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unknown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wmv" ContentType="video/x-ms-wm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6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7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8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9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10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theme/theme11.xml" ContentType="application/vnd.openxmlformats-officedocument.theme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24" r:id="rId6"/>
    <p:sldMasterId id="2147483736" r:id="rId7"/>
    <p:sldMasterId id="2147483748" r:id="rId8"/>
    <p:sldMasterId id="2147483760" r:id="rId9"/>
    <p:sldMasterId id="2147483830" r:id="rId10"/>
    <p:sldMasterId id="2147483842" r:id="rId11"/>
    <p:sldMasterId id="2147483857" r:id="rId12"/>
  </p:sldMasterIdLst>
  <p:notesMasterIdLst>
    <p:notesMasterId r:id="rId76"/>
  </p:notesMasterIdLst>
  <p:sldIdLst>
    <p:sldId id="257" r:id="rId13"/>
    <p:sldId id="258" r:id="rId14"/>
    <p:sldId id="259" r:id="rId15"/>
    <p:sldId id="383" r:id="rId16"/>
    <p:sldId id="384" r:id="rId17"/>
    <p:sldId id="385" r:id="rId18"/>
    <p:sldId id="386" r:id="rId19"/>
    <p:sldId id="387" r:id="rId20"/>
    <p:sldId id="388" r:id="rId21"/>
    <p:sldId id="389" r:id="rId22"/>
    <p:sldId id="390" r:id="rId23"/>
    <p:sldId id="391" r:id="rId24"/>
    <p:sldId id="392" r:id="rId25"/>
    <p:sldId id="393" r:id="rId26"/>
    <p:sldId id="394" r:id="rId27"/>
    <p:sldId id="395" r:id="rId28"/>
    <p:sldId id="396" r:id="rId29"/>
    <p:sldId id="397" r:id="rId30"/>
    <p:sldId id="398" r:id="rId31"/>
    <p:sldId id="399" r:id="rId32"/>
    <p:sldId id="400" r:id="rId33"/>
    <p:sldId id="401" r:id="rId34"/>
    <p:sldId id="402" r:id="rId35"/>
    <p:sldId id="403" r:id="rId36"/>
    <p:sldId id="404" r:id="rId37"/>
    <p:sldId id="405" r:id="rId38"/>
    <p:sldId id="406" r:id="rId39"/>
    <p:sldId id="407" r:id="rId40"/>
    <p:sldId id="408" r:id="rId41"/>
    <p:sldId id="409" r:id="rId42"/>
    <p:sldId id="260" r:id="rId43"/>
    <p:sldId id="262" r:id="rId44"/>
    <p:sldId id="275" r:id="rId45"/>
    <p:sldId id="287" r:id="rId46"/>
    <p:sldId id="272" r:id="rId47"/>
    <p:sldId id="273" r:id="rId48"/>
    <p:sldId id="274" r:id="rId49"/>
    <p:sldId id="261" r:id="rId50"/>
    <p:sldId id="276" r:id="rId51"/>
    <p:sldId id="277" r:id="rId52"/>
    <p:sldId id="278" r:id="rId53"/>
    <p:sldId id="279" r:id="rId54"/>
    <p:sldId id="280" r:id="rId55"/>
    <p:sldId id="281" r:id="rId56"/>
    <p:sldId id="282" r:id="rId57"/>
    <p:sldId id="283" r:id="rId58"/>
    <p:sldId id="284" r:id="rId59"/>
    <p:sldId id="285" r:id="rId60"/>
    <p:sldId id="286" r:id="rId61"/>
    <p:sldId id="288" r:id="rId62"/>
    <p:sldId id="289" r:id="rId63"/>
    <p:sldId id="290" r:id="rId64"/>
    <p:sldId id="292" r:id="rId65"/>
    <p:sldId id="411" r:id="rId66"/>
    <p:sldId id="412" r:id="rId67"/>
    <p:sldId id="413" r:id="rId68"/>
    <p:sldId id="410" r:id="rId69"/>
    <p:sldId id="293" r:id="rId70"/>
    <p:sldId id="294" r:id="rId71"/>
    <p:sldId id="295" r:id="rId72"/>
    <p:sldId id="296" r:id="rId73"/>
    <p:sldId id="297" r:id="rId74"/>
    <p:sldId id="414" r:id="rId7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8" d="100"/>
          <a:sy n="128" d="100"/>
        </p:scale>
        <p:origin x="-798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63" Type="http://schemas.openxmlformats.org/officeDocument/2006/relationships/slide" Target="slides/slide51.xml"/><Relationship Id="rId68" Type="http://schemas.openxmlformats.org/officeDocument/2006/relationships/slide" Target="slides/slide56.xml"/><Relationship Id="rId76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slide" Target="slides/slide41.xml"/><Relationship Id="rId58" Type="http://schemas.openxmlformats.org/officeDocument/2006/relationships/slide" Target="slides/slide46.xml"/><Relationship Id="rId66" Type="http://schemas.openxmlformats.org/officeDocument/2006/relationships/slide" Target="slides/slide54.xml"/><Relationship Id="rId74" Type="http://schemas.openxmlformats.org/officeDocument/2006/relationships/slide" Target="slides/slide62.xml"/><Relationship Id="rId79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9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slide" Target="slides/slide48.xml"/><Relationship Id="rId65" Type="http://schemas.openxmlformats.org/officeDocument/2006/relationships/slide" Target="slides/slide53.xml"/><Relationship Id="rId73" Type="http://schemas.openxmlformats.org/officeDocument/2006/relationships/slide" Target="slides/slide61.xml"/><Relationship Id="rId78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slide" Target="slides/slide44.xml"/><Relationship Id="rId64" Type="http://schemas.openxmlformats.org/officeDocument/2006/relationships/slide" Target="slides/slide52.xml"/><Relationship Id="rId69" Type="http://schemas.openxmlformats.org/officeDocument/2006/relationships/slide" Target="slides/slide57.xml"/><Relationship Id="rId77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72" Type="http://schemas.openxmlformats.org/officeDocument/2006/relationships/slide" Target="slides/slide60.xml"/><Relationship Id="rId80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slide" Target="slides/slide47.xml"/><Relationship Id="rId67" Type="http://schemas.openxmlformats.org/officeDocument/2006/relationships/slide" Target="slides/slide55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62" Type="http://schemas.openxmlformats.org/officeDocument/2006/relationships/slide" Target="slides/slide50.xml"/><Relationship Id="rId70" Type="http://schemas.openxmlformats.org/officeDocument/2006/relationships/slide" Target="slides/slide58.xml"/><Relationship Id="rId75" Type="http://schemas.openxmlformats.org/officeDocument/2006/relationships/slide" Target="slides/slide6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slide" Target="slides/slide4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3F5BC8-4821-440F-AC82-D0BCF08530D3}" type="datetimeFigureOut">
              <a:rPr lang="en-US" smtClean="0"/>
              <a:t>12/12/2013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B8AD68-D9AE-41AE-8F5B-209812DC41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402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7E9FA9-E39F-497D-881C-94E05BB11195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7012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7E9FA9-E39F-497D-881C-94E05BB11195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5008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7E9FA9-E39F-497D-881C-94E05BB11195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304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7E9FA9-E39F-497D-881C-94E05BB11195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3124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71AA38-1CBD-E046-B62C-314D9B9A2BD6}" type="slidenum">
              <a:rPr lang="en-US" smtClean="0">
                <a:solidFill>
                  <a:prstClr val="black"/>
                </a:solidFill>
              </a:rPr>
              <a:pPr/>
              <a:t>39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7297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1200" dirty="0" smtClean="0"/>
              <a:t>Promotes a cause (L’Oreal’s Women In Digital Awards), but from a deeply personal perspective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1200" dirty="0" smtClean="0"/>
              <a:t>Zeroed in on the brand’s greater values, without pushing the brand’s products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1200" dirty="0" smtClean="0"/>
              <a:t>Subtle mention of the brand towards the end of the blog fit organically with the theme of the piece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71AA38-1CBD-E046-B62C-314D9B9A2BD6}" type="slidenum">
              <a:rPr lang="en-US" smtClean="0">
                <a:solidFill>
                  <a:prstClr val="black"/>
                </a:solidFill>
              </a:rPr>
              <a:pPr/>
              <a:t>40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7297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71AA38-1CBD-E046-B62C-314D9B9A2BD6}" type="slidenum">
              <a:rPr lang="en-US" smtClean="0">
                <a:solidFill>
                  <a:prstClr val="black"/>
                </a:solidFill>
              </a:rPr>
              <a:pPr/>
              <a:t>41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729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68C95-38B6-4D97-B724-80BF6AD41AAB}" type="datetimeFigureOut">
              <a:rPr lang="en-US" smtClean="0"/>
              <a:t>12/12/2013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59F51-5A73-434F-8565-4AA48DBEF9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1179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68C95-38B6-4D97-B724-80BF6AD41AAB}" type="datetimeFigureOut">
              <a:rPr lang="en-US" smtClean="0"/>
              <a:t>12/12/2013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59F51-5A73-434F-8565-4AA48DBEF9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39196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081D8-BC78-48C3-BD2D-6B516AF04B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81ABA-305C-4907-9831-635C134EB8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65755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081D8-BC78-48C3-BD2D-6B516AF04B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81ABA-305C-4907-9831-635C134EB8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17317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081D8-BC78-48C3-BD2D-6B516AF04B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81ABA-305C-4907-9831-635C134EB8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47281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081D8-BC78-48C3-BD2D-6B516AF04B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81ABA-305C-4907-9831-635C134EB8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60515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081D8-BC78-48C3-BD2D-6B516AF04B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81ABA-305C-4907-9831-635C134EB8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13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69778-3369-4BD9-9BB3-8C6E3ECEA1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AD810-3874-438C-A7F1-A257764EDB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59719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69778-3369-4BD9-9BB3-8C6E3ECEA1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AD810-3874-438C-A7F1-A257764EDB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07687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69778-3369-4BD9-9BB3-8C6E3ECEA1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AD810-3874-438C-A7F1-A257764EDB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06153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69778-3369-4BD9-9BB3-8C6E3ECEA1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AD810-3874-438C-A7F1-A257764EDB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87384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69778-3369-4BD9-9BB3-8C6E3ECEA1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AD810-3874-438C-A7F1-A257764EDB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2794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68C95-38B6-4D97-B724-80BF6AD41AAB}" type="datetimeFigureOut">
              <a:rPr lang="en-US" smtClean="0"/>
              <a:t>12/12/2013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59F51-5A73-434F-8565-4AA48DBEF9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26006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69778-3369-4BD9-9BB3-8C6E3ECEA1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AD810-3874-438C-A7F1-A257764EDB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96187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69778-3369-4BD9-9BB3-8C6E3ECEA1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AD810-3874-438C-A7F1-A257764EDB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21815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69778-3369-4BD9-9BB3-8C6E3ECEA1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AD810-3874-438C-A7F1-A257764EDB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39962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69778-3369-4BD9-9BB3-8C6E3ECEA1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AD810-3874-438C-A7F1-A257764EDB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61500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69778-3369-4BD9-9BB3-8C6E3ECEA1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AD810-3874-438C-A7F1-A257764EDB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03686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69778-3369-4BD9-9BB3-8C6E3ECEA1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AD810-3874-438C-A7F1-A257764EDB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25201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50888-FB34-4476-840F-2EBF50F957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2366F-7F99-4EC5-8185-3CD5C3C408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51947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50888-FB34-4476-840F-2EBF50F957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2366F-7F99-4EC5-8185-3CD5C3C408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00728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50888-FB34-4476-840F-2EBF50F957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2366F-7F99-4EC5-8185-3CD5C3C408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76045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50888-FB34-4476-840F-2EBF50F957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2366F-7F99-4EC5-8185-3CD5C3C408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7451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05829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50888-FB34-4476-840F-2EBF50F957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2366F-7F99-4EC5-8185-3CD5C3C408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75066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50888-FB34-4476-840F-2EBF50F957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2366F-7F99-4EC5-8185-3CD5C3C408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07304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50888-FB34-4476-840F-2EBF50F957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2366F-7F99-4EC5-8185-3CD5C3C408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46623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50888-FB34-4476-840F-2EBF50F957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2366F-7F99-4EC5-8185-3CD5C3C408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69833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50888-FB34-4476-840F-2EBF50F957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2366F-7F99-4EC5-8185-3CD5C3C408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72633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50888-FB34-4476-840F-2EBF50F957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2366F-7F99-4EC5-8185-3CD5C3C408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269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50888-FB34-4476-840F-2EBF50F957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2366F-7F99-4EC5-8185-3CD5C3C408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06241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400" b="1">
                <a:latin typeface="Times New Roman" pitchFamily="18" charset="0"/>
                <a:cs typeface="Times New Roman" pitchFamily="18" charset="0"/>
              </a:defRPr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3189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0" y="6522499"/>
            <a:ext cx="9144000" cy="238389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latin typeface="Times New Roman" pitchFamily="18" charset="0"/>
                <a:cs typeface="Times New Roman" pitchFamily="18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14138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5" r="5344" b="21785"/>
          <a:stretch/>
        </p:blipFill>
        <p:spPr>
          <a:xfrm>
            <a:off x="1115550" y="241385"/>
            <a:ext cx="7946533" cy="6616615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2267700" y="2546350"/>
            <a:ext cx="6106395" cy="4311650"/>
          </a:xfrm>
        </p:spPr>
        <p:txBody>
          <a:bodyPr/>
          <a:lstStyle>
            <a:lvl1pPr marL="225425" indent="-225425">
              <a:lnSpc>
                <a:spcPts val="2800"/>
              </a:lnSpc>
              <a:spcBef>
                <a:spcPts val="1800"/>
              </a:spcBef>
              <a:defRPr sz="2800"/>
            </a:lvl1pPr>
            <a:lvl2pPr marL="622300" indent="-165100">
              <a:lnSpc>
                <a:spcPts val="2800"/>
              </a:lnSpc>
              <a:spcBef>
                <a:spcPts val="1800"/>
              </a:spcBef>
              <a:defRPr sz="2200"/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0207031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9399B1C-A998-43BD-A814-998E5F1BE9A7}" type="datetimeFigureOut">
              <a:rPr lang="en-US">
                <a:solidFill>
                  <a:prstClr val="black"/>
                </a:solidFill>
              </a:rPr>
              <a:pPr/>
              <a:t>12/12/2013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9CA32A0-D8E0-4C90-8DE0-9528EC5D7CD7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135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C8BA28D-F4D4-41DF-8470-A1D40B073D28}" type="datetimeFigureOut">
              <a:rPr lang="en-US" smtClean="0">
                <a:solidFill>
                  <a:prstClr val="black"/>
                </a:solidFill>
              </a:rPr>
              <a:pPr/>
              <a:t>12/12/2013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46AD63C-7BA4-4CA0-9B36-24BF670DCE0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34844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ts val="5600"/>
              </a:lnSpc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7808" y="2008014"/>
            <a:ext cx="8602720" cy="4570195"/>
          </a:xfrm>
        </p:spPr>
        <p:txBody>
          <a:bodyPr/>
          <a:lstStyle>
            <a:lvl1pPr>
              <a:lnSpc>
                <a:spcPts val="3000"/>
              </a:lnSpc>
              <a:spcBef>
                <a:spcPts val="1800"/>
              </a:spcBef>
              <a:defRPr/>
            </a:lvl1pPr>
            <a:lvl2pPr>
              <a:lnSpc>
                <a:spcPts val="3000"/>
              </a:lnSpc>
              <a:spcBef>
                <a:spcPts val="1800"/>
              </a:spcBef>
              <a:defRPr/>
            </a:lvl2pPr>
            <a:lvl3pPr>
              <a:lnSpc>
                <a:spcPts val="3000"/>
              </a:lnSpc>
              <a:spcBef>
                <a:spcPts val="1800"/>
              </a:spcBef>
              <a:defRPr/>
            </a:lvl3pPr>
            <a:lvl4pPr>
              <a:lnSpc>
                <a:spcPts val="3000"/>
              </a:lnSpc>
              <a:spcBef>
                <a:spcPts val="1800"/>
              </a:spcBef>
              <a:defRPr/>
            </a:lvl4pPr>
            <a:lvl5pPr>
              <a:lnSpc>
                <a:spcPts val="3000"/>
              </a:lnSpc>
              <a:spcBef>
                <a:spcPts val="1800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C8BA28D-F4D4-41DF-8470-A1D40B073D28}" type="datetimeFigureOut">
              <a:rPr lang="en-US" smtClean="0">
                <a:solidFill>
                  <a:prstClr val="black"/>
                </a:solidFill>
              </a:rPr>
              <a:pPr/>
              <a:t>12/12/2013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46AD63C-7BA4-4CA0-9B36-24BF670DCE0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1926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C8BA28D-F4D4-41DF-8470-A1D40B073D28}" type="datetimeFigureOut">
              <a:rPr lang="en-US" smtClean="0">
                <a:solidFill>
                  <a:prstClr val="black"/>
                </a:solidFill>
              </a:rPr>
              <a:pPr/>
              <a:t>12/12/2013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46AD63C-7BA4-4CA0-9B36-24BF670DCE0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24975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C8BA28D-F4D4-41DF-8470-A1D40B073D28}" type="datetimeFigureOut">
              <a:rPr lang="en-US" smtClean="0">
                <a:solidFill>
                  <a:prstClr val="black"/>
                </a:solidFill>
              </a:rPr>
              <a:pPr/>
              <a:t>12/12/2013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46AD63C-7BA4-4CA0-9B36-24BF670DCE0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48106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C8BA28D-F4D4-41DF-8470-A1D40B073D28}" type="datetimeFigureOut">
              <a:rPr lang="en-US" smtClean="0">
                <a:solidFill>
                  <a:prstClr val="black"/>
                </a:solidFill>
              </a:rPr>
              <a:pPr/>
              <a:t>12/12/2013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46AD63C-7BA4-4CA0-9B36-24BF670DCE0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06671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C8BA28D-F4D4-41DF-8470-A1D40B073D28}" type="datetimeFigureOut">
              <a:rPr lang="en-US" smtClean="0">
                <a:solidFill>
                  <a:prstClr val="black"/>
                </a:solidFill>
              </a:rPr>
              <a:pPr/>
              <a:t>12/12/2013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46AD63C-7BA4-4CA0-9B36-24BF670DCE0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21194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C8BA28D-F4D4-41DF-8470-A1D40B073D28}" type="datetimeFigureOut">
              <a:rPr lang="en-US" smtClean="0">
                <a:solidFill>
                  <a:prstClr val="black"/>
                </a:solidFill>
              </a:rPr>
              <a:pPr/>
              <a:t>12/12/2013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46AD63C-7BA4-4CA0-9B36-24BF670DCE0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87208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C8BA28D-F4D4-41DF-8470-A1D40B073D28}" type="datetimeFigureOut">
              <a:rPr lang="en-US" smtClean="0">
                <a:solidFill>
                  <a:prstClr val="black"/>
                </a:solidFill>
              </a:rPr>
              <a:pPr/>
              <a:t>12/12/2013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46AD63C-7BA4-4CA0-9B36-24BF670DCE0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31447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C8BA28D-F4D4-41DF-8470-A1D40B073D28}" type="datetimeFigureOut">
              <a:rPr lang="en-US" smtClean="0">
                <a:solidFill>
                  <a:prstClr val="black"/>
                </a:solidFill>
              </a:rPr>
              <a:pPr/>
              <a:t>12/12/2013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46AD63C-7BA4-4CA0-9B36-24BF670DCE0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27439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0" y="0"/>
            <a:ext cx="9144000" cy="6054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1075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9399B1C-A998-43BD-A814-998E5F1BE9A7}" type="datetimeFigureOut">
              <a:rPr lang="en-US">
                <a:solidFill>
                  <a:prstClr val="black"/>
                </a:solidFill>
              </a:rPr>
              <a:pPr/>
              <a:t>12/12/2013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9CA32A0-D8E0-4C90-8DE0-9528EC5D7CD7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62508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81800" y="632460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+mj-lt"/>
              </a:defRPr>
            </a:lvl1pPr>
          </a:lstStyle>
          <a:p>
            <a:fld id="{23082210-0CB2-495A-A2FE-4F7BB480BD7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914400" y="304800"/>
            <a:ext cx="8229600" cy="1143000"/>
          </a:xfrm>
        </p:spPr>
        <p:txBody>
          <a:bodyPr>
            <a:noAutofit/>
          </a:bodyPr>
          <a:lstStyle>
            <a:lvl1pPr algn="r">
              <a:lnSpc>
                <a:spcPts val="5200"/>
              </a:lnSpc>
              <a:defRPr sz="6600" b="1">
                <a:solidFill>
                  <a:srgbClr val="B0002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224548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3E8AA-F5F8-4DD8-994F-8D362B3B9C6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02D04-24C9-4630-8968-E8C1B88561C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10221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3E8AA-F5F8-4DD8-994F-8D362B3B9C6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02D04-24C9-4630-8968-E8C1B88561C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39242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3E8AA-F5F8-4DD8-994F-8D362B3B9C6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02D04-24C9-4630-8968-E8C1B88561C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8350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3E8AA-F5F8-4DD8-994F-8D362B3B9C6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02D04-24C9-4630-8968-E8C1B88561C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84033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3E8AA-F5F8-4DD8-994F-8D362B3B9C6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02D04-24C9-4630-8968-E8C1B88561C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98330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3E8AA-F5F8-4DD8-994F-8D362B3B9C6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02D04-24C9-4630-8968-E8C1B88561C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29976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3E8AA-F5F8-4DD8-994F-8D362B3B9C6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02D04-24C9-4630-8968-E8C1B88561C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68902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3E8AA-F5F8-4DD8-994F-8D362B3B9C6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02D04-24C9-4630-8968-E8C1B88561C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693333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3E8AA-F5F8-4DD8-994F-8D362B3B9C6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02D04-24C9-4630-8968-E8C1B88561C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4987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9399B1C-A998-43BD-A814-998E5F1BE9A7}" type="datetimeFigureOut">
              <a:rPr lang="en-US">
                <a:solidFill>
                  <a:prstClr val="black"/>
                </a:solidFill>
              </a:rPr>
              <a:pPr/>
              <a:t>12/12/2013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9CA32A0-D8E0-4C90-8DE0-9528EC5D7CD7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249884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3E8AA-F5F8-4DD8-994F-8D362B3B9C6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02D04-24C9-4630-8968-E8C1B88561C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38063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3E8AA-F5F8-4DD8-994F-8D362B3B9C6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02D04-24C9-4630-8968-E8C1B88561C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7672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9399B1C-A998-43BD-A814-998E5F1BE9A7}" type="datetimeFigureOut">
              <a:rPr lang="en-US">
                <a:solidFill>
                  <a:prstClr val="black"/>
                </a:solidFill>
              </a:rPr>
              <a:pPr/>
              <a:t>12/12/2013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9CA32A0-D8E0-4C90-8DE0-9528EC5D7CD7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5768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9399B1C-A998-43BD-A814-998E5F1BE9A7}" type="datetimeFigureOut">
              <a:rPr lang="en-US">
                <a:solidFill>
                  <a:prstClr val="black"/>
                </a:solidFill>
              </a:rPr>
              <a:pPr/>
              <a:t>12/12/2013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9CA32A0-D8E0-4C90-8DE0-9528EC5D7CD7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9447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9399B1C-A998-43BD-A814-998E5F1BE9A7}" type="datetimeFigureOut">
              <a:rPr lang="en-US">
                <a:solidFill>
                  <a:prstClr val="black"/>
                </a:solidFill>
              </a:rPr>
              <a:pPr/>
              <a:t>12/12/2013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9CA32A0-D8E0-4C90-8DE0-9528EC5D7CD7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4504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9399B1C-A998-43BD-A814-998E5F1BE9A7}" type="datetimeFigureOut">
              <a:rPr lang="en-US">
                <a:solidFill>
                  <a:prstClr val="black"/>
                </a:solidFill>
              </a:rPr>
              <a:pPr/>
              <a:t>12/12/2013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9CA32A0-D8E0-4C90-8DE0-9528EC5D7CD7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5800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68C95-38B6-4D97-B724-80BF6AD41AAB}" type="datetimeFigureOut">
              <a:rPr lang="en-US" smtClean="0"/>
              <a:t>12/12/2013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59F51-5A73-434F-8565-4AA48DBEF9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4913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9399B1C-A998-43BD-A814-998E5F1BE9A7}" type="datetimeFigureOut">
              <a:rPr lang="en-US">
                <a:solidFill>
                  <a:prstClr val="black"/>
                </a:solidFill>
              </a:rPr>
              <a:pPr/>
              <a:t>12/12/2013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9CA32A0-D8E0-4C90-8DE0-9528EC5D7CD7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9743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9399B1C-A998-43BD-A814-998E5F1BE9A7}" type="datetimeFigureOut">
              <a:rPr lang="en-US">
                <a:solidFill>
                  <a:prstClr val="black"/>
                </a:solidFill>
              </a:rPr>
              <a:pPr/>
              <a:t>12/12/2013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9CA32A0-D8E0-4C90-8DE0-9528EC5D7CD7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4403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9399B1C-A998-43BD-A814-998E5F1BE9A7}" type="datetimeFigureOut">
              <a:rPr lang="en-US">
                <a:solidFill>
                  <a:prstClr val="black"/>
                </a:solidFill>
              </a:rPr>
              <a:pPr/>
              <a:t>12/12/2013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9CA32A0-D8E0-4C90-8DE0-9528EC5D7CD7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7605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7132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9399B1C-A998-43BD-A814-998E5F1BE9A7}" type="datetimeFigureOut">
              <a:rPr lang="en-US">
                <a:solidFill>
                  <a:prstClr val="black"/>
                </a:solidFill>
              </a:rPr>
              <a:pPr/>
              <a:t>12/12/2013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9CA32A0-D8E0-4C90-8DE0-9528EC5D7CD7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9834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9399B1C-A998-43BD-A814-998E5F1BE9A7}" type="datetimeFigureOut">
              <a:rPr lang="en-US">
                <a:solidFill>
                  <a:prstClr val="black"/>
                </a:solidFill>
              </a:rPr>
              <a:pPr/>
              <a:t>12/12/2013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9CA32A0-D8E0-4C90-8DE0-9528EC5D7CD7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7083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9399B1C-A998-43BD-A814-998E5F1BE9A7}" type="datetimeFigureOut">
              <a:rPr lang="en-US">
                <a:solidFill>
                  <a:prstClr val="black"/>
                </a:solidFill>
              </a:rPr>
              <a:pPr/>
              <a:t>12/12/2013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9CA32A0-D8E0-4C90-8DE0-9528EC5D7CD7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9957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9399B1C-A998-43BD-A814-998E5F1BE9A7}" type="datetimeFigureOut">
              <a:rPr lang="en-US">
                <a:solidFill>
                  <a:prstClr val="black"/>
                </a:solidFill>
              </a:rPr>
              <a:pPr/>
              <a:t>12/12/2013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9CA32A0-D8E0-4C90-8DE0-9528EC5D7CD7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7914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9399B1C-A998-43BD-A814-998E5F1BE9A7}" type="datetimeFigureOut">
              <a:rPr lang="en-US">
                <a:solidFill>
                  <a:prstClr val="black"/>
                </a:solidFill>
              </a:rPr>
              <a:pPr/>
              <a:t>12/12/2013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9CA32A0-D8E0-4C90-8DE0-9528EC5D7CD7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2539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9399B1C-A998-43BD-A814-998E5F1BE9A7}" type="datetimeFigureOut">
              <a:rPr lang="en-US">
                <a:solidFill>
                  <a:prstClr val="black"/>
                </a:solidFill>
              </a:rPr>
              <a:pPr/>
              <a:t>12/12/2013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9CA32A0-D8E0-4C90-8DE0-9528EC5D7CD7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423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68C95-38B6-4D97-B724-80BF6AD41AAB}" type="datetimeFigureOut">
              <a:rPr lang="en-US" smtClean="0"/>
              <a:t>12/12/2013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59F51-5A73-434F-8565-4AA48DBEF9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7316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9399B1C-A998-43BD-A814-998E5F1BE9A7}" type="datetimeFigureOut">
              <a:rPr lang="en-US">
                <a:solidFill>
                  <a:prstClr val="black"/>
                </a:solidFill>
              </a:rPr>
              <a:pPr/>
              <a:t>12/12/2013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9CA32A0-D8E0-4C90-8DE0-9528EC5D7CD7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7590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9399B1C-A998-43BD-A814-998E5F1BE9A7}" type="datetimeFigureOut">
              <a:rPr lang="en-US">
                <a:solidFill>
                  <a:prstClr val="black"/>
                </a:solidFill>
              </a:rPr>
              <a:pPr/>
              <a:t>12/12/2013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9CA32A0-D8E0-4C90-8DE0-9528EC5D7CD7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5785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9399B1C-A998-43BD-A814-998E5F1BE9A7}" type="datetimeFigureOut">
              <a:rPr lang="en-US">
                <a:solidFill>
                  <a:prstClr val="black"/>
                </a:solidFill>
              </a:rPr>
              <a:pPr/>
              <a:t>12/12/2013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9CA32A0-D8E0-4C90-8DE0-9528EC5D7CD7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9600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9399B1C-A998-43BD-A814-998E5F1BE9A7}" type="datetimeFigureOut">
              <a:rPr lang="en-US">
                <a:solidFill>
                  <a:prstClr val="black"/>
                </a:solidFill>
              </a:rPr>
              <a:pPr/>
              <a:t>12/12/2013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9CA32A0-D8E0-4C90-8DE0-9528EC5D7CD7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041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625B9-B830-6E44-BE6A-CD6BAE2C78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9BE96-1284-534A-96AB-A340D6AA15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4216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625B9-B830-6E44-BE6A-CD6BAE2C78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9BE96-1284-534A-96AB-A340D6AA15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9473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625B9-B830-6E44-BE6A-CD6BAE2C78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9BE96-1284-534A-96AB-A340D6AA15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1996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625B9-B830-6E44-BE6A-CD6BAE2C78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9BE96-1284-534A-96AB-A340D6AA15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8329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625B9-B830-6E44-BE6A-CD6BAE2C78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9BE96-1284-534A-96AB-A340D6AA15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6646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625B9-B830-6E44-BE6A-CD6BAE2C78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9BE96-1284-534A-96AB-A340D6AA15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386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68C95-38B6-4D97-B724-80BF6AD41AAB}" type="datetimeFigureOut">
              <a:rPr lang="en-US" smtClean="0"/>
              <a:t>12/12/2013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59F51-5A73-434F-8565-4AA48DBEF9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5266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625B9-B830-6E44-BE6A-CD6BAE2C78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9BE96-1284-534A-96AB-A340D6AA15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8806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625B9-B830-6E44-BE6A-CD6BAE2C78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9BE96-1284-534A-96AB-A340D6AA15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3902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625B9-B830-6E44-BE6A-CD6BAE2C78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9BE96-1284-534A-96AB-A340D6AA15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86947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625B9-B830-6E44-BE6A-CD6BAE2C78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9BE96-1284-534A-96AB-A340D6AA15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7740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625B9-B830-6E44-BE6A-CD6BAE2C78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9BE96-1284-534A-96AB-A340D6AA15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17057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03832" y="408504"/>
            <a:ext cx="8292742" cy="3507815"/>
          </a:xfrm>
          <a:prstGeom prst="rect">
            <a:avLst/>
          </a:prstGeom>
        </p:spPr>
        <p:txBody>
          <a:bodyPr lIns="0" rIns="0" anchor="ctr">
            <a:normAutofit/>
          </a:bodyPr>
          <a:lstStyle>
            <a:lvl1pPr algn="ctr">
              <a:lnSpc>
                <a:spcPct val="65000"/>
              </a:lnSpc>
              <a:defRPr lang="en-US" sz="8000" b="1" kern="4800" spc="-60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HEADLINE CAN BE UP TO THREE</a:t>
            </a:r>
            <a:br>
              <a:rPr lang="en-US" dirty="0" smtClean="0"/>
            </a:br>
            <a:r>
              <a:rPr lang="en-US" dirty="0" smtClean="0"/>
              <a:t>LINES, COOL?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 hasCustomPrompt="1"/>
          </p:nvPr>
        </p:nvSpPr>
        <p:spPr>
          <a:xfrm>
            <a:off x="612775" y="4058409"/>
            <a:ext cx="3800475" cy="1627258"/>
          </a:xfrm>
          <a:prstGeom prst="rect">
            <a:avLst/>
          </a:prstGeom>
        </p:spPr>
        <p:txBody>
          <a:bodyPr anchor="ctr"/>
          <a:lstStyle>
            <a:lvl1pPr marL="0" indent="0" algn="r">
              <a:lnSpc>
                <a:spcPct val="70000"/>
              </a:lnSpc>
              <a:buFont typeface="+mj-lt"/>
              <a:buNone/>
              <a:defRPr/>
            </a:lvl1pPr>
          </a:lstStyle>
          <a:p>
            <a:r>
              <a:rPr lang="en-US" dirty="0" smtClean="0"/>
              <a:t>CLIENT LOGO HERE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 hasCustomPrompt="1"/>
          </p:nvPr>
        </p:nvSpPr>
        <p:spPr>
          <a:xfrm>
            <a:off x="4706938" y="4058409"/>
            <a:ext cx="3685516" cy="1627258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70000"/>
              </a:lnSpc>
              <a:buNone/>
              <a:defRPr/>
            </a:lvl1pPr>
          </a:lstStyle>
          <a:p>
            <a:r>
              <a:rPr lang="en-US" dirty="0" smtClean="0"/>
              <a:t>AOL LOGO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16852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2432894"/>
            <a:ext cx="8732121" cy="1992212"/>
          </a:xfrm>
          <a:prstGeom prst="rect">
            <a:avLst/>
          </a:prstGeom>
          <a:solidFill>
            <a:schemeClr val="bg2">
              <a:alpha val="27000"/>
            </a:schemeClr>
          </a:solidFill>
          <a:ln>
            <a:noFill/>
          </a:ln>
        </p:spPr>
        <p:txBody>
          <a:bodyPr wrap="square" lIns="0" tIns="502920" bIns="228600" anchor="ctr">
            <a:spAutoFit/>
          </a:bodyPr>
          <a:lstStyle>
            <a:lvl1pPr marL="400050" indent="0" defTabSz="400050">
              <a:lnSpc>
                <a:spcPct val="65000"/>
              </a:lnSpc>
              <a:spcBef>
                <a:spcPts val="0"/>
              </a:spcBef>
              <a:buNone/>
              <a:defRPr lang="en-US" sz="11500" b="1" kern="6000" spc="-800" baseline="0" dirty="0" smtClean="0">
                <a:solidFill>
                  <a:schemeClr val="tx1"/>
                </a:solidFill>
                <a:latin typeface="Arial"/>
                <a:ea typeface="DIN Next Rounded LT Pro Light" charset="0"/>
                <a:cs typeface="Arial"/>
              </a:defRPr>
            </a:lvl1pPr>
            <a:lvl2pPr>
              <a:defRPr lang="en-US" sz="11500" b="1" kern="6000" spc="-800" baseline="0" dirty="0" smtClean="0">
                <a:solidFill>
                  <a:schemeClr val="tx1"/>
                </a:solidFill>
                <a:latin typeface="Arial"/>
                <a:ea typeface="DIN Next Rounded LT Pro Light" charset="0"/>
                <a:cs typeface="Arial"/>
              </a:defRPr>
            </a:lvl2pPr>
            <a:lvl3pPr>
              <a:defRPr lang="en-US" sz="11500" b="1" kern="6000" spc="-800" baseline="0" dirty="0" smtClean="0">
                <a:solidFill>
                  <a:schemeClr val="tx1"/>
                </a:solidFill>
                <a:latin typeface="Arial"/>
                <a:ea typeface="DIN Next Rounded LT Pro Light" charset="0"/>
                <a:cs typeface="Arial"/>
              </a:defRPr>
            </a:lvl3pPr>
            <a:lvl4pPr>
              <a:defRPr lang="en-US" sz="11500" b="1" kern="6000" spc="-800" baseline="0" dirty="0" smtClean="0">
                <a:solidFill>
                  <a:schemeClr val="tx1"/>
                </a:solidFill>
                <a:latin typeface="Arial"/>
                <a:ea typeface="DIN Next Rounded LT Pro Light" charset="0"/>
                <a:cs typeface="Arial"/>
              </a:defRPr>
            </a:lvl4pPr>
            <a:lvl5pPr>
              <a:defRPr lang="en-US" sz="11500" b="1" kern="6000" spc="-800" baseline="0" dirty="0" smtClean="0">
                <a:solidFill>
                  <a:schemeClr val="tx1"/>
                </a:solidFill>
                <a:latin typeface="Arial"/>
                <a:ea typeface="DIN Next Rounded LT Pro Light" charset="0"/>
                <a:cs typeface="Arial"/>
              </a:defRPr>
            </a:lvl5pPr>
          </a:lstStyle>
          <a:p>
            <a:pPr lvl="0"/>
            <a:r>
              <a:rPr lang="en-US" dirty="0" smtClean="0"/>
              <a:t>SECTION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9326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4334" y="376236"/>
            <a:ext cx="8600313" cy="964726"/>
          </a:xfrm>
          <a:prstGeom prst="rect">
            <a:avLst/>
          </a:prstGeom>
        </p:spPr>
        <p:txBody>
          <a:bodyPr wrap="square" tIns="0" anchor="t">
            <a:noAutofit/>
          </a:bodyPr>
          <a:lstStyle>
            <a:lvl1pPr algn="l">
              <a:lnSpc>
                <a:spcPct val="65000"/>
              </a:lnSpc>
              <a:defRPr lang="en-US" sz="4800" b="1" kern="4800" spc="-300" dirty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4020" y="6442569"/>
            <a:ext cx="3229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800" smtClean="0">
                <a:solidFill>
                  <a:srgbClr val="6C6C6C"/>
                </a:solidFill>
              </a:defRPr>
            </a:lvl1pPr>
          </a:lstStyle>
          <a:p>
            <a:fld id="{546CD2E5-F14D-4AB4-AABF-F1EC59ABA42A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099754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HEADLINE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4334" y="376236"/>
            <a:ext cx="8600313" cy="964726"/>
          </a:xfrm>
          <a:prstGeom prst="rect">
            <a:avLst/>
          </a:prstGeom>
        </p:spPr>
        <p:txBody>
          <a:bodyPr wrap="square" tIns="0" anchor="t">
            <a:noAutofit/>
          </a:bodyPr>
          <a:lstStyle>
            <a:lvl1pPr algn="ctr">
              <a:lnSpc>
                <a:spcPct val="65000"/>
              </a:lnSpc>
              <a:defRPr lang="en-US" sz="4800" b="1" kern="4800" spc="-300" dirty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 hasCustomPrompt="1"/>
          </p:nvPr>
        </p:nvSpPr>
        <p:spPr>
          <a:xfrm>
            <a:off x="254333" y="1535545"/>
            <a:ext cx="8600313" cy="503194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70000"/>
              </a:lnSpc>
              <a:buNone/>
              <a:defRPr sz="8000" b="1" baseline="0"/>
            </a:lvl1pPr>
          </a:lstStyle>
          <a:p>
            <a:pPr lvl="0"/>
            <a:r>
              <a:rPr lang="en-US" dirty="0" smtClean="0"/>
              <a:t>DEVICE SCREENSHOT IMAGE, CHART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4020" y="6442569"/>
            <a:ext cx="3229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800" smtClean="0">
                <a:solidFill>
                  <a:srgbClr val="6C6C6C"/>
                </a:solidFill>
              </a:defRPr>
            </a:lvl1pPr>
          </a:lstStyle>
          <a:p>
            <a:fld id="{546CD2E5-F14D-4AB4-AABF-F1EC59ABA42A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73428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HEADLIN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4" hasCustomPrompt="1"/>
          </p:nvPr>
        </p:nvSpPr>
        <p:spPr>
          <a:xfrm>
            <a:off x="254333" y="1535545"/>
            <a:ext cx="8600313" cy="503194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70000"/>
              </a:lnSpc>
              <a:buNone/>
              <a:defRPr sz="8000" b="1" baseline="0"/>
            </a:lvl1pPr>
          </a:lstStyle>
          <a:p>
            <a:pPr lvl="0"/>
            <a:r>
              <a:rPr lang="en-US" dirty="0" smtClean="0"/>
              <a:t>DEVICE SCREENSHOT IMAGE, CHART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03831" y="376236"/>
            <a:ext cx="8328290" cy="964726"/>
          </a:xfrm>
          <a:prstGeom prst="rect">
            <a:avLst/>
          </a:prstGeom>
        </p:spPr>
        <p:txBody>
          <a:bodyPr wrap="square" lIns="0" tIns="0" rIns="0" anchor="t">
            <a:noAutofit/>
          </a:bodyPr>
          <a:lstStyle>
            <a:lvl1pPr algn="l">
              <a:lnSpc>
                <a:spcPct val="65000"/>
              </a:lnSpc>
              <a:defRPr lang="en-US" sz="4800" b="1" kern="4800" spc="-300" dirty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4020" y="6442569"/>
            <a:ext cx="3229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800" smtClean="0">
                <a:solidFill>
                  <a:srgbClr val="6C6C6C"/>
                </a:solidFill>
              </a:defRPr>
            </a:lvl1pPr>
          </a:lstStyle>
          <a:p>
            <a:fld id="{546CD2E5-F14D-4AB4-AABF-F1EC59ABA42A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239701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68C95-38B6-4D97-B724-80BF6AD41AAB}" type="datetimeFigureOut">
              <a:rPr lang="en-US" smtClean="0"/>
              <a:t>12/12/2013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59F51-5A73-434F-8565-4AA48DBEF9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91561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RAIT+HD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518529" y="1815989"/>
            <a:ext cx="4316413" cy="344487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70000"/>
              </a:lnSpc>
              <a:defRPr lang="en-US" sz="2000" b="1" kern="1200" dirty="0" smtClean="0">
                <a:solidFill>
                  <a:schemeClr val="accent1"/>
                </a:solidFill>
                <a:latin typeface="+mn-lt"/>
                <a:ea typeface="+mn-ea"/>
                <a:cs typeface="Arial" pitchFamily="34" charset="0"/>
              </a:defRPr>
            </a:lvl1pPr>
            <a:lvl2pPr>
              <a:defRPr lang="en-US" sz="2000" b="1" kern="1200" dirty="0" smtClean="0">
                <a:solidFill>
                  <a:schemeClr val="accent1"/>
                </a:solidFill>
                <a:latin typeface="+mn-lt"/>
                <a:ea typeface="+mn-ea"/>
                <a:cs typeface="Arial" pitchFamily="34" charset="0"/>
              </a:defRPr>
            </a:lvl2pPr>
            <a:lvl3pPr>
              <a:defRPr lang="en-US" sz="2000" b="1" kern="1200" dirty="0" smtClean="0">
                <a:solidFill>
                  <a:schemeClr val="accent1"/>
                </a:solidFill>
                <a:latin typeface="+mn-lt"/>
                <a:ea typeface="+mn-ea"/>
                <a:cs typeface="Arial" pitchFamily="34" charset="0"/>
              </a:defRPr>
            </a:lvl3pPr>
            <a:lvl4pPr>
              <a:defRPr lang="en-US" sz="2000" b="1" kern="1200" dirty="0" smtClean="0">
                <a:solidFill>
                  <a:schemeClr val="accent1"/>
                </a:solidFill>
                <a:latin typeface="+mn-lt"/>
                <a:ea typeface="+mn-ea"/>
                <a:cs typeface="Arial" pitchFamily="34" charset="0"/>
              </a:defRPr>
            </a:lvl4pPr>
            <a:lvl5pPr>
              <a:defRPr lang="en-US" sz="2000" b="1" kern="1200" dirty="0">
                <a:solidFill>
                  <a:schemeClr val="accent1"/>
                </a:solidFill>
                <a:latin typeface="+mn-lt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SUBHEAD HERE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518529" y="2160477"/>
            <a:ext cx="4316412" cy="1246666"/>
          </a:xfrm>
          <a:prstGeom prst="rect">
            <a:avLst/>
          </a:prstGeom>
        </p:spPr>
        <p:txBody>
          <a:bodyPr>
            <a:noAutofit/>
          </a:bodyPr>
          <a:lstStyle>
            <a:lvl1pPr marL="171450" marR="0" indent="-171450" algn="l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/>
              <a:buChar char="•"/>
              <a:tabLst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2pPr>
            <a:lvl3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3pPr>
            <a:lvl4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4pPr>
            <a:lvl5pPr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Bullet here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lang="en-US" dirty="0" smtClean="0"/>
              <a:t>Bullet here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lang="en-US" dirty="0" smtClean="0"/>
              <a:t>Bullet here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lang="en-US" dirty="0" smtClean="0"/>
              <a:t>Bullet here</a:t>
            </a:r>
          </a:p>
          <a:p>
            <a:pPr lvl="0"/>
            <a:r>
              <a:rPr lang="en-US" dirty="0" smtClean="0"/>
              <a:t>And here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4518528" y="295164"/>
            <a:ext cx="4316413" cy="152082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70000"/>
              </a:lnSpc>
              <a:defRPr lang="en-US" sz="6600" b="1" kern="4800" spc="-600" dirty="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1pPr>
            <a:lvl2pPr>
              <a:defRPr lang="en-US" sz="6600" b="1" kern="4800" spc="-600" dirty="0" smtClean="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2pPr>
          </a:lstStyle>
          <a:p>
            <a:pPr lvl="0"/>
            <a:r>
              <a:rPr lang="en-US" dirty="0" smtClean="0"/>
              <a:t>HEADLINE HERE</a:t>
            </a:r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371475" y="327755"/>
            <a:ext cx="3906838" cy="616883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4518529" y="3436267"/>
            <a:ext cx="4316413" cy="344487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70000"/>
              </a:lnSpc>
              <a:defRPr lang="en-US" sz="2000" b="1" kern="1200" dirty="0" smtClean="0">
                <a:solidFill>
                  <a:schemeClr val="accent1"/>
                </a:solidFill>
                <a:latin typeface="+mn-lt"/>
                <a:ea typeface="+mn-ea"/>
                <a:cs typeface="Arial" pitchFamily="34" charset="0"/>
              </a:defRPr>
            </a:lvl1pPr>
            <a:lvl2pPr>
              <a:defRPr lang="en-US" sz="2000" b="1" kern="1200" dirty="0" smtClean="0">
                <a:solidFill>
                  <a:schemeClr val="accent1"/>
                </a:solidFill>
                <a:latin typeface="+mn-lt"/>
                <a:ea typeface="+mn-ea"/>
                <a:cs typeface="Arial" pitchFamily="34" charset="0"/>
              </a:defRPr>
            </a:lvl2pPr>
            <a:lvl3pPr>
              <a:defRPr lang="en-US" sz="2000" b="1" kern="1200" dirty="0" smtClean="0">
                <a:solidFill>
                  <a:schemeClr val="accent1"/>
                </a:solidFill>
                <a:latin typeface="+mn-lt"/>
                <a:ea typeface="+mn-ea"/>
                <a:cs typeface="Arial" pitchFamily="34" charset="0"/>
              </a:defRPr>
            </a:lvl3pPr>
            <a:lvl4pPr>
              <a:defRPr lang="en-US" sz="2000" b="1" kern="1200" dirty="0" smtClean="0">
                <a:solidFill>
                  <a:schemeClr val="accent1"/>
                </a:solidFill>
                <a:latin typeface="+mn-lt"/>
                <a:ea typeface="+mn-ea"/>
                <a:cs typeface="Arial" pitchFamily="34" charset="0"/>
              </a:defRPr>
            </a:lvl4pPr>
            <a:lvl5pPr>
              <a:defRPr lang="en-US" sz="2000" b="1" kern="1200" dirty="0">
                <a:solidFill>
                  <a:schemeClr val="accent1"/>
                </a:solidFill>
                <a:latin typeface="+mn-lt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SUBHEAD HERE</a:t>
            </a:r>
            <a:endParaRPr lang="en-US" dirty="0"/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4518529" y="3780755"/>
            <a:ext cx="4316412" cy="1246666"/>
          </a:xfrm>
          <a:prstGeom prst="rect">
            <a:avLst/>
          </a:prstGeom>
        </p:spPr>
        <p:txBody>
          <a:bodyPr>
            <a:noAutofit/>
          </a:bodyPr>
          <a:lstStyle>
            <a:lvl1pPr marL="171450" marR="0" indent="-171450" algn="l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/>
              <a:buChar char="•"/>
              <a:tabLst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2pPr>
            <a:lvl3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3pPr>
            <a:lvl4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4pPr>
            <a:lvl5pPr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Bullet here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lang="en-US" dirty="0" smtClean="0"/>
              <a:t>Bullet here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lang="en-US" dirty="0" smtClean="0"/>
              <a:t>Bullet here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lang="en-US" dirty="0" smtClean="0"/>
              <a:t>Bullet here</a:t>
            </a:r>
          </a:p>
          <a:p>
            <a:pPr lvl="0"/>
            <a:r>
              <a:rPr lang="en-US" dirty="0" smtClean="0"/>
              <a:t>And here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4020" y="6442569"/>
            <a:ext cx="3229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800" smtClean="0">
                <a:solidFill>
                  <a:srgbClr val="6C6C6C"/>
                </a:solidFill>
              </a:defRPr>
            </a:lvl1pPr>
          </a:lstStyle>
          <a:p>
            <a:fld id="{546CD2E5-F14D-4AB4-AABF-F1EC59ABA42A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279724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RAIT+HD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393192" y="1821171"/>
            <a:ext cx="4316413" cy="344487"/>
          </a:xfrm>
          <a:prstGeom prst="rect">
            <a:avLst/>
          </a:prstGeom>
        </p:spPr>
        <p:txBody>
          <a:bodyPr lIns="0" rIns="0">
            <a:noAutofit/>
          </a:bodyPr>
          <a:lstStyle>
            <a:lvl1pPr>
              <a:lnSpc>
                <a:spcPct val="70000"/>
              </a:lnSpc>
              <a:defRPr lang="en-US" sz="2000" b="1" kern="1200" dirty="0" smtClean="0">
                <a:solidFill>
                  <a:schemeClr val="accent1"/>
                </a:solidFill>
                <a:latin typeface="+mn-lt"/>
                <a:ea typeface="+mn-ea"/>
                <a:cs typeface="Arial" pitchFamily="34" charset="0"/>
              </a:defRPr>
            </a:lvl1pPr>
            <a:lvl2pPr>
              <a:defRPr lang="en-US" sz="2000" b="1" kern="1200" dirty="0" smtClean="0">
                <a:solidFill>
                  <a:schemeClr val="accent1"/>
                </a:solidFill>
                <a:latin typeface="+mn-lt"/>
                <a:ea typeface="+mn-ea"/>
                <a:cs typeface="Arial" pitchFamily="34" charset="0"/>
              </a:defRPr>
            </a:lvl2pPr>
            <a:lvl3pPr>
              <a:defRPr lang="en-US" sz="2000" b="1" kern="1200" dirty="0" smtClean="0">
                <a:solidFill>
                  <a:schemeClr val="accent1"/>
                </a:solidFill>
                <a:latin typeface="+mn-lt"/>
                <a:ea typeface="+mn-ea"/>
                <a:cs typeface="Arial" pitchFamily="34" charset="0"/>
              </a:defRPr>
            </a:lvl3pPr>
            <a:lvl4pPr>
              <a:defRPr lang="en-US" sz="2000" b="1" kern="1200" dirty="0" smtClean="0">
                <a:solidFill>
                  <a:schemeClr val="accent1"/>
                </a:solidFill>
                <a:latin typeface="+mn-lt"/>
                <a:ea typeface="+mn-ea"/>
                <a:cs typeface="Arial" pitchFamily="34" charset="0"/>
              </a:defRPr>
            </a:lvl4pPr>
            <a:lvl5pPr>
              <a:defRPr lang="en-US" sz="2000" b="1" kern="1200" dirty="0">
                <a:solidFill>
                  <a:schemeClr val="accent1"/>
                </a:solidFill>
                <a:latin typeface="+mn-lt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SUBHEAD HERE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393192" y="2165659"/>
            <a:ext cx="4316412" cy="1246666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171450" marR="0" indent="-171450" algn="l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/>
              <a:buChar char="•"/>
              <a:tabLst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2pPr>
            <a:lvl3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3pPr>
            <a:lvl4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4pPr>
            <a:lvl5pPr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Bullet here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lang="en-US" dirty="0" smtClean="0"/>
              <a:t>Bullet here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lang="en-US" dirty="0" smtClean="0"/>
              <a:t>Bullet here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lang="en-US" dirty="0" smtClean="0"/>
              <a:t>Bullet here</a:t>
            </a:r>
          </a:p>
          <a:p>
            <a:pPr lvl="0"/>
            <a:r>
              <a:rPr lang="en-US" dirty="0" smtClean="0"/>
              <a:t>And here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393192" y="365760"/>
            <a:ext cx="4316413" cy="1520825"/>
          </a:xfrm>
          <a:prstGeom prst="rect">
            <a:avLst/>
          </a:prstGeom>
        </p:spPr>
        <p:txBody>
          <a:bodyPr lIns="0" rIns="0">
            <a:noAutofit/>
          </a:bodyPr>
          <a:lstStyle>
            <a:lvl1pPr>
              <a:lnSpc>
                <a:spcPct val="70000"/>
              </a:lnSpc>
              <a:defRPr lang="en-US" sz="6600" b="1" kern="4800" spc="-600" dirty="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1pPr>
            <a:lvl2pPr>
              <a:defRPr lang="en-US" sz="6600" b="1" kern="4800" spc="-600" dirty="0" smtClean="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2pPr>
          </a:lstStyle>
          <a:p>
            <a:pPr lvl="0"/>
            <a:r>
              <a:rPr lang="en-US" dirty="0" smtClean="0"/>
              <a:t>HEADLINE HERE</a:t>
            </a:r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866252" y="327755"/>
            <a:ext cx="3906838" cy="6168835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393192" y="3419362"/>
            <a:ext cx="4316413" cy="344487"/>
          </a:xfrm>
          <a:prstGeom prst="rect">
            <a:avLst/>
          </a:prstGeom>
        </p:spPr>
        <p:txBody>
          <a:bodyPr lIns="0" rIns="0">
            <a:noAutofit/>
          </a:bodyPr>
          <a:lstStyle>
            <a:lvl1pPr>
              <a:lnSpc>
                <a:spcPct val="70000"/>
              </a:lnSpc>
              <a:defRPr lang="en-US" sz="2000" b="1" kern="1200" dirty="0" smtClean="0">
                <a:solidFill>
                  <a:schemeClr val="accent1"/>
                </a:solidFill>
                <a:latin typeface="+mn-lt"/>
                <a:ea typeface="+mn-ea"/>
                <a:cs typeface="Arial" pitchFamily="34" charset="0"/>
              </a:defRPr>
            </a:lvl1pPr>
            <a:lvl2pPr>
              <a:defRPr lang="en-US" sz="2000" b="1" kern="1200" dirty="0" smtClean="0">
                <a:solidFill>
                  <a:schemeClr val="accent1"/>
                </a:solidFill>
                <a:latin typeface="+mn-lt"/>
                <a:ea typeface="+mn-ea"/>
                <a:cs typeface="Arial" pitchFamily="34" charset="0"/>
              </a:defRPr>
            </a:lvl2pPr>
            <a:lvl3pPr>
              <a:defRPr lang="en-US" sz="2000" b="1" kern="1200" dirty="0" smtClean="0">
                <a:solidFill>
                  <a:schemeClr val="accent1"/>
                </a:solidFill>
                <a:latin typeface="+mn-lt"/>
                <a:ea typeface="+mn-ea"/>
                <a:cs typeface="Arial" pitchFamily="34" charset="0"/>
              </a:defRPr>
            </a:lvl3pPr>
            <a:lvl4pPr>
              <a:defRPr lang="en-US" sz="2000" b="1" kern="1200" dirty="0" smtClean="0">
                <a:solidFill>
                  <a:schemeClr val="accent1"/>
                </a:solidFill>
                <a:latin typeface="+mn-lt"/>
                <a:ea typeface="+mn-ea"/>
                <a:cs typeface="Arial" pitchFamily="34" charset="0"/>
              </a:defRPr>
            </a:lvl4pPr>
            <a:lvl5pPr>
              <a:defRPr lang="en-US" sz="2000" b="1" kern="1200" dirty="0">
                <a:solidFill>
                  <a:schemeClr val="accent1"/>
                </a:solidFill>
                <a:latin typeface="+mn-lt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SUBHEAD HERE</a:t>
            </a:r>
            <a:endParaRPr lang="en-US" dirty="0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393192" y="3763850"/>
            <a:ext cx="4316412" cy="1246666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171450" marR="0" indent="-171450" algn="l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/>
              <a:buChar char="•"/>
              <a:tabLst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2pPr>
            <a:lvl3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3pPr>
            <a:lvl4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4pPr>
            <a:lvl5pPr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Bullet here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lang="en-US" dirty="0" smtClean="0"/>
              <a:t>Bullet here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lang="en-US" dirty="0" smtClean="0"/>
              <a:t>Bullet here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lang="en-US" dirty="0" smtClean="0"/>
              <a:t>Bullet here</a:t>
            </a:r>
          </a:p>
          <a:p>
            <a:pPr lvl="0"/>
            <a:r>
              <a:rPr lang="en-US" dirty="0" smtClean="0"/>
              <a:t>And here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4020" y="6442569"/>
            <a:ext cx="3229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800" smtClean="0">
                <a:solidFill>
                  <a:srgbClr val="6C6C6C"/>
                </a:solidFill>
              </a:defRPr>
            </a:lvl1pPr>
          </a:lstStyle>
          <a:p>
            <a:fld id="{546CD2E5-F14D-4AB4-AABF-F1EC59ABA42A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0656549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DR+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696047" y="300512"/>
            <a:ext cx="4138896" cy="344487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70000"/>
              </a:lnSpc>
              <a:defRPr lang="en-US" sz="2000" b="1" kern="1200" dirty="0" smtClean="0">
                <a:solidFill>
                  <a:schemeClr val="accent1"/>
                </a:solidFill>
                <a:latin typeface="+mn-lt"/>
                <a:ea typeface="+mn-ea"/>
                <a:cs typeface="Arial" pitchFamily="34" charset="0"/>
              </a:defRPr>
            </a:lvl1pPr>
            <a:lvl2pPr>
              <a:defRPr lang="en-US" sz="2000" b="1" kern="1200" dirty="0" smtClean="0">
                <a:solidFill>
                  <a:schemeClr val="accent1"/>
                </a:solidFill>
                <a:latin typeface="+mn-lt"/>
                <a:ea typeface="+mn-ea"/>
                <a:cs typeface="Arial" pitchFamily="34" charset="0"/>
              </a:defRPr>
            </a:lvl2pPr>
            <a:lvl3pPr>
              <a:defRPr lang="en-US" sz="2000" b="1" kern="1200" dirty="0" smtClean="0">
                <a:solidFill>
                  <a:schemeClr val="accent1"/>
                </a:solidFill>
                <a:latin typeface="+mn-lt"/>
                <a:ea typeface="+mn-ea"/>
                <a:cs typeface="Arial" pitchFamily="34" charset="0"/>
              </a:defRPr>
            </a:lvl3pPr>
            <a:lvl4pPr>
              <a:defRPr lang="en-US" sz="2000" b="1" kern="1200" dirty="0" smtClean="0">
                <a:solidFill>
                  <a:schemeClr val="accent1"/>
                </a:solidFill>
                <a:latin typeface="+mn-lt"/>
                <a:ea typeface="+mn-ea"/>
                <a:cs typeface="Arial" pitchFamily="34" charset="0"/>
              </a:defRPr>
            </a:lvl4pPr>
            <a:lvl5pPr>
              <a:defRPr lang="en-US" sz="2000" b="1" kern="1200" dirty="0">
                <a:solidFill>
                  <a:schemeClr val="accent1"/>
                </a:solidFill>
                <a:latin typeface="+mn-lt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SUBHEAD HERE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696046" y="645000"/>
            <a:ext cx="4138895" cy="1246666"/>
          </a:xfrm>
          <a:prstGeom prst="rect">
            <a:avLst/>
          </a:prstGeom>
        </p:spPr>
        <p:txBody>
          <a:bodyPr>
            <a:noAutofit/>
          </a:bodyPr>
          <a:lstStyle>
            <a:lvl1pPr marL="171450" marR="0" indent="-171450" algn="l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/>
              <a:buChar char="•"/>
              <a:tabLst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2pPr>
            <a:lvl3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3pPr>
            <a:lvl4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4pPr>
            <a:lvl5pPr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Bullet here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lang="en-US" dirty="0" smtClean="0"/>
              <a:t>Bullet here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lang="en-US" dirty="0" smtClean="0"/>
              <a:t>Bullet here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lang="en-US" dirty="0" smtClean="0"/>
              <a:t>Bullet here</a:t>
            </a:r>
          </a:p>
          <a:p>
            <a:pPr lvl="0"/>
            <a:r>
              <a:rPr lang="en-US" dirty="0" smtClean="0"/>
              <a:t>And here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393192" y="365760"/>
            <a:ext cx="4316413" cy="1520825"/>
          </a:xfrm>
          <a:prstGeom prst="rect">
            <a:avLst/>
          </a:prstGeom>
        </p:spPr>
        <p:txBody>
          <a:bodyPr lIns="0" rIns="0">
            <a:noAutofit/>
          </a:bodyPr>
          <a:lstStyle>
            <a:lvl1pPr>
              <a:lnSpc>
                <a:spcPct val="70000"/>
              </a:lnSpc>
              <a:defRPr lang="en-US" sz="6600" b="1" kern="4800" spc="-600" dirty="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1pPr>
            <a:lvl2pPr>
              <a:defRPr lang="en-US" sz="6600" b="1" kern="4800" spc="-600" dirty="0" smtClean="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2pPr>
          </a:lstStyle>
          <a:p>
            <a:pPr lvl="0"/>
            <a:r>
              <a:rPr lang="en-US" dirty="0" smtClean="0"/>
              <a:t>HEADLINE HERE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4696047" y="1898703"/>
            <a:ext cx="4138896" cy="344487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70000"/>
              </a:lnSpc>
              <a:defRPr lang="en-US" sz="2000" b="1" kern="1200" dirty="0" smtClean="0">
                <a:solidFill>
                  <a:schemeClr val="accent1"/>
                </a:solidFill>
                <a:latin typeface="+mn-lt"/>
                <a:ea typeface="+mn-ea"/>
                <a:cs typeface="Arial" pitchFamily="34" charset="0"/>
              </a:defRPr>
            </a:lvl1pPr>
            <a:lvl2pPr>
              <a:defRPr lang="en-US" sz="2000" b="1" kern="1200" dirty="0" smtClean="0">
                <a:solidFill>
                  <a:schemeClr val="accent1"/>
                </a:solidFill>
                <a:latin typeface="+mn-lt"/>
                <a:ea typeface="+mn-ea"/>
                <a:cs typeface="Arial" pitchFamily="34" charset="0"/>
              </a:defRPr>
            </a:lvl2pPr>
            <a:lvl3pPr>
              <a:defRPr lang="en-US" sz="2000" b="1" kern="1200" dirty="0" smtClean="0">
                <a:solidFill>
                  <a:schemeClr val="accent1"/>
                </a:solidFill>
                <a:latin typeface="+mn-lt"/>
                <a:ea typeface="+mn-ea"/>
                <a:cs typeface="Arial" pitchFamily="34" charset="0"/>
              </a:defRPr>
            </a:lvl3pPr>
            <a:lvl4pPr>
              <a:defRPr lang="en-US" sz="2000" b="1" kern="1200" dirty="0" smtClean="0">
                <a:solidFill>
                  <a:schemeClr val="accent1"/>
                </a:solidFill>
                <a:latin typeface="+mn-lt"/>
                <a:ea typeface="+mn-ea"/>
                <a:cs typeface="Arial" pitchFamily="34" charset="0"/>
              </a:defRPr>
            </a:lvl4pPr>
            <a:lvl5pPr>
              <a:defRPr lang="en-US" sz="2000" b="1" kern="1200" dirty="0">
                <a:solidFill>
                  <a:schemeClr val="accent1"/>
                </a:solidFill>
                <a:latin typeface="+mn-lt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SUBHEAD HERE</a:t>
            </a:r>
            <a:endParaRPr lang="en-US" dirty="0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4696046" y="2243191"/>
            <a:ext cx="4138895" cy="1246666"/>
          </a:xfrm>
          <a:prstGeom prst="rect">
            <a:avLst/>
          </a:prstGeom>
        </p:spPr>
        <p:txBody>
          <a:bodyPr>
            <a:noAutofit/>
          </a:bodyPr>
          <a:lstStyle>
            <a:lvl1pPr marL="171450" marR="0" indent="-171450" algn="l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/>
              <a:buChar char="•"/>
              <a:tabLst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2pPr>
            <a:lvl3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3pPr>
            <a:lvl4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4pPr>
            <a:lvl5pPr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Bullet here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lang="en-US" dirty="0" smtClean="0"/>
              <a:t>Bullet here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lang="en-US" dirty="0" smtClean="0"/>
              <a:t>Bullet here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lang="en-US" dirty="0" smtClean="0"/>
              <a:t>Bullet here</a:t>
            </a:r>
          </a:p>
          <a:p>
            <a:pPr lvl="0"/>
            <a:r>
              <a:rPr lang="en-US" dirty="0" smtClean="0"/>
              <a:t>And here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27" hasCustomPrompt="1"/>
          </p:nvPr>
        </p:nvSpPr>
        <p:spPr>
          <a:xfrm>
            <a:off x="393192" y="1726827"/>
            <a:ext cx="4261198" cy="1229206"/>
          </a:xfrm>
          <a:prstGeom prst="rect">
            <a:avLst/>
          </a:prstGeom>
        </p:spPr>
        <p:txBody>
          <a:bodyPr lIns="0" rIns="0">
            <a:noAutofit/>
          </a:bodyPr>
          <a:lstStyle>
            <a:lvl1pPr>
              <a:lnSpc>
                <a:spcPct val="80000"/>
              </a:lnSpc>
              <a:defRPr sz="2000" baseline="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This is your subhead – only if you </a:t>
            </a:r>
            <a:br>
              <a:rPr lang="en-US" dirty="0" smtClean="0"/>
            </a:br>
            <a:r>
              <a:rPr lang="en-US" dirty="0" smtClean="0"/>
              <a:t>need it – less is more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4020" y="6442569"/>
            <a:ext cx="3229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800" smtClean="0">
                <a:solidFill>
                  <a:srgbClr val="6C6C6C"/>
                </a:solidFill>
              </a:defRPr>
            </a:lvl1pPr>
          </a:lstStyle>
          <a:p>
            <a:fld id="{546CD2E5-F14D-4AB4-AABF-F1EC59ABA42A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765209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NDSCAPE+HD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393192" y="3492433"/>
            <a:ext cx="8554961" cy="863116"/>
          </a:xfrm>
          <a:prstGeom prst="rect">
            <a:avLst/>
          </a:prstGeom>
        </p:spPr>
        <p:txBody>
          <a:bodyPr lIns="0" rIns="0">
            <a:noAutofit/>
          </a:bodyPr>
          <a:lstStyle>
            <a:lvl1pPr>
              <a:lnSpc>
                <a:spcPct val="70000"/>
              </a:lnSpc>
              <a:defRPr lang="en-US" sz="6600" b="1" kern="4800" spc="-600" dirty="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1pPr>
            <a:lvl2pPr>
              <a:defRPr lang="en-US" sz="6600" b="1" kern="4800" spc="-600" dirty="0" smtClean="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2pPr>
          </a:lstStyle>
          <a:p>
            <a:pPr lvl="0"/>
            <a:r>
              <a:rPr lang="en-US" dirty="0" smtClean="0"/>
              <a:t>HEADLINE HERE</a:t>
            </a:r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379692" y="309219"/>
            <a:ext cx="8393398" cy="3113432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393192" y="4192460"/>
            <a:ext cx="4316413" cy="344487"/>
          </a:xfrm>
          <a:prstGeom prst="rect">
            <a:avLst/>
          </a:prstGeom>
        </p:spPr>
        <p:txBody>
          <a:bodyPr lIns="0">
            <a:noAutofit/>
          </a:bodyPr>
          <a:lstStyle>
            <a:lvl1pPr>
              <a:lnSpc>
                <a:spcPct val="70000"/>
              </a:lnSpc>
              <a:defRPr lang="en-US" sz="2000" b="1" kern="1200" dirty="0" smtClean="0">
                <a:solidFill>
                  <a:schemeClr val="accent1"/>
                </a:solidFill>
                <a:latin typeface="+mn-lt"/>
                <a:ea typeface="+mn-ea"/>
                <a:cs typeface="Arial" pitchFamily="34" charset="0"/>
              </a:defRPr>
            </a:lvl1pPr>
            <a:lvl2pPr>
              <a:defRPr lang="en-US" sz="2000" b="1" kern="1200" dirty="0" smtClean="0">
                <a:solidFill>
                  <a:schemeClr val="accent1"/>
                </a:solidFill>
                <a:latin typeface="+mn-lt"/>
                <a:ea typeface="+mn-ea"/>
                <a:cs typeface="Arial" pitchFamily="34" charset="0"/>
              </a:defRPr>
            </a:lvl2pPr>
            <a:lvl3pPr>
              <a:defRPr lang="en-US" sz="2000" b="1" kern="1200" dirty="0" smtClean="0">
                <a:solidFill>
                  <a:schemeClr val="accent1"/>
                </a:solidFill>
                <a:latin typeface="+mn-lt"/>
                <a:ea typeface="+mn-ea"/>
                <a:cs typeface="Arial" pitchFamily="34" charset="0"/>
              </a:defRPr>
            </a:lvl3pPr>
            <a:lvl4pPr>
              <a:defRPr lang="en-US" sz="2000" b="1" kern="1200" dirty="0" smtClean="0">
                <a:solidFill>
                  <a:schemeClr val="accent1"/>
                </a:solidFill>
                <a:latin typeface="+mn-lt"/>
                <a:ea typeface="+mn-ea"/>
                <a:cs typeface="Arial" pitchFamily="34" charset="0"/>
              </a:defRPr>
            </a:lvl4pPr>
            <a:lvl5pPr>
              <a:defRPr lang="en-US" sz="2000" b="1" kern="1200" dirty="0">
                <a:solidFill>
                  <a:schemeClr val="accent1"/>
                </a:solidFill>
                <a:latin typeface="+mn-lt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SUBHEAD HERE</a:t>
            </a:r>
            <a:endParaRPr lang="en-US" dirty="0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393192" y="4536948"/>
            <a:ext cx="4152185" cy="1330992"/>
          </a:xfrm>
          <a:prstGeom prst="rect">
            <a:avLst/>
          </a:prstGeom>
        </p:spPr>
        <p:txBody>
          <a:bodyPr lIns="0">
            <a:noAutofit/>
          </a:bodyPr>
          <a:lstStyle>
            <a:lvl1pPr marL="171450" marR="0" indent="-171450" algn="l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/>
              <a:buChar char="•"/>
              <a:tabLst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2pPr>
            <a:lvl3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3pPr>
            <a:lvl4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4pPr>
            <a:lvl5pPr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Bullet here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lang="en-US" dirty="0" smtClean="0"/>
              <a:t>Bullet here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lang="en-US" dirty="0" smtClean="0"/>
              <a:t>Bullet here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lang="en-US" dirty="0" smtClean="0"/>
              <a:t>Bullet here</a:t>
            </a:r>
          </a:p>
          <a:p>
            <a:pPr lvl="0"/>
            <a:r>
              <a:rPr lang="en-US" dirty="0" smtClean="0"/>
              <a:t>And here</a:t>
            </a:r>
            <a:endParaRPr lang="en-US" dirty="0"/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4527989" y="4192460"/>
            <a:ext cx="4316413" cy="344487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70000"/>
              </a:lnSpc>
              <a:defRPr lang="en-US" sz="2000" b="1" kern="1200" dirty="0" smtClean="0">
                <a:solidFill>
                  <a:schemeClr val="accent1"/>
                </a:solidFill>
                <a:latin typeface="+mn-lt"/>
                <a:ea typeface="+mn-ea"/>
                <a:cs typeface="Arial" pitchFamily="34" charset="0"/>
              </a:defRPr>
            </a:lvl1pPr>
            <a:lvl2pPr>
              <a:defRPr lang="en-US" sz="2000" b="1" kern="1200" dirty="0" smtClean="0">
                <a:solidFill>
                  <a:schemeClr val="accent1"/>
                </a:solidFill>
                <a:latin typeface="+mn-lt"/>
                <a:ea typeface="+mn-ea"/>
                <a:cs typeface="Arial" pitchFamily="34" charset="0"/>
              </a:defRPr>
            </a:lvl2pPr>
            <a:lvl3pPr>
              <a:defRPr lang="en-US" sz="2000" b="1" kern="1200" dirty="0" smtClean="0">
                <a:solidFill>
                  <a:schemeClr val="accent1"/>
                </a:solidFill>
                <a:latin typeface="+mn-lt"/>
                <a:ea typeface="+mn-ea"/>
                <a:cs typeface="Arial" pitchFamily="34" charset="0"/>
              </a:defRPr>
            </a:lvl3pPr>
            <a:lvl4pPr>
              <a:defRPr lang="en-US" sz="2000" b="1" kern="1200" dirty="0" smtClean="0">
                <a:solidFill>
                  <a:schemeClr val="accent1"/>
                </a:solidFill>
                <a:latin typeface="+mn-lt"/>
                <a:ea typeface="+mn-ea"/>
                <a:cs typeface="Arial" pitchFamily="34" charset="0"/>
              </a:defRPr>
            </a:lvl4pPr>
            <a:lvl5pPr>
              <a:defRPr lang="en-US" sz="2000" b="1" kern="1200" dirty="0">
                <a:solidFill>
                  <a:schemeClr val="accent1"/>
                </a:solidFill>
                <a:latin typeface="+mn-lt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SUBHEAD HERE</a:t>
            </a:r>
            <a:endParaRPr lang="en-US" dirty="0"/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4527989" y="4536947"/>
            <a:ext cx="4245101" cy="1330993"/>
          </a:xfrm>
          <a:prstGeom prst="rect">
            <a:avLst/>
          </a:prstGeom>
        </p:spPr>
        <p:txBody>
          <a:bodyPr>
            <a:noAutofit/>
          </a:bodyPr>
          <a:lstStyle>
            <a:lvl1pPr marL="171450" marR="0" indent="-171450" algn="l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/>
              <a:buChar char="•"/>
              <a:tabLst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2pPr>
            <a:lvl3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3pPr>
            <a:lvl4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4pPr>
            <a:lvl5pPr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Bullet here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lang="en-US" dirty="0" smtClean="0"/>
              <a:t>Bullet here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lang="en-US" dirty="0" smtClean="0"/>
              <a:t>Bullet here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lang="en-US" dirty="0" smtClean="0"/>
              <a:t>Bullet here</a:t>
            </a:r>
          </a:p>
          <a:p>
            <a:pPr lvl="0"/>
            <a:r>
              <a:rPr lang="en-US" dirty="0" smtClean="0"/>
              <a:t>And here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4020" y="6442569"/>
            <a:ext cx="3229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800" smtClean="0">
                <a:solidFill>
                  <a:srgbClr val="6C6C6C"/>
                </a:solidFill>
              </a:defRPr>
            </a:lvl1pPr>
          </a:lstStyle>
          <a:p>
            <a:fld id="{546CD2E5-F14D-4AB4-AABF-F1EC59ABA42A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4190724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 + 2 DESCR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93192" y="365760"/>
            <a:ext cx="8393397" cy="964726"/>
          </a:xfrm>
          <a:prstGeom prst="rect">
            <a:avLst/>
          </a:prstGeom>
        </p:spPr>
        <p:txBody>
          <a:bodyPr wrap="square" lIns="0" tIns="0" rIns="0" anchor="t">
            <a:noAutofit/>
          </a:bodyPr>
          <a:lstStyle>
            <a:lvl1pPr algn="ctr">
              <a:lnSpc>
                <a:spcPct val="65000"/>
              </a:lnSpc>
              <a:defRPr lang="en-US" sz="4800" b="1" kern="4800" spc="-300" dirty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</a:lstStyle>
          <a:p>
            <a:r>
              <a:rPr lang="en-US" dirty="0" smtClean="0"/>
              <a:t>CLICK TO EDIT MASTER </a:t>
            </a:r>
            <a:br>
              <a:rPr lang="en-US" dirty="0" smtClean="0"/>
            </a:br>
            <a:r>
              <a:rPr lang="en-US" dirty="0" smtClean="0"/>
              <a:t>TITLE STYLE</a:t>
            </a:r>
            <a:endParaRPr lang="en-US" dirty="0"/>
          </a:p>
        </p:txBody>
      </p:sp>
      <p:sp>
        <p:nvSpPr>
          <p:cNvPr id="4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393192" y="1884326"/>
            <a:ext cx="4069079" cy="3306366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04011" y="1884326"/>
            <a:ext cx="4069079" cy="3306366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6" name="Text Placeholder 46"/>
          <p:cNvSpPr>
            <a:spLocks noGrp="1"/>
          </p:cNvSpPr>
          <p:nvPr>
            <p:ph type="body" sz="quarter" idx="28" hasCustomPrompt="1"/>
          </p:nvPr>
        </p:nvSpPr>
        <p:spPr>
          <a:xfrm>
            <a:off x="393192" y="5200847"/>
            <a:ext cx="2280260" cy="319405"/>
          </a:xfrm>
          <a:prstGeom prst="rect">
            <a:avLst/>
          </a:prstGeom>
        </p:spPr>
        <p:txBody>
          <a:bodyPr lIns="0" rIns="0" anchor="t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LABEL HERE</a:t>
            </a:r>
            <a:endParaRPr lang="en-US" dirty="0"/>
          </a:p>
        </p:txBody>
      </p:sp>
      <p:sp>
        <p:nvSpPr>
          <p:cNvPr id="7" name="Text Placeholder 46"/>
          <p:cNvSpPr>
            <a:spLocks noGrp="1"/>
          </p:cNvSpPr>
          <p:nvPr>
            <p:ph type="body" sz="quarter" idx="32" hasCustomPrompt="1"/>
          </p:nvPr>
        </p:nvSpPr>
        <p:spPr>
          <a:xfrm>
            <a:off x="393192" y="5472996"/>
            <a:ext cx="4141872" cy="1023595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 algn="l">
              <a:lnSpc>
                <a:spcPct val="80000"/>
              </a:lnSpc>
              <a:buNone/>
              <a:defRPr sz="11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Description here – one column. If there is a lot of text, adjust top of text box up and reduce the size of the image. Make sure this Label and description are aligned with the pair on the right.</a:t>
            </a:r>
            <a:endParaRPr lang="en-US" dirty="0"/>
          </a:p>
        </p:txBody>
      </p:sp>
      <p:sp>
        <p:nvSpPr>
          <p:cNvPr id="8" name="Text Placeholder 46"/>
          <p:cNvSpPr>
            <a:spLocks noGrp="1"/>
          </p:cNvSpPr>
          <p:nvPr>
            <p:ph type="body" sz="quarter" idx="33" hasCustomPrompt="1"/>
          </p:nvPr>
        </p:nvSpPr>
        <p:spPr>
          <a:xfrm>
            <a:off x="4680385" y="5200847"/>
            <a:ext cx="2280260" cy="319405"/>
          </a:xfrm>
          <a:prstGeom prst="rect">
            <a:avLst/>
          </a:prstGeom>
        </p:spPr>
        <p:txBody>
          <a:bodyPr lIns="0" rIns="0" anchor="t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LABEL HERE</a:t>
            </a:r>
            <a:endParaRPr lang="en-US" dirty="0"/>
          </a:p>
        </p:txBody>
      </p:sp>
      <p:sp>
        <p:nvSpPr>
          <p:cNvPr id="9" name="Text Placeholder 46"/>
          <p:cNvSpPr>
            <a:spLocks noGrp="1"/>
          </p:cNvSpPr>
          <p:nvPr>
            <p:ph type="body" sz="quarter" idx="34" hasCustomPrompt="1"/>
          </p:nvPr>
        </p:nvSpPr>
        <p:spPr>
          <a:xfrm>
            <a:off x="4680385" y="5472996"/>
            <a:ext cx="4175255" cy="1023595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 algn="l">
              <a:lnSpc>
                <a:spcPct val="80000"/>
              </a:lnSpc>
              <a:buNone/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Description here – one column. If there is a lot of text, adjust top of text box up and reduce the size of the image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4020" y="6442569"/>
            <a:ext cx="3229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800" smtClean="0">
                <a:solidFill>
                  <a:srgbClr val="6C6C6C"/>
                </a:solidFill>
              </a:defRPr>
            </a:lvl1pPr>
          </a:lstStyle>
          <a:p>
            <a:fld id="{546CD2E5-F14D-4AB4-AABF-F1EC59ABA42A}" type="slidenum">
              <a:rPr/>
              <a:pPr/>
              <a:t>‹#›</a:t>
            </a:fld>
            <a:endParaRPr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31" hasCustomPrompt="1"/>
          </p:nvPr>
        </p:nvSpPr>
        <p:spPr>
          <a:xfrm>
            <a:off x="393192" y="1231426"/>
            <a:ext cx="8393398" cy="570202"/>
          </a:xfrm>
          <a:prstGeom prst="rect">
            <a:avLst/>
          </a:prstGeom>
        </p:spPr>
        <p:txBody>
          <a:bodyPr lIns="0" rIns="0">
            <a:noAutofit/>
          </a:bodyPr>
          <a:lstStyle>
            <a:lvl1pPr algn="ctr">
              <a:lnSpc>
                <a:spcPct val="80000"/>
              </a:lnSpc>
              <a:defRPr sz="2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err="1" smtClean="0"/>
              <a:t>Subheader</a:t>
            </a:r>
            <a:r>
              <a:rPr lang="en-US" dirty="0" smtClean="0"/>
              <a:t> in 20 </a:t>
            </a:r>
            <a:r>
              <a:rPr lang="en-US" dirty="0" err="1" smtClean="0"/>
              <a:t>pt</a:t>
            </a:r>
            <a:r>
              <a:rPr lang="en-US" dirty="0" smtClean="0"/>
              <a:t> with a maximum of two lines of copy. </a:t>
            </a:r>
            <a:br>
              <a:rPr lang="en-US" dirty="0" smtClean="0"/>
            </a:br>
            <a:r>
              <a:rPr lang="en-US" dirty="0" smtClean="0"/>
              <a:t>This can span the width of the page if it is needed.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65889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DR + SUB + 2COL - CENT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93192" y="365760"/>
            <a:ext cx="8393397" cy="964726"/>
          </a:xfrm>
          <a:prstGeom prst="rect">
            <a:avLst/>
          </a:prstGeom>
        </p:spPr>
        <p:txBody>
          <a:bodyPr wrap="square" lIns="0" tIns="0" rIns="0" anchor="t">
            <a:noAutofit/>
          </a:bodyPr>
          <a:lstStyle>
            <a:lvl1pPr algn="ctr">
              <a:lnSpc>
                <a:spcPct val="65000"/>
              </a:lnSpc>
              <a:defRPr lang="en-US" sz="4800" b="1" kern="4800" spc="-300" dirty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</a:lstStyle>
          <a:p>
            <a:r>
              <a:rPr lang="en-US" dirty="0" smtClean="0"/>
              <a:t>CLICK TO EDIT MASTER </a:t>
            </a:r>
            <a:br>
              <a:rPr lang="en-US" dirty="0" smtClean="0"/>
            </a:br>
            <a:r>
              <a:rPr lang="en-US" dirty="0" smtClean="0"/>
              <a:t>TITLE STYLE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4020" y="6442569"/>
            <a:ext cx="3229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800" smtClean="0">
                <a:solidFill>
                  <a:srgbClr val="6C6C6C"/>
                </a:solidFill>
              </a:defRPr>
            </a:lvl1pPr>
          </a:lstStyle>
          <a:p>
            <a:fld id="{546CD2E5-F14D-4AB4-AABF-F1EC59ABA42A}" type="slidenum">
              <a:rPr/>
              <a:pPr/>
              <a:t>‹#›</a:t>
            </a:fld>
            <a:endParaRPr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31" hasCustomPrompt="1"/>
          </p:nvPr>
        </p:nvSpPr>
        <p:spPr>
          <a:xfrm>
            <a:off x="393192" y="1231426"/>
            <a:ext cx="8393398" cy="570202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algn="ctr">
              <a:lnSpc>
                <a:spcPct val="80000"/>
              </a:lnSpc>
              <a:defRPr sz="2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err="1" smtClean="0"/>
              <a:t>Subheader</a:t>
            </a:r>
            <a:r>
              <a:rPr lang="en-US" dirty="0" smtClean="0"/>
              <a:t> in 20 </a:t>
            </a:r>
            <a:r>
              <a:rPr lang="en-US" dirty="0" err="1" smtClean="0"/>
              <a:t>pt</a:t>
            </a:r>
            <a:r>
              <a:rPr lang="en-US" dirty="0" smtClean="0"/>
              <a:t> with a maximum of two lines of copy. </a:t>
            </a:r>
            <a:br>
              <a:rPr lang="en-US" dirty="0" smtClean="0"/>
            </a:br>
            <a:r>
              <a:rPr lang="en-US" dirty="0" smtClean="0"/>
              <a:t>This can span the width of the page if it is needed. </a:t>
            </a:r>
            <a:endParaRPr lang="en-US" dirty="0"/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26" hasCustomPrompt="1"/>
          </p:nvPr>
        </p:nvSpPr>
        <p:spPr>
          <a:xfrm>
            <a:off x="393192" y="5676604"/>
            <a:ext cx="8414328" cy="868326"/>
          </a:xfrm>
          <a:prstGeom prst="rect">
            <a:avLst/>
          </a:prstGeom>
        </p:spPr>
        <p:txBody>
          <a:bodyPr wrap="square" lIns="0" rIns="0" numCol="2" spcCol="182880">
            <a:noAutofit/>
          </a:bodyPr>
          <a:lstStyle>
            <a:lvl1pPr marL="0" marR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Arial"/>
              <a:buNone/>
              <a:tabLst/>
              <a:defRPr lang="en-US" sz="1100" kern="1200" baseline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2pPr>
            <a:lvl3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3pPr>
            <a:lvl4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4pPr>
            <a:lvl5pPr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This is a two column text box if this is being emailed. NOT FOR PRESENTATION USE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lang="en-US" dirty="0" smtClean="0"/>
              <a:t>Bullet here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lang="en-US" dirty="0" smtClean="0"/>
              <a:t>Bullet here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lang="en-US" dirty="0" smtClean="0"/>
              <a:t>Bullet here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lang="en-US" dirty="0" smtClean="0"/>
              <a:t>Bullet here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lang="en-US" dirty="0" smtClean="0"/>
              <a:t>Bullet here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lang="en-US" dirty="0" smtClean="0"/>
              <a:t>And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50660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DR + SUB + 2COL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93192" y="365760"/>
            <a:ext cx="8393397" cy="964726"/>
          </a:xfrm>
          <a:prstGeom prst="rect">
            <a:avLst/>
          </a:prstGeom>
        </p:spPr>
        <p:txBody>
          <a:bodyPr wrap="square" lIns="0" tIns="0" rIns="0" anchor="t">
            <a:noAutofit/>
          </a:bodyPr>
          <a:lstStyle>
            <a:lvl1pPr algn="l">
              <a:lnSpc>
                <a:spcPct val="65000"/>
              </a:lnSpc>
              <a:defRPr lang="en-US" sz="4800" b="1" kern="4800" spc="-300" dirty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</a:lstStyle>
          <a:p>
            <a:r>
              <a:rPr lang="en-US" dirty="0" smtClean="0"/>
              <a:t>CLICK TO EDIT MASTER </a:t>
            </a:r>
            <a:br>
              <a:rPr lang="en-US" dirty="0" smtClean="0"/>
            </a:br>
            <a:r>
              <a:rPr lang="en-US" dirty="0" smtClean="0"/>
              <a:t>TITLE STYLE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4020" y="6442569"/>
            <a:ext cx="3229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800" smtClean="0">
                <a:solidFill>
                  <a:srgbClr val="6C6C6C"/>
                </a:solidFill>
              </a:defRPr>
            </a:lvl1pPr>
          </a:lstStyle>
          <a:p>
            <a:fld id="{546CD2E5-F14D-4AB4-AABF-F1EC59ABA42A}" type="slidenum">
              <a:rPr/>
              <a:pPr/>
              <a:t>‹#›</a:t>
            </a:fld>
            <a:endParaRPr/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26" hasCustomPrompt="1"/>
          </p:nvPr>
        </p:nvSpPr>
        <p:spPr>
          <a:xfrm>
            <a:off x="393192" y="5676604"/>
            <a:ext cx="8414328" cy="868326"/>
          </a:xfrm>
          <a:prstGeom prst="rect">
            <a:avLst/>
          </a:prstGeom>
        </p:spPr>
        <p:txBody>
          <a:bodyPr wrap="square" lIns="0" rIns="0" numCol="2" spcCol="182880">
            <a:noAutofit/>
          </a:bodyPr>
          <a:lstStyle>
            <a:lvl1pPr marL="0" marR="0" indent="0" algn="l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/>
              <a:buNone/>
              <a:tabLst/>
              <a:defRPr lang="en-US" sz="1200" kern="1200" baseline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2pPr>
            <a:lvl3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3pPr>
            <a:lvl4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4pPr>
            <a:lvl5pPr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This is a two column text box if this is being emailed. NOT FOR PRESENTATION USE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lang="en-US" dirty="0" smtClean="0"/>
              <a:t>Bullet here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lang="en-US" dirty="0" smtClean="0"/>
              <a:t>Bullet here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lang="en-US" dirty="0" smtClean="0"/>
              <a:t>Bullet here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lang="en-US" dirty="0" smtClean="0"/>
              <a:t>Bullet here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lang="en-US" dirty="0" smtClean="0"/>
              <a:t>Bullet here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lang="en-US" dirty="0" smtClean="0"/>
              <a:t>And here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32" hasCustomPrompt="1"/>
          </p:nvPr>
        </p:nvSpPr>
        <p:spPr>
          <a:xfrm>
            <a:off x="393192" y="1231426"/>
            <a:ext cx="8393398" cy="570202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algn="l">
              <a:lnSpc>
                <a:spcPct val="80000"/>
              </a:lnSpc>
              <a:defRPr sz="2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err="1" smtClean="0"/>
              <a:t>Subheader</a:t>
            </a:r>
            <a:r>
              <a:rPr lang="en-US" dirty="0" smtClean="0"/>
              <a:t> in 20 </a:t>
            </a:r>
            <a:r>
              <a:rPr lang="en-US" dirty="0" err="1" smtClean="0"/>
              <a:t>pt</a:t>
            </a:r>
            <a:r>
              <a:rPr lang="en-US" dirty="0" smtClean="0"/>
              <a:t> with a maximum of two lines of copy. </a:t>
            </a:r>
            <a:br>
              <a:rPr lang="en-US" dirty="0" smtClean="0"/>
            </a:br>
            <a:r>
              <a:rPr lang="en-US" dirty="0" smtClean="0"/>
              <a:t>This can span the width of the page if it is needed.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3647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DR + SUB + 3COL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93192" y="363536"/>
            <a:ext cx="8393397" cy="964726"/>
          </a:xfrm>
          <a:prstGeom prst="rect">
            <a:avLst/>
          </a:prstGeom>
        </p:spPr>
        <p:txBody>
          <a:bodyPr wrap="square" lIns="0" tIns="0" rIns="0" anchor="t">
            <a:noAutofit/>
          </a:bodyPr>
          <a:lstStyle>
            <a:lvl1pPr algn="l">
              <a:lnSpc>
                <a:spcPct val="65000"/>
              </a:lnSpc>
              <a:defRPr lang="en-US" sz="4800" b="1" kern="4800" spc="-300" dirty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</a:lstStyle>
          <a:p>
            <a:r>
              <a:rPr lang="en-US" dirty="0" smtClean="0"/>
              <a:t>CLICK TO EDIT MASTER </a:t>
            </a:r>
            <a:br>
              <a:rPr lang="en-US" dirty="0" smtClean="0"/>
            </a:br>
            <a:r>
              <a:rPr lang="en-US" dirty="0" smtClean="0"/>
              <a:t>TITLE STYLE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4020" y="6442569"/>
            <a:ext cx="3229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800" smtClean="0">
                <a:solidFill>
                  <a:srgbClr val="6C6C6C"/>
                </a:solidFill>
              </a:defRPr>
            </a:lvl1pPr>
          </a:lstStyle>
          <a:p>
            <a:fld id="{546CD2E5-F14D-4AB4-AABF-F1EC59ABA42A}" type="slidenum">
              <a:rPr/>
              <a:pPr/>
              <a:t>‹#›</a:t>
            </a:fld>
            <a:endParaRPr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31" hasCustomPrompt="1"/>
          </p:nvPr>
        </p:nvSpPr>
        <p:spPr>
          <a:xfrm>
            <a:off x="393192" y="1231426"/>
            <a:ext cx="8393398" cy="570202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algn="l">
              <a:lnSpc>
                <a:spcPct val="80000"/>
              </a:lnSpc>
              <a:defRPr sz="2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err="1" smtClean="0"/>
              <a:t>Subheader</a:t>
            </a:r>
            <a:r>
              <a:rPr lang="en-US" dirty="0" smtClean="0"/>
              <a:t> in 20 </a:t>
            </a:r>
            <a:r>
              <a:rPr lang="en-US" dirty="0" err="1" smtClean="0"/>
              <a:t>pt</a:t>
            </a:r>
            <a:r>
              <a:rPr lang="en-US" dirty="0" smtClean="0"/>
              <a:t> with a maximum of two lines of copy. </a:t>
            </a:r>
            <a:br>
              <a:rPr lang="en-US" dirty="0" smtClean="0"/>
            </a:br>
            <a:r>
              <a:rPr lang="en-US" dirty="0" smtClean="0"/>
              <a:t>This can span the width of the page if it is needed. </a:t>
            </a:r>
            <a:endParaRPr lang="en-US" dirty="0"/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26" hasCustomPrompt="1"/>
          </p:nvPr>
        </p:nvSpPr>
        <p:spPr>
          <a:xfrm>
            <a:off x="393192" y="5543550"/>
            <a:ext cx="8414328" cy="1001380"/>
          </a:xfrm>
          <a:prstGeom prst="rect">
            <a:avLst/>
          </a:prstGeom>
        </p:spPr>
        <p:txBody>
          <a:bodyPr wrap="square" lIns="0" rIns="0" numCol="3" spcCol="182880">
            <a:noAutofit/>
          </a:bodyPr>
          <a:lstStyle>
            <a:lvl1pPr marL="0" marR="0" indent="0" algn="l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/>
              <a:buNone/>
              <a:tabLst/>
              <a:defRPr lang="en-US" sz="1200" kern="1200" baseline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2pPr>
            <a:lvl3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3pPr>
            <a:lvl4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4pPr>
            <a:lvl5pPr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THIS HEADER SHOULD BE BOLD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lang="en-US" dirty="0" smtClean="0"/>
              <a:t>Please make the header bold by highlighting it and clicking the bold button.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lang="en-US" dirty="0" smtClean="0"/>
              <a:t>This is a 3 column text box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lang="en-US" dirty="0" smtClean="0"/>
              <a:t>Bullet here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lang="en-US" dirty="0" err="1" smtClean="0"/>
              <a:t>Nulla</a:t>
            </a:r>
            <a:r>
              <a:rPr lang="en-US" dirty="0" smtClean="0"/>
              <a:t> </a:t>
            </a:r>
            <a:r>
              <a:rPr lang="en-US" dirty="0" err="1" smtClean="0"/>
              <a:t>facilisi</a:t>
            </a:r>
            <a:r>
              <a:rPr lang="en-US" dirty="0" smtClean="0"/>
              <a:t>.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lang="en-US" dirty="0" err="1" smtClean="0"/>
              <a:t>Suspendisse</a:t>
            </a:r>
            <a:r>
              <a:rPr lang="en-US" dirty="0" smtClean="0"/>
              <a:t> dolor </a:t>
            </a:r>
            <a:r>
              <a:rPr lang="en-US" dirty="0" err="1" smtClean="0"/>
              <a:t>nisl</a:t>
            </a:r>
            <a:r>
              <a:rPr lang="en-US" dirty="0" smtClean="0"/>
              <a:t>, </a:t>
            </a:r>
            <a:r>
              <a:rPr lang="en-US" dirty="0" err="1" smtClean="0"/>
              <a:t>ultrices</a:t>
            </a:r>
            <a:r>
              <a:rPr lang="en-US" dirty="0" smtClean="0"/>
              <a:t> at, </a:t>
            </a:r>
            <a:r>
              <a:rPr lang="en-US" dirty="0" err="1" smtClean="0"/>
              <a:t>eleifend</a:t>
            </a:r>
            <a:r>
              <a:rPr lang="en-US" dirty="0" smtClean="0"/>
              <a:t> </a:t>
            </a:r>
            <a:r>
              <a:rPr lang="en-US" dirty="0" err="1" smtClean="0"/>
              <a:t>vel</a:t>
            </a:r>
            <a:r>
              <a:rPr lang="en-US" dirty="0" smtClean="0"/>
              <a:t>, </a:t>
            </a:r>
            <a:r>
              <a:rPr lang="en-US" dirty="0" err="1" smtClean="0"/>
              <a:t>consequat</a:t>
            </a:r>
            <a:r>
              <a:rPr lang="en-US" dirty="0" smtClean="0"/>
              <a:t> at, dolor.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lang="en-US" dirty="0" smtClean="0"/>
              <a:t>Integer </a:t>
            </a:r>
            <a:r>
              <a:rPr lang="en-US" dirty="0" err="1" smtClean="0"/>
              <a:t>volutpat</a:t>
            </a:r>
            <a:r>
              <a:rPr lang="en-US" dirty="0" smtClean="0"/>
              <a:t> ligula </a:t>
            </a:r>
            <a:r>
              <a:rPr lang="en-US" dirty="0" err="1" smtClean="0"/>
              <a:t>eget</a:t>
            </a:r>
            <a:r>
              <a:rPr lang="en-US" dirty="0" smtClean="0"/>
              <a:t> </a:t>
            </a:r>
            <a:r>
              <a:rPr lang="en-US" dirty="0" err="1" smtClean="0"/>
              <a:t>enim.And</a:t>
            </a:r>
            <a:r>
              <a:rPr lang="en-US" dirty="0" smtClean="0"/>
              <a:t>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97564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CKED 3 - DETA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icture Placeholder 39"/>
          <p:cNvSpPr>
            <a:spLocks noGrp="1"/>
          </p:cNvSpPr>
          <p:nvPr>
            <p:ph type="pic" sz="quarter" idx="10" hasCustomPrompt="1"/>
          </p:nvPr>
        </p:nvSpPr>
        <p:spPr>
          <a:xfrm>
            <a:off x="2702910" y="1480563"/>
            <a:ext cx="1960364" cy="134190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000" b="1" dirty="0"/>
            </a:lvl1pPr>
          </a:lstStyle>
          <a:p>
            <a:pPr marL="0" lvl="0" indent="0" algn="ctr">
              <a:buNone/>
            </a:pPr>
            <a:r>
              <a:rPr lang="en-US" dirty="0" smtClean="0"/>
              <a:t>IMAGE</a:t>
            </a:r>
            <a:endParaRPr lang="en-US" dirty="0"/>
          </a:p>
        </p:txBody>
      </p:sp>
      <p:sp>
        <p:nvSpPr>
          <p:cNvPr id="41" name="Picture Placeholder 39"/>
          <p:cNvSpPr>
            <a:spLocks noGrp="1"/>
          </p:cNvSpPr>
          <p:nvPr>
            <p:ph type="pic" sz="quarter" idx="11" hasCustomPrompt="1"/>
          </p:nvPr>
        </p:nvSpPr>
        <p:spPr>
          <a:xfrm>
            <a:off x="4773109" y="1480563"/>
            <a:ext cx="1960364" cy="134190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000" b="1" dirty="0"/>
            </a:lvl1pPr>
          </a:lstStyle>
          <a:p>
            <a:pPr marL="0" lvl="0" indent="0" algn="ctr">
              <a:buNone/>
            </a:pPr>
            <a:r>
              <a:rPr lang="en-US" dirty="0" smtClean="0"/>
              <a:t>IMAGE</a:t>
            </a:r>
            <a:endParaRPr lang="en-US" dirty="0"/>
          </a:p>
        </p:txBody>
      </p:sp>
      <p:sp>
        <p:nvSpPr>
          <p:cNvPr id="42" name="Picture Placeholder 39"/>
          <p:cNvSpPr>
            <a:spLocks noGrp="1"/>
          </p:cNvSpPr>
          <p:nvPr>
            <p:ph type="pic" sz="quarter" idx="12" hasCustomPrompt="1"/>
          </p:nvPr>
        </p:nvSpPr>
        <p:spPr>
          <a:xfrm>
            <a:off x="6843308" y="1480563"/>
            <a:ext cx="1960364" cy="134190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000" b="1" dirty="0"/>
            </a:lvl1pPr>
          </a:lstStyle>
          <a:p>
            <a:pPr marL="0" lvl="0" indent="0" algn="ctr">
              <a:buNone/>
            </a:pPr>
            <a:r>
              <a:rPr lang="en-US" dirty="0" smtClean="0"/>
              <a:t>IMAGE</a:t>
            </a:r>
            <a:endParaRPr lang="en-US" dirty="0"/>
          </a:p>
        </p:txBody>
      </p:sp>
      <p:sp>
        <p:nvSpPr>
          <p:cNvPr id="51" name="Picture Placeholder 39"/>
          <p:cNvSpPr>
            <a:spLocks noGrp="1"/>
          </p:cNvSpPr>
          <p:nvPr>
            <p:ph type="pic" sz="quarter" idx="16" hasCustomPrompt="1"/>
          </p:nvPr>
        </p:nvSpPr>
        <p:spPr>
          <a:xfrm>
            <a:off x="2702910" y="3206276"/>
            <a:ext cx="1960364" cy="134190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000" b="1" dirty="0"/>
            </a:lvl1pPr>
          </a:lstStyle>
          <a:p>
            <a:pPr marL="0" lvl="0" indent="0" algn="ctr">
              <a:buNone/>
            </a:pPr>
            <a:r>
              <a:rPr lang="en-US" dirty="0" smtClean="0"/>
              <a:t>IMAGE</a:t>
            </a:r>
            <a:endParaRPr lang="en-US" dirty="0"/>
          </a:p>
        </p:txBody>
      </p:sp>
      <p:sp>
        <p:nvSpPr>
          <p:cNvPr id="52" name="Picture Placeholder 39"/>
          <p:cNvSpPr>
            <a:spLocks noGrp="1"/>
          </p:cNvSpPr>
          <p:nvPr>
            <p:ph type="pic" sz="quarter" idx="17" hasCustomPrompt="1"/>
          </p:nvPr>
        </p:nvSpPr>
        <p:spPr>
          <a:xfrm>
            <a:off x="4773109" y="3206276"/>
            <a:ext cx="1960364" cy="1341901"/>
          </a:xfrm>
          <a:prstGeom prst="rect">
            <a:avLst/>
          </a:prstGeom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000" b="1"/>
            </a:lvl1pPr>
          </a:lstStyle>
          <a:p>
            <a:r>
              <a:rPr lang="en-US" dirty="0" smtClean="0"/>
              <a:t>IMAGE</a:t>
            </a:r>
            <a:endParaRPr lang="en-US" dirty="0"/>
          </a:p>
        </p:txBody>
      </p:sp>
      <p:sp>
        <p:nvSpPr>
          <p:cNvPr id="53" name="Picture Placeholder 39"/>
          <p:cNvSpPr>
            <a:spLocks noGrp="1"/>
          </p:cNvSpPr>
          <p:nvPr>
            <p:ph type="pic" sz="quarter" idx="18" hasCustomPrompt="1"/>
          </p:nvPr>
        </p:nvSpPr>
        <p:spPr>
          <a:xfrm>
            <a:off x="6843308" y="3206276"/>
            <a:ext cx="1960364" cy="134190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000" b="1" dirty="0"/>
            </a:lvl1pPr>
          </a:lstStyle>
          <a:p>
            <a:pPr marL="0" lvl="0" indent="0" algn="ctr">
              <a:buNone/>
            </a:pPr>
            <a:r>
              <a:rPr lang="en-US" dirty="0" smtClean="0"/>
              <a:t>IMAGE</a:t>
            </a:r>
            <a:endParaRPr lang="en-US" dirty="0"/>
          </a:p>
        </p:txBody>
      </p:sp>
      <p:sp>
        <p:nvSpPr>
          <p:cNvPr id="57" name="Picture Placeholder 39"/>
          <p:cNvSpPr>
            <a:spLocks noGrp="1"/>
          </p:cNvSpPr>
          <p:nvPr>
            <p:ph type="pic" sz="quarter" idx="22" hasCustomPrompt="1"/>
          </p:nvPr>
        </p:nvSpPr>
        <p:spPr>
          <a:xfrm>
            <a:off x="2702910" y="4939752"/>
            <a:ext cx="1960364" cy="134190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000" b="1" dirty="0"/>
            </a:lvl1pPr>
          </a:lstStyle>
          <a:p>
            <a:pPr marL="0" lvl="0" indent="0" algn="ctr">
              <a:buNone/>
            </a:pPr>
            <a:r>
              <a:rPr lang="en-US" dirty="0" smtClean="0"/>
              <a:t>IMAGE</a:t>
            </a:r>
            <a:endParaRPr lang="en-US" dirty="0"/>
          </a:p>
        </p:txBody>
      </p:sp>
      <p:sp>
        <p:nvSpPr>
          <p:cNvPr id="58" name="Picture Placeholder 39"/>
          <p:cNvSpPr>
            <a:spLocks noGrp="1"/>
          </p:cNvSpPr>
          <p:nvPr>
            <p:ph type="pic" sz="quarter" idx="23" hasCustomPrompt="1"/>
          </p:nvPr>
        </p:nvSpPr>
        <p:spPr>
          <a:xfrm>
            <a:off x="4773109" y="4939752"/>
            <a:ext cx="1960364" cy="134190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000" b="1" dirty="0"/>
            </a:lvl1pPr>
          </a:lstStyle>
          <a:p>
            <a:pPr marL="0" lvl="0" indent="0" algn="ctr">
              <a:buNone/>
            </a:pPr>
            <a:r>
              <a:rPr lang="en-US" dirty="0" smtClean="0"/>
              <a:t>IMAGE</a:t>
            </a:r>
            <a:endParaRPr lang="en-US" dirty="0"/>
          </a:p>
        </p:txBody>
      </p:sp>
      <p:sp>
        <p:nvSpPr>
          <p:cNvPr id="59" name="Picture Placeholder 39"/>
          <p:cNvSpPr>
            <a:spLocks noGrp="1"/>
          </p:cNvSpPr>
          <p:nvPr>
            <p:ph type="pic" sz="quarter" idx="24" hasCustomPrompt="1"/>
          </p:nvPr>
        </p:nvSpPr>
        <p:spPr>
          <a:xfrm>
            <a:off x="6843308" y="4939752"/>
            <a:ext cx="1960364" cy="134190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000" b="1" dirty="0"/>
            </a:lvl1pPr>
          </a:lstStyle>
          <a:p>
            <a:pPr marL="0" lvl="0" indent="0" algn="ctr">
              <a:buNone/>
            </a:pPr>
            <a:r>
              <a:rPr lang="en-US" dirty="0" smtClean="0"/>
              <a:t>IMAGE</a:t>
            </a:r>
            <a:endParaRPr lang="en-US" dirty="0"/>
          </a:p>
        </p:txBody>
      </p:sp>
      <p:sp>
        <p:nvSpPr>
          <p:cNvPr id="31" name="Text Placeholder 46"/>
          <p:cNvSpPr>
            <a:spLocks noGrp="1"/>
          </p:cNvSpPr>
          <p:nvPr>
            <p:ph type="body" sz="quarter" idx="27" hasCustomPrompt="1"/>
          </p:nvPr>
        </p:nvSpPr>
        <p:spPr>
          <a:xfrm>
            <a:off x="6847358" y="6304746"/>
            <a:ext cx="1969697" cy="2460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en-US" dirty="0" smtClean="0"/>
              <a:t>LABEL</a:t>
            </a:r>
            <a:endParaRPr lang="en-US" dirty="0"/>
          </a:p>
        </p:txBody>
      </p:sp>
      <p:sp>
        <p:nvSpPr>
          <p:cNvPr id="30" name="Text Placeholder 46"/>
          <p:cNvSpPr>
            <a:spLocks noGrp="1"/>
          </p:cNvSpPr>
          <p:nvPr>
            <p:ph type="body" sz="quarter" idx="26" hasCustomPrompt="1"/>
          </p:nvPr>
        </p:nvSpPr>
        <p:spPr>
          <a:xfrm>
            <a:off x="4763776" y="6304746"/>
            <a:ext cx="1969697" cy="2460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en-US" dirty="0" smtClean="0"/>
              <a:t>LABEL</a:t>
            </a:r>
            <a:endParaRPr lang="en-US" dirty="0"/>
          </a:p>
        </p:txBody>
      </p:sp>
      <p:sp>
        <p:nvSpPr>
          <p:cNvPr id="29" name="Text Placeholder 46"/>
          <p:cNvSpPr>
            <a:spLocks noGrp="1"/>
          </p:cNvSpPr>
          <p:nvPr>
            <p:ph type="body" sz="quarter" idx="25" hasCustomPrompt="1"/>
          </p:nvPr>
        </p:nvSpPr>
        <p:spPr>
          <a:xfrm>
            <a:off x="2702385" y="6304746"/>
            <a:ext cx="1969697" cy="2460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en-US" dirty="0" smtClean="0"/>
              <a:t>LABEL</a:t>
            </a:r>
            <a:endParaRPr lang="en-US" dirty="0"/>
          </a:p>
        </p:txBody>
      </p:sp>
      <p:sp>
        <p:nvSpPr>
          <p:cNvPr id="28" name="Text Placeholder 46"/>
          <p:cNvSpPr>
            <a:spLocks noGrp="1"/>
          </p:cNvSpPr>
          <p:nvPr>
            <p:ph type="body" sz="quarter" idx="21" hasCustomPrompt="1"/>
          </p:nvPr>
        </p:nvSpPr>
        <p:spPr>
          <a:xfrm>
            <a:off x="6847358" y="4571270"/>
            <a:ext cx="1969697" cy="2460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en-US" dirty="0" smtClean="0"/>
              <a:t>LABEL</a:t>
            </a:r>
            <a:endParaRPr lang="en-US" dirty="0"/>
          </a:p>
        </p:txBody>
      </p:sp>
      <p:sp>
        <p:nvSpPr>
          <p:cNvPr id="27" name="Text Placeholder 46"/>
          <p:cNvSpPr>
            <a:spLocks noGrp="1"/>
          </p:cNvSpPr>
          <p:nvPr>
            <p:ph type="body" sz="quarter" idx="20" hasCustomPrompt="1"/>
          </p:nvPr>
        </p:nvSpPr>
        <p:spPr>
          <a:xfrm>
            <a:off x="4763776" y="4571270"/>
            <a:ext cx="1969697" cy="2460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en-US" dirty="0" smtClean="0"/>
              <a:t>LABEL</a:t>
            </a:r>
            <a:endParaRPr lang="en-US" dirty="0"/>
          </a:p>
        </p:txBody>
      </p:sp>
      <p:sp>
        <p:nvSpPr>
          <p:cNvPr id="26" name="Text Placeholder 46"/>
          <p:cNvSpPr>
            <a:spLocks noGrp="1"/>
          </p:cNvSpPr>
          <p:nvPr>
            <p:ph type="body" sz="quarter" idx="19" hasCustomPrompt="1"/>
          </p:nvPr>
        </p:nvSpPr>
        <p:spPr>
          <a:xfrm>
            <a:off x="2702385" y="4571270"/>
            <a:ext cx="1969697" cy="2460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en-US" dirty="0" smtClean="0"/>
              <a:t>LABEL</a:t>
            </a:r>
            <a:endParaRPr lang="en-US" dirty="0"/>
          </a:p>
        </p:txBody>
      </p:sp>
      <p:sp>
        <p:nvSpPr>
          <p:cNvPr id="25" name="Text Placeholder 46"/>
          <p:cNvSpPr>
            <a:spLocks noGrp="1"/>
          </p:cNvSpPr>
          <p:nvPr>
            <p:ph type="body" sz="quarter" idx="15" hasCustomPrompt="1"/>
          </p:nvPr>
        </p:nvSpPr>
        <p:spPr>
          <a:xfrm>
            <a:off x="6847358" y="2845557"/>
            <a:ext cx="1969697" cy="2460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en-US" dirty="0" smtClean="0"/>
              <a:t>LABEL</a:t>
            </a:r>
            <a:endParaRPr lang="en-US" dirty="0"/>
          </a:p>
        </p:txBody>
      </p:sp>
      <p:sp>
        <p:nvSpPr>
          <p:cNvPr id="24" name="Text Placeholder 46"/>
          <p:cNvSpPr>
            <a:spLocks noGrp="1"/>
          </p:cNvSpPr>
          <p:nvPr>
            <p:ph type="body" sz="quarter" idx="14" hasCustomPrompt="1"/>
          </p:nvPr>
        </p:nvSpPr>
        <p:spPr>
          <a:xfrm>
            <a:off x="4763776" y="2845557"/>
            <a:ext cx="1969697" cy="2460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en-US" dirty="0" smtClean="0"/>
              <a:t>LABEL</a:t>
            </a:r>
            <a:endParaRPr lang="en-US" dirty="0"/>
          </a:p>
        </p:txBody>
      </p:sp>
      <p:sp>
        <p:nvSpPr>
          <p:cNvPr id="23" name="Text Placeholder 46"/>
          <p:cNvSpPr>
            <a:spLocks noGrp="1"/>
          </p:cNvSpPr>
          <p:nvPr>
            <p:ph type="body" sz="quarter" idx="13" hasCustomPrompt="1"/>
          </p:nvPr>
        </p:nvSpPr>
        <p:spPr>
          <a:xfrm>
            <a:off x="2702385" y="2845557"/>
            <a:ext cx="1969697" cy="2460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en-US" dirty="0" smtClean="0"/>
              <a:t>LABEL</a:t>
            </a:r>
            <a:endParaRPr lang="en-US" dirty="0"/>
          </a:p>
        </p:txBody>
      </p:sp>
      <p:sp>
        <p:nvSpPr>
          <p:cNvPr id="65" name="Text Placeholder 46"/>
          <p:cNvSpPr>
            <a:spLocks noGrp="1"/>
          </p:cNvSpPr>
          <p:nvPr>
            <p:ph type="body" sz="quarter" idx="30" hasCustomPrompt="1"/>
          </p:nvPr>
        </p:nvSpPr>
        <p:spPr>
          <a:xfrm>
            <a:off x="393192" y="4930478"/>
            <a:ext cx="2280260" cy="319405"/>
          </a:xfrm>
          <a:prstGeom prst="rect">
            <a:avLst/>
          </a:prstGeom>
        </p:spPr>
        <p:txBody>
          <a:bodyPr wrap="square" lIns="0" rIns="0" anchor="t">
            <a:noAutofit/>
          </a:bodyPr>
          <a:lstStyle>
            <a:lvl1pPr marL="0" marR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1">
                <a:solidFill>
                  <a:schemeClr val="accent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LABEL</a:t>
            </a:r>
            <a:br>
              <a:rPr lang="en-US" dirty="0" smtClean="0"/>
            </a:br>
            <a:r>
              <a:rPr lang="en-US" dirty="0" smtClean="0"/>
              <a:t>HERE</a:t>
            </a:r>
          </a:p>
          <a:p>
            <a:pPr lvl="0"/>
            <a:endParaRPr lang="en-US" dirty="0"/>
          </a:p>
        </p:txBody>
      </p:sp>
      <p:sp>
        <p:nvSpPr>
          <p:cNvPr id="64" name="Text Placeholder 46"/>
          <p:cNvSpPr>
            <a:spLocks noGrp="1"/>
          </p:cNvSpPr>
          <p:nvPr>
            <p:ph type="body" sz="quarter" idx="29" hasCustomPrompt="1"/>
          </p:nvPr>
        </p:nvSpPr>
        <p:spPr>
          <a:xfrm>
            <a:off x="393192" y="3197002"/>
            <a:ext cx="2280260" cy="319405"/>
          </a:xfrm>
          <a:prstGeom prst="rect">
            <a:avLst/>
          </a:prstGeom>
        </p:spPr>
        <p:txBody>
          <a:bodyPr wrap="square" lIns="0" rIns="0" anchor="t">
            <a:noAutofit/>
          </a:bodyPr>
          <a:lstStyle>
            <a:lvl1pPr marL="0" marR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1">
                <a:solidFill>
                  <a:schemeClr val="accent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LABEL</a:t>
            </a:r>
            <a:br>
              <a:rPr lang="en-US" dirty="0" smtClean="0"/>
            </a:br>
            <a:r>
              <a:rPr lang="en-US" dirty="0" smtClean="0"/>
              <a:t>HERE</a:t>
            </a:r>
          </a:p>
          <a:p>
            <a:pPr lvl="0"/>
            <a:endParaRPr lang="en-US" dirty="0"/>
          </a:p>
        </p:txBody>
      </p:sp>
      <p:sp>
        <p:nvSpPr>
          <p:cNvPr id="63" name="Text Placeholder 46"/>
          <p:cNvSpPr>
            <a:spLocks noGrp="1"/>
          </p:cNvSpPr>
          <p:nvPr>
            <p:ph type="body" sz="quarter" idx="28" hasCustomPrompt="1"/>
          </p:nvPr>
        </p:nvSpPr>
        <p:spPr>
          <a:xfrm>
            <a:off x="393192" y="1480563"/>
            <a:ext cx="2280260" cy="319405"/>
          </a:xfrm>
          <a:prstGeom prst="rect">
            <a:avLst/>
          </a:prstGeom>
        </p:spPr>
        <p:txBody>
          <a:bodyPr wrap="square" lIns="0" rIns="0" anchor="t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LABEL</a:t>
            </a:r>
            <a:br>
              <a:rPr lang="en-US" dirty="0" smtClean="0"/>
            </a:br>
            <a:r>
              <a:rPr lang="en-US" dirty="0" smtClean="0"/>
              <a:t>HERE</a:t>
            </a:r>
            <a:endParaRPr lang="en-US" dirty="0"/>
          </a:p>
        </p:txBody>
      </p:sp>
      <p:sp>
        <p:nvSpPr>
          <p:cNvPr id="32" name="Title 1"/>
          <p:cNvSpPr>
            <a:spLocks noGrp="1"/>
          </p:cNvSpPr>
          <p:nvPr>
            <p:ph type="title" hasCustomPrompt="1"/>
          </p:nvPr>
        </p:nvSpPr>
        <p:spPr>
          <a:xfrm>
            <a:off x="393192" y="363536"/>
            <a:ext cx="8600313" cy="519448"/>
          </a:xfrm>
          <a:prstGeom prst="rect">
            <a:avLst/>
          </a:prstGeom>
        </p:spPr>
        <p:txBody>
          <a:bodyPr wrap="square" lIns="0" tIns="0" rIns="0" anchor="t">
            <a:noAutofit/>
          </a:bodyPr>
          <a:lstStyle>
            <a:lvl1pPr>
              <a:lnSpc>
                <a:spcPct val="65000"/>
              </a:lnSpc>
              <a:defRPr lang="en-US" sz="4800" b="1" kern="4800" spc="-300" baseline="0" dirty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</a:lstStyle>
          <a:p>
            <a:r>
              <a:rPr lang="en-US" dirty="0" smtClean="0"/>
              <a:t>CLICK TO EDIT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31" hasCustomPrompt="1"/>
          </p:nvPr>
        </p:nvSpPr>
        <p:spPr>
          <a:xfrm>
            <a:off x="393192" y="788403"/>
            <a:ext cx="8601075" cy="570202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>
              <a:lnSpc>
                <a:spcPct val="80000"/>
              </a:lnSpc>
              <a:defRPr sz="2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err="1" smtClean="0"/>
              <a:t>Subheader</a:t>
            </a:r>
            <a:r>
              <a:rPr lang="en-US" dirty="0" smtClean="0"/>
              <a:t> in 20 </a:t>
            </a:r>
            <a:r>
              <a:rPr lang="en-US" dirty="0" err="1" smtClean="0"/>
              <a:t>pt</a:t>
            </a:r>
            <a:r>
              <a:rPr lang="en-US" dirty="0" smtClean="0"/>
              <a:t> with a maximum of two lines of copy. </a:t>
            </a:r>
            <a:br>
              <a:rPr lang="en-US" dirty="0" smtClean="0"/>
            </a:br>
            <a:r>
              <a:rPr lang="en-US" dirty="0" smtClean="0"/>
              <a:t>This can span the width of the page if it is needed. </a:t>
            </a:r>
            <a:endParaRPr lang="en-US" dirty="0"/>
          </a:p>
        </p:txBody>
      </p:sp>
      <p:sp>
        <p:nvSpPr>
          <p:cNvPr id="33" name="Text Placeholder 46"/>
          <p:cNvSpPr>
            <a:spLocks noGrp="1"/>
          </p:cNvSpPr>
          <p:nvPr>
            <p:ph type="body" sz="quarter" idx="32" hasCustomPrompt="1"/>
          </p:nvPr>
        </p:nvSpPr>
        <p:spPr>
          <a:xfrm>
            <a:off x="393192" y="2007714"/>
            <a:ext cx="1969697" cy="814749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 algn="l">
              <a:lnSpc>
                <a:spcPct val="80000"/>
              </a:lnSpc>
              <a:buNone/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Label</a:t>
            </a:r>
            <a:endParaRPr lang="en-US" dirty="0"/>
          </a:p>
        </p:txBody>
      </p:sp>
      <p:sp>
        <p:nvSpPr>
          <p:cNvPr id="34" name="Text Placeholder 46"/>
          <p:cNvSpPr>
            <a:spLocks noGrp="1"/>
          </p:cNvSpPr>
          <p:nvPr>
            <p:ph type="body" sz="quarter" idx="33" hasCustomPrompt="1"/>
          </p:nvPr>
        </p:nvSpPr>
        <p:spPr>
          <a:xfrm>
            <a:off x="393192" y="3729271"/>
            <a:ext cx="1969697" cy="809632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 algn="l">
              <a:lnSpc>
                <a:spcPct val="80000"/>
              </a:lnSpc>
              <a:buNone/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Label</a:t>
            </a:r>
            <a:endParaRPr lang="en-US" dirty="0"/>
          </a:p>
        </p:txBody>
      </p:sp>
      <p:sp>
        <p:nvSpPr>
          <p:cNvPr id="35" name="Text Placeholder 46"/>
          <p:cNvSpPr>
            <a:spLocks noGrp="1"/>
          </p:cNvSpPr>
          <p:nvPr>
            <p:ph type="body" sz="quarter" idx="34" hasCustomPrompt="1"/>
          </p:nvPr>
        </p:nvSpPr>
        <p:spPr>
          <a:xfrm>
            <a:off x="393192" y="5422603"/>
            <a:ext cx="1969697" cy="887441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 algn="l">
              <a:lnSpc>
                <a:spcPct val="80000"/>
              </a:lnSpc>
              <a:buNone/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Label</a:t>
            </a:r>
            <a:endParaRPr lang="en-US" dirty="0"/>
          </a:p>
        </p:txBody>
      </p:sp>
      <p:sp>
        <p:nvSpPr>
          <p:cNvPr id="3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4020" y="6442569"/>
            <a:ext cx="3229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800" smtClean="0">
                <a:solidFill>
                  <a:srgbClr val="6C6C6C"/>
                </a:solidFill>
              </a:defRPr>
            </a:lvl1pPr>
          </a:lstStyle>
          <a:p>
            <a:fld id="{546CD2E5-F14D-4AB4-AABF-F1EC59ABA42A}" type="slidenum">
              <a:rPr/>
              <a:pPr/>
              <a:t>‹#›</a:t>
            </a:fld>
            <a:endParaRPr/>
          </a:p>
        </p:txBody>
      </p:sp>
      <p:pic>
        <p:nvPicPr>
          <p:cNvPr id="36" name="Picture 3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3610" y="6605162"/>
            <a:ext cx="661718" cy="216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910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CKED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icture Placeholder 39"/>
          <p:cNvSpPr>
            <a:spLocks noGrp="1"/>
          </p:cNvSpPr>
          <p:nvPr>
            <p:ph type="pic" sz="quarter" idx="10" hasCustomPrompt="1"/>
          </p:nvPr>
        </p:nvSpPr>
        <p:spPr>
          <a:xfrm>
            <a:off x="2878646" y="301939"/>
            <a:ext cx="1960364" cy="16237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000" b="1" dirty="0"/>
            </a:lvl1pPr>
          </a:lstStyle>
          <a:p>
            <a:pPr marL="0" lvl="0" indent="0" algn="ctr">
              <a:buNone/>
            </a:pPr>
            <a:r>
              <a:rPr lang="en-US" dirty="0" smtClean="0"/>
              <a:t>IMAGE</a:t>
            </a:r>
            <a:endParaRPr lang="en-US" dirty="0"/>
          </a:p>
        </p:txBody>
      </p:sp>
      <p:sp>
        <p:nvSpPr>
          <p:cNvPr id="41" name="Picture Placeholder 39"/>
          <p:cNvSpPr>
            <a:spLocks noGrp="1"/>
          </p:cNvSpPr>
          <p:nvPr>
            <p:ph type="pic" sz="quarter" idx="11" hasCustomPrompt="1"/>
          </p:nvPr>
        </p:nvSpPr>
        <p:spPr>
          <a:xfrm>
            <a:off x="4948845" y="301939"/>
            <a:ext cx="1960364" cy="16237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000" b="1" dirty="0"/>
            </a:lvl1pPr>
          </a:lstStyle>
          <a:p>
            <a:pPr marL="0" lvl="0" indent="0" algn="ctr">
              <a:buNone/>
            </a:pPr>
            <a:r>
              <a:rPr lang="en-US" dirty="0" smtClean="0"/>
              <a:t>IMAGE</a:t>
            </a:r>
            <a:endParaRPr lang="en-US" dirty="0"/>
          </a:p>
        </p:txBody>
      </p:sp>
      <p:sp>
        <p:nvSpPr>
          <p:cNvPr id="42" name="Picture Placeholder 39"/>
          <p:cNvSpPr>
            <a:spLocks noGrp="1"/>
          </p:cNvSpPr>
          <p:nvPr>
            <p:ph type="pic" sz="quarter" idx="12" hasCustomPrompt="1"/>
          </p:nvPr>
        </p:nvSpPr>
        <p:spPr>
          <a:xfrm>
            <a:off x="7019044" y="301939"/>
            <a:ext cx="1960364" cy="16237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000" b="1" dirty="0"/>
            </a:lvl1pPr>
          </a:lstStyle>
          <a:p>
            <a:pPr marL="0" lvl="0" indent="0" algn="ctr">
              <a:buNone/>
            </a:pPr>
            <a:r>
              <a:rPr lang="en-US" dirty="0" smtClean="0"/>
              <a:t>IMAGE</a:t>
            </a:r>
            <a:endParaRPr lang="en-US" dirty="0"/>
          </a:p>
        </p:txBody>
      </p:sp>
      <p:sp>
        <p:nvSpPr>
          <p:cNvPr id="51" name="Picture Placeholder 39"/>
          <p:cNvSpPr>
            <a:spLocks noGrp="1"/>
          </p:cNvSpPr>
          <p:nvPr>
            <p:ph type="pic" sz="quarter" idx="16" hasCustomPrompt="1"/>
          </p:nvPr>
        </p:nvSpPr>
        <p:spPr>
          <a:xfrm>
            <a:off x="2878646" y="2507655"/>
            <a:ext cx="1960364" cy="16237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000" b="1" dirty="0"/>
            </a:lvl1pPr>
          </a:lstStyle>
          <a:p>
            <a:pPr marL="0" lvl="0" indent="0" algn="ctr">
              <a:buNone/>
            </a:pPr>
            <a:r>
              <a:rPr lang="en-US" dirty="0" smtClean="0"/>
              <a:t>IMAGE</a:t>
            </a:r>
            <a:endParaRPr lang="en-US" dirty="0"/>
          </a:p>
        </p:txBody>
      </p:sp>
      <p:sp>
        <p:nvSpPr>
          <p:cNvPr id="52" name="Picture Placeholder 39"/>
          <p:cNvSpPr>
            <a:spLocks noGrp="1"/>
          </p:cNvSpPr>
          <p:nvPr>
            <p:ph type="pic" sz="quarter" idx="17" hasCustomPrompt="1"/>
          </p:nvPr>
        </p:nvSpPr>
        <p:spPr>
          <a:xfrm>
            <a:off x="4948845" y="2507655"/>
            <a:ext cx="1960364" cy="1623700"/>
          </a:xfrm>
          <a:prstGeom prst="rect">
            <a:avLst/>
          </a:prstGeom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000" b="1"/>
            </a:lvl1pPr>
          </a:lstStyle>
          <a:p>
            <a:r>
              <a:rPr lang="en-US" dirty="0" smtClean="0"/>
              <a:t>IMAGE</a:t>
            </a:r>
            <a:endParaRPr lang="en-US" dirty="0"/>
          </a:p>
        </p:txBody>
      </p:sp>
      <p:sp>
        <p:nvSpPr>
          <p:cNvPr id="53" name="Picture Placeholder 39"/>
          <p:cNvSpPr>
            <a:spLocks noGrp="1"/>
          </p:cNvSpPr>
          <p:nvPr>
            <p:ph type="pic" sz="quarter" idx="18" hasCustomPrompt="1"/>
          </p:nvPr>
        </p:nvSpPr>
        <p:spPr>
          <a:xfrm>
            <a:off x="7019044" y="2507655"/>
            <a:ext cx="1960364" cy="16237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000" b="1" dirty="0"/>
            </a:lvl1pPr>
          </a:lstStyle>
          <a:p>
            <a:pPr marL="0" lvl="0" indent="0" algn="ctr">
              <a:buNone/>
            </a:pPr>
            <a:r>
              <a:rPr lang="en-US" dirty="0" smtClean="0"/>
              <a:t>IMAGE</a:t>
            </a:r>
            <a:endParaRPr lang="en-US" dirty="0"/>
          </a:p>
        </p:txBody>
      </p:sp>
      <p:sp>
        <p:nvSpPr>
          <p:cNvPr id="57" name="Picture Placeholder 39"/>
          <p:cNvSpPr>
            <a:spLocks noGrp="1"/>
          </p:cNvSpPr>
          <p:nvPr>
            <p:ph type="pic" sz="quarter" idx="22" hasCustomPrompt="1"/>
          </p:nvPr>
        </p:nvSpPr>
        <p:spPr>
          <a:xfrm>
            <a:off x="2878646" y="4640926"/>
            <a:ext cx="1960364" cy="16237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000" b="1" dirty="0"/>
            </a:lvl1pPr>
          </a:lstStyle>
          <a:p>
            <a:pPr marL="0" lvl="0" indent="0" algn="ctr">
              <a:buNone/>
            </a:pPr>
            <a:r>
              <a:rPr lang="en-US" dirty="0" smtClean="0"/>
              <a:t>IMAGE</a:t>
            </a:r>
            <a:endParaRPr lang="en-US" dirty="0"/>
          </a:p>
        </p:txBody>
      </p:sp>
      <p:sp>
        <p:nvSpPr>
          <p:cNvPr id="58" name="Picture Placeholder 39"/>
          <p:cNvSpPr>
            <a:spLocks noGrp="1"/>
          </p:cNvSpPr>
          <p:nvPr>
            <p:ph type="pic" sz="quarter" idx="23" hasCustomPrompt="1"/>
          </p:nvPr>
        </p:nvSpPr>
        <p:spPr>
          <a:xfrm>
            <a:off x="4948845" y="4640926"/>
            <a:ext cx="1960364" cy="16237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000" b="1" dirty="0"/>
            </a:lvl1pPr>
          </a:lstStyle>
          <a:p>
            <a:pPr marL="0" lvl="0" indent="0" algn="ctr">
              <a:buNone/>
            </a:pPr>
            <a:r>
              <a:rPr lang="en-US" dirty="0" smtClean="0"/>
              <a:t>IMAGE</a:t>
            </a:r>
            <a:endParaRPr lang="en-US" dirty="0"/>
          </a:p>
        </p:txBody>
      </p:sp>
      <p:sp>
        <p:nvSpPr>
          <p:cNvPr id="59" name="Picture Placeholder 39"/>
          <p:cNvSpPr>
            <a:spLocks noGrp="1"/>
          </p:cNvSpPr>
          <p:nvPr>
            <p:ph type="pic" sz="quarter" idx="24" hasCustomPrompt="1"/>
          </p:nvPr>
        </p:nvSpPr>
        <p:spPr>
          <a:xfrm>
            <a:off x="7019044" y="4640926"/>
            <a:ext cx="1960364" cy="16237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000" b="1" dirty="0"/>
            </a:lvl1pPr>
          </a:lstStyle>
          <a:p>
            <a:pPr marL="0" lvl="0" indent="0" algn="ctr">
              <a:buNone/>
            </a:pPr>
            <a:r>
              <a:rPr lang="en-US" dirty="0" smtClean="0"/>
              <a:t>IMAGE</a:t>
            </a:r>
            <a:endParaRPr lang="en-US" dirty="0"/>
          </a:p>
        </p:txBody>
      </p:sp>
      <p:sp>
        <p:nvSpPr>
          <p:cNvPr id="31" name="Text Placeholder 46"/>
          <p:cNvSpPr>
            <a:spLocks noGrp="1"/>
          </p:cNvSpPr>
          <p:nvPr>
            <p:ph type="body" sz="quarter" idx="27" hasCustomPrompt="1"/>
          </p:nvPr>
        </p:nvSpPr>
        <p:spPr>
          <a:xfrm>
            <a:off x="7023094" y="6280500"/>
            <a:ext cx="1969697" cy="2460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en-US" dirty="0" smtClean="0"/>
              <a:t>LABEL</a:t>
            </a:r>
            <a:endParaRPr lang="en-US" dirty="0"/>
          </a:p>
        </p:txBody>
      </p:sp>
      <p:sp>
        <p:nvSpPr>
          <p:cNvPr id="30" name="Text Placeholder 46"/>
          <p:cNvSpPr>
            <a:spLocks noGrp="1"/>
          </p:cNvSpPr>
          <p:nvPr>
            <p:ph type="body" sz="quarter" idx="26" hasCustomPrompt="1"/>
          </p:nvPr>
        </p:nvSpPr>
        <p:spPr>
          <a:xfrm>
            <a:off x="4939512" y="6280500"/>
            <a:ext cx="1969697" cy="2460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en-US" dirty="0" smtClean="0"/>
              <a:t>LABEL</a:t>
            </a:r>
            <a:endParaRPr lang="en-US" dirty="0"/>
          </a:p>
        </p:txBody>
      </p:sp>
      <p:sp>
        <p:nvSpPr>
          <p:cNvPr id="29" name="Text Placeholder 46"/>
          <p:cNvSpPr>
            <a:spLocks noGrp="1"/>
          </p:cNvSpPr>
          <p:nvPr>
            <p:ph type="body" sz="quarter" idx="25" hasCustomPrompt="1"/>
          </p:nvPr>
        </p:nvSpPr>
        <p:spPr>
          <a:xfrm>
            <a:off x="2878121" y="6280500"/>
            <a:ext cx="1969697" cy="2460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en-US" dirty="0" smtClean="0"/>
              <a:t>LABEL</a:t>
            </a:r>
            <a:endParaRPr lang="en-US" dirty="0"/>
          </a:p>
        </p:txBody>
      </p:sp>
      <p:sp>
        <p:nvSpPr>
          <p:cNvPr id="28" name="Text Placeholder 46"/>
          <p:cNvSpPr>
            <a:spLocks noGrp="1"/>
          </p:cNvSpPr>
          <p:nvPr>
            <p:ph type="body" sz="quarter" idx="21" hasCustomPrompt="1"/>
          </p:nvPr>
        </p:nvSpPr>
        <p:spPr>
          <a:xfrm>
            <a:off x="7023094" y="4147229"/>
            <a:ext cx="1969697" cy="2460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en-US" dirty="0" smtClean="0"/>
              <a:t>LABEL</a:t>
            </a:r>
            <a:endParaRPr lang="en-US" dirty="0"/>
          </a:p>
        </p:txBody>
      </p:sp>
      <p:sp>
        <p:nvSpPr>
          <p:cNvPr id="27" name="Text Placeholder 46"/>
          <p:cNvSpPr>
            <a:spLocks noGrp="1"/>
          </p:cNvSpPr>
          <p:nvPr>
            <p:ph type="body" sz="quarter" idx="20" hasCustomPrompt="1"/>
          </p:nvPr>
        </p:nvSpPr>
        <p:spPr>
          <a:xfrm>
            <a:off x="4939512" y="4147229"/>
            <a:ext cx="1969697" cy="2460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en-US" dirty="0" smtClean="0"/>
              <a:t>LABEL</a:t>
            </a:r>
            <a:endParaRPr lang="en-US" dirty="0"/>
          </a:p>
        </p:txBody>
      </p:sp>
      <p:sp>
        <p:nvSpPr>
          <p:cNvPr id="26" name="Text Placeholder 46"/>
          <p:cNvSpPr>
            <a:spLocks noGrp="1"/>
          </p:cNvSpPr>
          <p:nvPr>
            <p:ph type="body" sz="quarter" idx="19" hasCustomPrompt="1"/>
          </p:nvPr>
        </p:nvSpPr>
        <p:spPr>
          <a:xfrm>
            <a:off x="2878121" y="4147229"/>
            <a:ext cx="1969697" cy="2460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en-US" dirty="0" smtClean="0"/>
              <a:t>LABEL</a:t>
            </a:r>
            <a:endParaRPr lang="en-US" dirty="0"/>
          </a:p>
        </p:txBody>
      </p:sp>
      <p:sp>
        <p:nvSpPr>
          <p:cNvPr id="25" name="Text Placeholder 46"/>
          <p:cNvSpPr>
            <a:spLocks noGrp="1"/>
          </p:cNvSpPr>
          <p:nvPr>
            <p:ph type="body" sz="quarter" idx="15" hasCustomPrompt="1"/>
          </p:nvPr>
        </p:nvSpPr>
        <p:spPr>
          <a:xfrm>
            <a:off x="7023094" y="1941513"/>
            <a:ext cx="1969697" cy="2460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en-US" dirty="0" smtClean="0"/>
              <a:t>LABEL</a:t>
            </a:r>
            <a:endParaRPr lang="en-US" dirty="0"/>
          </a:p>
        </p:txBody>
      </p:sp>
      <p:sp>
        <p:nvSpPr>
          <p:cNvPr id="24" name="Text Placeholder 46"/>
          <p:cNvSpPr>
            <a:spLocks noGrp="1"/>
          </p:cNvSpPr>
          <p:nvPr>
            <p:ph type="body" sz="quarter" idx="14" hasCustomPrompt="1"/>
          </p:nvPr>
        </p:nvSpPr>
        <p:spPr>
          <a:xfrm>
            <a:off x="4939512" y="1941513"/>
            <a:ext cx="1969697" cy="2460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en-US" dirty="0" smtClean="0"/>
              <a:t>LABEL</a:t>
            </a:r>
            <a:endParaRPr lang="en-US" dirty="0"/>
          </a:p>
        </p:txBody>
      </p:sp>
      <p:sp>
        <p:nvSpPr>
          <p:cNvPr id="23" name="Text Placeholder 46"/>
          <p:cNvSpPr>
            <a:spLocks noGrp="1"/>
          </p:cNvSpPr>
          <p:nvPr>
            <p:ph type="body" sz="quarter" idx="13" hasCustomPrompt="1"/>
          </p:nvPr>
        </p:nvSpPr>
        <p:spPr>
          <a:xfrm>
            <a:off x="2878121" y="1941513"/>
            <a:ext cx="1969697" cy="2460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en-US" dirty="0" smtClean="0"/>
              <a:t>LABEL</a:t>
            </a:r>
            <a:endParaRPr lang="en-US" dirty="0"/>
          </a:p>
        </p:txBody>
      </p:sp>
      <p:sp>
        <p:nvSpPr>
          <p:cNvPr id="65" name="Text Placeholder 46"/>
          <p:cNvSpPr>
            <a:spLocks noGrp="1"/>
          </p:cNvSpPr>
          <p:nvPr>
            <p:ph type="body" sz="quarter" idx="30" hasCustomPrompt="1"/>
          </p:nvPr>
        </p:nvSpPr>
        <p:spPr>
          <a:xfrm>
            <a:off x="103422" y="4640926"/>
            <a:ext cx="2759115" cy="161442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r">
              <a:lnSpc>
                <a:spcPct val="80000"/>
              </a:lnSpc>
              <a:spcBef>
                <a:spcPts val="0"/>
              </a:spcBef>
              <a:buNone/>
              <a:defRPr sz="2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LABEL</a:t>
            </a:r>
            <a:endParaRPr lang="en-US" dirty="0"/>
          </a:p>
        </p:txBody>
      </p:sp>
      <p:sp>
        <p:nvSpPr>
          <p:cNvPr id="64" name="Text Placeholder 46"/>
          <p:cNvSpPr>
            <a:spLocks noGrp="1"/>
          </p:cNvSpPr>
          <p:nvPr>
            <p:ph type="body" sz="quarter" idx="29" hasCustomPrompt="1"/>
          </p:nvPr>
        </p:nvSpPr>
        <p:spPr>
          <a:xfrm>
            <a:off x="103422" y="2507655"/>
            <a:ext cx="2759115" cy="161442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r">
              <a:lnSpc>
                <a:spcPct val="80000"/>
              </a:lnSpc>
              <a:spcBef>
                <a:spcPts val="0"/>
              </a:spcBef>
              <a:buNone/>
              <a:defRPr sz="2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LABEL</a:t>
            </a:r>
            <a:endParaRPr lang="en-US" dirty="0"/>
          </a:p>
        </p:txBody>
      </p:sp>
      <p:sp>
        <p:nvSpPr>
          <p:cNvPr id="63" name="Text Placeholder 46"/>
          <p:cNvSpPr>
            <a:spLocks noGrp="1"/>
          </p:cNvSpPr>
          <p:nvPr>
            <p:ph type="body" sz="quarter" idx="28" hasCustomPrompt="1"/>
          </p:nvPr>
        </p:nvSpPr>
        <p:spPr>
          <a:xfrm>
            <a:off x="103422" y="311213"/>
            <a:ext cx="2759115" cy="161442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r">
              <a:lnSpc>
                <a:spcPct val="80000"/>
              </a:lnSpc>
              <a:spcBef>
                <a:spcPts val="0"/>
              </a:spcBef>
              <a:buNone/>
              <a:defRPr sz="2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LABEL</a:t>
            </a:r>
            <a:endParaRPr lang="en-US" dirty="0"/>
          </a:p>
        </p:txBody>
      </p:sp>
      <p:sp>
        <p:nvSpPr>
          <p:cNvPr id="3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4020" y="6442569"/>
            <a:ext cx="3229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800" smtClean="0">
                <a:solidFill>
                  <a:srgbClr val="6C6C6C"/>
                </a:solidFill>
              </a:defRPr>
            </a:lvl1pPr>
          </a:lstStyle>
          <a:p>
            <a:fld id="{546CD2E5-F14D-4AB4-AABF-F1EC59ABA42A}" type="slidenum">
              <a:rPr/>
              <a:pPr/>
              <a:t>‹#›</a:t>
            </a:fld>
            <a:endParaRPr/>
          </a:p>
        </p:txBody>
      </p:sp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3610" y="6605162"/>
            <a:ext cx="661718" cy="216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6396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68C95-38B6-4D97-B724-80BF6AD41AAB}" type="datetimeFigureOut">
              <a:rPr lang="en-US" smtClean="0"/>
              <a:t>12/12/2013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59F51-5A73-434F-8565-4AA48DBEF9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61931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CKED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Placeholder 46"/>
          <p:cNvSpPr>
            <a:spLocks noGrp="1"/>
          </p:cNvSpPr>
          <p:nvPr>
            <p:ph type="body" sz="quarter" idx="27" hasCustomPrompt="1"/>
          </p:nvPr>
        </p:nvSpPr>
        <p:spPr>
          <a:xfrm>
            <a:off x="6847358" y="4759021"/>
            <a:ext cx="1969697" cy="2460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en-US" dirty="0" smtClean="0"/>
              <a:t>LABEL</a:t>
            </a:r>
            <a:endParaRPr lang="en-US" dirty="0"/>
          </a:p>
        </p:txBody>
      </p:sp>
      <p:sp>
        <p:nvSpPr>
          <p:cNvPr id="30" name="Text Placeholder 46"/>
          <p:cNvSpPr>
            <a:spLocks noGrp="1"/>
          </p:cNvSpPr>
          <p:nvPr>
            <p:ph type="body" sz="quarter" idx="26" hasCustomPrompt="1"/>
          </p:nvPr>
        </p:nvSpPr>
        <p:spPr>
          <a:xfrm>
            <a:off x="4763776" y="4759021"/>
            <a:ext cx="1969697" cy="2460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en-US" dirty="0" smtClean="0"/>
              <a:t>LABEL</a:t>
            </a:r>
            <a:endParaRPr lang="en-US" dirty="0"/>
          </a:p>
        </p:txBody>
      </p:sp>
      <p:sp>
        <p:nvSpPr>
          <p:cNvPr id="29" name="Text Placeholder 46"/>
          <p:cNvSpPr>
            <a:spLocks noGrp="1"/>
          </p:cNvSpPr>
          <p:nvPr>
            <p:ph type="body" sz="quarter" idx="25" hasCustomPrompt="1"/>
          </p:nvPr>
        </p:nvSpPr>
        <p:spPr>
          <a:xfrm>
            <a:off x="2702385" y="4759021"/>
            <a:ext cx="1969697" cy="2460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en-US" dirty="0" smtClean="0"/>
              <a:t>LABEL</a:t>
            </a:r>
            <a:endParaRPr lang="en-US" dirty="0"/>
          </a:p>
        </p:txBody>
      </p:sp>
      <p:sp>
        <p:nvSpPr>
          <p:cNvPr id="28" name="Text Placeholder 46"/>
          <p:cNvSpPr>
            <a:spLocks noGrp="1"/>
          </p:cNvSpPr>
          <p:nvPr>
            <p:ph type="body" sz="quarter" idx="21" hasCustomPrompt="1"/>
          </p:nvPr>
        </p:nvSpPr>
        <p:spPr>
          <a:xfrm>
            <a:off x="6847358" y="3092381"/>
            <a:ext cx="1969697" cy="2460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en-US" dirty="0" smtClean="0"/>
              <a:t>LABEL</a:t>
            </a:r>
            <a:endParaRPr lang="en-US" dirty="0"/>
          </a:p>
        </p:txBody>
      </p:sp>
      <p:sp>
        <p:nvSpPr>
          <p:cNvPr id="27" name="Text Placeholder 46"/>
          <p:cNvSpPr>
            <a:spLocks noGrp="1"/>
          </p:cNvSpPr>
          <p:nvPr>
            <p:ph type="body" sz="quarter" idx="20" hasCustomPrompt="1"/>
          </p:nvPr>
        </p:nvSpPr>
        <p:spPr>
          <a:xfrm>
            <a:off x="4763776" y="3092381"/>
            <a:ext cx="1969697" cy="2460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en-US" dirty="0" smtClean="0"/>
              <a:t>LABEL</a:t>
            </a:r>
            <a:endParaRPr lang="en-US" dirty="0"/>
          </a:p>
        </p:txBody>
      </p:sp>
      <p:sp>
        <p:nvSpPr>
          <p:cNvPr id="26" name="Text Placeholder 46"/>
          <p:cNvSpPr>
            <a:spLocks noGrp="1"/>
          </p:cNvSpPr>
          <p:nvPr>
            <p:ph type="body" sz="quarter" idx="19" hasCustomPrompt="1"/>
          </p:nvPr>
        </p:nvSpPr>
        <p:spPr>
          <a:xfrm>
            <a:off x="2702385" y="3092381"/>
            <a:ext cx="1969697" cy="2460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en-US" dirty="0" smtClean="0"/>
              <a:t>LABEL</a:t>
            </a:r>
            <a:endParaRPr lang="en-US" dirty="0"/>
          </a:p>
        </p:txBody>
      </p:sp>
      <p:sp>
        <p:nvSpPr>
          <p:cNvPr id="25" name="Text Placeholder 46"/>
          <p:cNvSpPr>
            <a:spLocks noGrp="1"/>
          </p:cNvSpPr>
          <p:nvPr>
            <p:ph type="body" sz="quarter" idx="15" hasCustomPrompt="1"/>
          </p:nvPr>
        </p:nvSpPr>
        <p:spPr>
          <a:xfrm>
            <a:off x="6847358" y="1411021"/>
            <a:ext cx="1969697" cy="2460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en-US" dirty="0" smtClean="0"/>
              <a:t>LABEL</a:t>
            </a:r>
            <a:endParaRPr lang="en-US" dirty="0"/>
          </a:p>
        </p:txBody>
      </p:sp>
      <p:sp>
        <p:nvSpPr>
          <p:cNvPr id="24" name="Text Placeholder 46"/>
          <p:cNvSpPr>
            <a:spLocks noGrp="1"/>
          </p:cNvSpPr>
          <p:nvPr>
            <p:ph type="body" sz="quarter" idx="14" hasCustomPrompt="1"/>
          </p:nvPr>
        </p:nvSpPr>
        <p:spPr>
          <a:xfrm>
            <a:off x="4763776" y="1411021"/>
            <a:ext cx="1969697" cy="2460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en-US" dirty="0" smtClean="0"/>
              <a:t>LABEL</a:t>
            </a:r>
            <a:endParaRPr lang="en-US" dirty="0"/>
          </a:p>
        </p:txBody>
      </p:sp>
      <p:sp>
        <p:nvSpPr>
          <p:cNvPr id="23" name="Text Placeholder 46"/>
          <p:cNvSpPr>
            <a:spLocks noGrp="1"/>
          </p:cNvSpPr>
          <p:nvPr>
            <p:ph type="body" sz="quarter" idx="13" hasCustomPrompt="1"/>
          </p:nvPr>
        </p:nvSpPr>
        <p:spPr>
          <a:xfrm>
            <a:off x="2702385" y="1411021"/>
            <a:ext cx="1969697" cy="2460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en-US" dirty="0" smtClean="0"/>
              <a:t>LABEL</a:t>
            </a:r>
            <a:endParaRPr lang="en-US" dirty="0"/>
          </a:p>
        </p:txBody>
      </p:sp>
      <p:sp>
        <p:nvSpPr>
          <p:cNvPr id="65" name="Text Placeholder 46"/>
          <p:cNvSpPr>
            <a:spLocks noGrp="1"/>
          </p:cNvSpPr>
          <p:nvPr>
            <p:ph type="body" sz="quarter" idx="30" hasCustomPrompt="1"/>
          </p:nvPr>
        </p:nvSpPr>
        <p:spPr>
          <a:xfrm>
            <a:off x="106572" y="3504909"/>
            <a:ext cx="2508286" cy="121294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r">
              <a:spcBef>
                <a:spcPts val="0"/>
              </a:spcBef>
              <a:buNone/>
              <a:defRPr sz="2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LABEL</a:t>
            </a:r>
            <a:endParaRPr lang="en-US" dirty="0"/>
          </a:p>
        </p:txBody>
      </p:sp>
      <p:sp>
        <p:nvSpPr>
          <p:cNvPr id="64" name="Text Placeholder 46"/>
          <p:cNvSpPr>
            <a:spLocks noGrp="1"/>
          </p:cNvSpPr>
          <p:nvPr>
            <p:ph type="body" sz="quarter" idx="29" hasCustomPrompt="1"/>
          </p:nvPr>
        </p:nvSpPr>
        <p:spPr>
          <a:xfrm>
            <a:off x="106572" y="1838269"/>
            <a:ext cx="2508286" cy="121294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r">
              <a:spcBef>
                <a:spcPts val="0"/>
              </a:spcBef>
              <a:buNone/>
              <a:defRPr sz="2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LABEL</a:t>
            </a:r>
            <a:endParaRPr lang="en-US" dirty="0"/>
          </a:p>
        </p:txBody>
      </p:sp>
      <p:sp>
        <p:nvSpPr>
          <p:cNvPr id="63" name="Text Placeholder 46"/>
          <p:cNvSpPr>
            <a:spLocks noGrp="1"/>
          </p:cNvSpPr>
          <p:nvPr>
            <p:ph type="body" sz="quarter" idx="28" hasCustomPrompt="1"/>
          </p:nvPr>
        </p:nvSpPr>
        <p:spPr>
          <a:xfrm>
            <a:off x="106572" y="154638"/>
            <a:ext cx="2508286" cy="121294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r">
              <a:spcBef>
                <a:spcPts val="0"/>
              </a:spcBef>
              <a:buNone/>
              <a:defRPr sz="2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LABEL</a:t>
            </a:r>
            <a:endParaRPr lang="en-US" dirty="0"/>
          </a:p>
        </p:txBody>
      </p:sp>
      <p:sp>
        <p:nvSpPr>
          <p:cNvPr id="40" name="Picture Placeholder 39"/>
          <p:cNvSpPr>
            <a:spLocks noGrp="1"/>
          </p:cNvSpPr>
          <p:nvPr>
            <p:ph type="pic" sz="quarter" idx="10" hasCustomPrompt="1"/>
          </p:nvPr>
        </p:nvSpPr>
        <p:spPr>
          <a:xfrm>
            <a:off x="2702910" y="146517"/>
            <a:ext cx="1960364" cy="121991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000" b="1" dirty="0"/>
            </a:lvl1pPr>
          </a:lstStyle>
          <a:p>
            <a:pPr marL="0" lvl="0" indent="0" algn="ctr">
              <a:buNone/>
            </a:pPr>
            <a:r>
              <a:rPr lang="en-US" dirty="0" smtClean="0"/>
              <a:t>IMAGE</a:t>
            </a:r>
            <a:endParaRPr lang="en-US" dirty="0"/>
          </a:p>
        </p:txBody>
      </p:sp>
      <p:sp>
        <p:nvSpPr>
          <p:cNvPr id="41" name="Picture Placeholder 39"/>
          <p:cNvSpPr>
            <a:spLocks noGrp="1"/>
          </p:cNvSpPr>
          <p:nvPr>
            <p:ph type="pic" sz="quarter" idx="11" hasCustomPrompt="1"/>
          </p:nvPr>
        </p:nvSpPr>
        <p:spPr>
          <a:xfrm>
            <a:off x="4773109" y="146517"/>
            <a:ext cx="1960364" cy="121991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000" b="1" dirty="0"/>
            </a:lvl1pPr>
          </a:lstStyle>
          <a:p>
            <a:pPr marL="0" lvl="0" indent="0" algn="ctr">
              <a:buNone/>
            </a:pPr>
            <a:r>
              <a:rPr lang="en-US" dirty="0" smtClean="0"/>
              <a:t>IMAGE</a:t>
            </a:r>
            <a:endParaRPr lang="en-US" dirty="0"/>
          </a:p>
        </p:txBody>
      </p:sp>
      <p:sp>
        <p:nvSpPr>
          <p:cNvPr id="42" name="Picture Placeholder 39"/>
          <p:cNvSpPr>
            <a:spLocks noGrp="1"/>
          </p:cNvSpPr>
          <p:nvPr>
            <p:ph type="pic" sz="quarter" idx="12" hasCustomPrompt="1"/>
          </p:nvPr>
        </p:nvSpPr>
        <p:spPr>
          <a:xfrm>
            <a:off x="6843308" y="146517"/>
            <a:ext cx="1960364" cy="121991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000" b="1" dirty="0"/>
            </a:lvl1pPr>
          </a:lstStyle>
          <a:p>
            <a:pPr marL="0" lvl="0" indent="0" algn="ctr">
              <a:buNone/>
            </a:pPr>
            <a:r>
              <a:rPr lang="en-US" dirty="0" smtClean="0"/>
              <a:t>IMAGE</a:t>
            </a:r>
            <a:endParaRPr lang="en-US" dirty="0"/>
          </a:p>
        </p:txBody>
      </p:sp>
      <p:sp>
        <p:nvSpPr>
          <p:cNvPr id="51" name="Picture Placeholder 39"/>
          <p:cNvSpPr>
            <a:spLocks noGrp="1"/>
          </p:cNvSpPr>
          <p:nvPr>
            <p:ph type="pic" sz="quarter" idx="16" hasCustomPrompt="1"/>
          </p:nvPr>
        </p:nvSpPr>
        <p:spPr>
          <a:xfrm>
            <a:off x="2702910" y="1839422"/>
            <a:ext cx="1960364" cy="121991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000" b="1" dirty="0"/>
            </a:lvl1pPr>
          </a:lstStyle>
          <a:p>
            <a:pPr marL="0" lvl="0" indent="0" algn="ctr">
              <a:buNone/>
            </a:pPr>
            <a:r>
              <a:rPr lang="en-US" dirty="0" smtClean="0"/>
              <a:t>IMAGE</a:t>
            </a:r>
            <a:endParaRPr lang="en-US" dirty="0"/>
          </a:p>
        </p:txBody>
      </p:sp>
      <p:sp>
        <p:nvSpPr>
          <p:cNvPr id="52" name="Picture Placeholder 39"/>
          <p:cNvSpPr>
            <a:spLocks noGrp="1"/>
          </p:cNvSpPr>
          <p:nvPr>
            <p:ph type="pic" sz="quarter" idx="17" hasCustomPrompt="1"/>
          </p:nvPr>
        </p:nvSpPr>
        <p:spPr>
          <a:xfrm>
            <a:off x="4773109" y="1839422"/>
            <a:ext cx="1960364" cy="1219910"/>
          </a:xfrm>
          <a:prstGeom prst="rect">
            <a:avLst/>
          </a:prstGeom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000" b="1"/>
            </a:lvl1pPr>
          </a:lstStyle>
          <a:p>
            <a:r>
              <a:rPr lang="en-US" dirty="0" smtClean="0"/>
              <a:t>IMAGE</a:t>
            </a:r>
            <a:endParaRPr lang="en-US" dirty="0"/>
          </a:p>
        </p:txBody>
      </p:sp>
      <p:sp>
        <p:nvSpPr>
          <p:cNvPr id="53" name="Picture Placeholder 39"/>
          <p:cNvSpPr>
            <a:spLocks noGrp="1"/>
          </p:cNvSpPr>
          <p:nvPr>
            <p:ph type="pic" sz="quarter" idx="18" hasCustomPrompt="1"/>
          </p:nvPr>
        </p:nvSpPr>
        <p:spPr>
          <a:xfrm>
            <a:off x="6843308" y="1839422"/>
            <a:ext cx="1960364" cy="121991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000" b="1" dirty="0"/>
            </a:lvl1pPr>
          </a:lstStyle>
          <a:p>
            <a:pPr marL="0" lvl="0" indent="0" algn="ctr">
              <a:buNone/>
            </a:pPr>
            <a:r>
              <a:rPr lang="en-US" dirty="0" smtClean="0"/>
              <a:t>IMAGE</a:t>
            </a:r>
            <a:endParaRPr lang="en-US" dirty="0"/>
          </a:p>
        </p:txBody>
      </p:sp>
      <p:sp>
        <p:nvSpPr>
          <p:cNvPr id="57" name="Picture Placeholder 39"/>
          <p:cNvSpPr>
            <a:spLocks noGrp="1"/>
          </p:cNvSpPr>
          <p:nvPr>
            <p:ph type="pic" sz="quarter" idx="22" hasCustomPrompt="1"/>
          </p:nvPr>
        </p:nvSpPr>
        <p:spPr>
          <a:xfrm>
            <a:off x="2702910" y="3506062"/>
            <a:ext cx="1960364" cy="121991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000" b="1" dirty="0"/>
            </a:lvl1pPr>
          </a:lstStyle>
          <a:p>
            <a:pPr marL="0" lvl="0" indent="0" algn="ctr">
              <a:buNone/>
            </a:pPr>
            <a:r>
              <a:rPr lang="en-US" dirty="0" smtClean="0"/>
              <a:t>IMAGE</a:t>
            </a:r>
            <a:endParaRPr lang="en-US" dirty="0"/>
          </a:p>
        </p:txBody>
      </p:sp>
      <p:sp>
        <p:nvSpPr>
          <p:cNvPr id="58" name="Picture Placeholder 39"/>
          <p:cNvSpPr>
            <a:spLocks noGrp="1"/>
          </p:cNvSpPr>
          <p:nvPr>
            <p:ph type="pic" sz="quarter" idx="23" hasCustomPrompt="1"/>
          </p:nvPr>
        </p:nvSpPr>
        <p:spPr>
          <a:xfrm>
            <a:off x="4773109" y="3506062"/>
            <a:ext cx="1960364" cy="121991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000" b="1" dirty="0"/>
            </a:lvl1pPr>
          </a:lstStyle>
          <a:p>
            <a:pPr marL="0" lvl="0" indent="0" algn="ctr">
              <a:buNone/>
            </a:pPr>
            <a:r>
              <a:rPr lang="en-US" dirty="0" smtClean="0"/>
              <a:t>IMAGE</a:t>
            </a:r>
            <a:endParaRPr lang="en-US" dirty="0"/>
          </a:p>
        </p:txBody>
      </p:sp>
      <p:sp>
        <p:nvSpPr>
          <p:cNvPr id="59" name="Picture Placeholder 39"/>
          <p:cNvSpPr>
            <a:spLocks noGrp="1"/>
          </p:cNvSpPr>
          <p:nvPr>
            <p:ph type="pic" sz="quarter" idx="24" hasCustomPrompt="1"/>
          </p:nvPr>
        </p:nvSpPr>
        <p:spPr>
          <a:xfrm>
            <a:off x="6843308" y="3506062"/>
            <a:ext cx="1960364" cy="121991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000" b="1" dirty="0"/>
            </a:lvl1pPr>
          </a:lstStyle>
          <a:p>
            <a:pPr marL="0" lvl="0" indent="0" algn="ctr">
              <a:buNone/>
            </a:pPr>
            <a:r>
              <a:rPr lang="en-US" dirty="0" smtClean="0"/>
              <a:t>IMAGE</a:t>
            </a:r>
            <a:endParaRPr lang="en-US" dirty="0"/>
          </a:p>
        </p:txBody>
      </p:sp>
      <p:sp>
        <p:nvSpPr>
          <p:cNvPr id="32" name="Text Placeholder 46"/>
          <p:cNvSpPr>
            <a:spLocks noGrp="1"/>
          </p:cNvSpPr>
          <p:nvPr>
            <p:ph type="body" sz="quarter" idx="31" hasCustomPrompt="1"/>
          </p:nvPr>
        </p:nvSpPr>
        <p:spPr>
          <a:xfrm>
            <a:off x="6847358" y="6363839"/>
            <a:ext cx="1969697" cy="2460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en-US" dirty="0" smtClean="0"/>
              <a:t>LABEL</a:t>
            </a:r>
            <a:endParaRPr lang="en-US" dirty="0"/>
          </a:p>
        </p:txBody>
      </p:sp>
      <p:sp>
        <p:nvSpPr>
          <p:cNvPr id="33" name="Text Placeholder 46"/>
          <p:cNvSpPr>
            <a:spLocks noGrp="1"/>
          </p:cNvSpPr>
          <p:nvPr>
            <p:ph type="body" sz="quarter" idx="32" hasCustomPrompt="1"/>
          </p:nvPr>
        </p:nvSpPr>
        <p:spPr>
          <a:xfrm>
            <a:off x="4763776" y="6363839"/>
            <a:ext cx="1969697" cy="2460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en-US" dirty="0" smtClean="0"/>
              <a:t>LABEL</a:t>
            </a:r>
            <a:endParaRPr lang="en-US" dirty="0"/>
          </a:p>
        </p:txBody>
      </p:sp>
      <p:sp>
        <p:nvSpPr>
          <p:cNvPr id="34" name="Text Placeholder 46"/>
          <p:cNvSpPr>
            <a:spLocks noGrp="1"/>
          </p:cNvSpPr>
          <p:nvPr>
            <p:ph type="body" sz="quarter" idx="33" hasCustomPrompt="1"/>
          </p:nvPr>
        </p:nvSpPr>
        <p:spPr>
          <a:xfrm>
            <a:off x="2702385" y="6363839"/>
            <a:ext cx="1969697" cy="2460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en-US" dirty="0" smtClean="0"/>
              <a:t>LABEL</a:t>
            </a:r>
            <a:endParaRPr lang="en-US" dirty="0"/>
          </a:p>
        </p:txBody>
      </p:sp>
      <p:sp>
        <p:nvSpPr>
          <p:cNvPr id="35" name="Text Placeholder 46"/>
          <p:cNvSpPr>
            <a:spLocks noGrp="1"/>
          </p:cNvSpPr>
          <p:nvPr>
            <p:ph type="body" sz="quarter" idx="34" hasCustomPrompt="1"/>
          </p:nvPr>
        </p:nvSpPr>
        <p:spPr>
          <a:xfrm>
            <a:off x="106572" y="5109727"/>
            <a:ext cx="2508286" cy="121294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r">
              <a:spcBef>
                <a:spcPts val="0"/>
              </a:spcBef>
              <a:buNone/>
              <a:defRPr sz="2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LABEL</a:t>
            </a:r>
            <a:endParaRPr lang="en-US" dirty="0"/>
          </a:p>
        </p:txBody>
      </p:sp>
      <p:sp>
        <p:nvSpPr>
          <p:cNvPr id="36" name="Picture Placeholder 39"/>
          <p:cNvSpPr>
            <a:spLocks noGrp="1"/>
          </p:cNvSpPr>
          <p:nvPr>
            <p:ph type="pic" sz="quarter" idx="35" hasCustomPrompt="1"/>
          </p:nvPr>
        </p:nvSpPr>
        <p:spPr>
          <a:xfrm>
            <a:off x="2702910" y="5110880"/>
            <a:ext cx="1960364" cy="121991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000" b="1" dirty="0"/>
            </a:lvl1pPr>
          </a:lstStyle>
          <a:p>
            <a:pPr marL="0" lvl="0" indent="0" algn="ctr">
              <a:buNone/>
            </a:pPr>
            <a:r>
              <a:rPr lang="en-US" dirty="0" smtClean="0"/>
              <a:t>IMAGE</a:t>
            </a:r>
            <a:endParaRPr lang="en-US" dirty="0"/>
          </a:p>
        </p:txBody>
      </p:sp>
      <p:sp>
        <p:nvSpPr>
          <p:cNvPr id="37" name="Picture Placeholder 39"/>
          <p:cNvSpPr>
            <a:spLocks noGrp="1"/>
          </p:cNvSpPr>
          <p:nvPr>
            <p:ph type="pic" sz="quarter" idx="36" hasCustomPrompt="1"/>
          </p:nvPr>
        </p:nvSpPr>
        <p:spPr>
          <a:xfrm>
            <a:off x="4773109" y="5110880"/>
            <a:ext cx="1960364" cy="121991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000" b="1" dirty="0"/>
            </a:lvl1pPr>
          </a:lstStyle>
          <a:p>
            <a:pPr marL="0" lvl="0" indent="0" algn="ctr">
              <a:buNone/>
            </a:pPr>
            <a:r>
              <a:rPr lang="en-US" dirty="0" smtClean="0"/>
              <a:t>IMAGE</a:t>
            </a:r>
            <a:endParaRPr lang="en-US" dirty="0"/>
          </a:p>
        </p:txBody>
      </p:sp>
      <p:sp>
        <p:nvSpPr>
          <p:cNvPr id="38" name="Picture Placeholder 39"/>
          <p:cNvSpPr>
            <a:spLocks noGrp="1"/>
          </p:cNvSpPr>
          <p:nvPr>
            <p:ph type="pic" sz="quarter" idx="37" hasCustomPrompt="1"/>
          </p:nvPr>
        </p:nvSpPr>
        <p:spPr>
          <a:xfrm>
            <a:off x="6843308" y="5110880"/>
            <a:ext cx="1960364" cy="121991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000" b="1" dirty="0"/>
            </a:lvl1pPr>
          </a:lstStyle>
          <a:p>
            <a:pPr marL="0" lvl="0" indent="0" algn="ctr">
              <a:buNone/>
            </a:pPr>
            <a:r>
              <a:rPr lang="en-US" dirty="0" smtClean="0"/>
              <a:t>IMAGE</a:t>
            </a:r>
            <a:endParaRPr lang="en-US" dirty="0"/>
          </a:p>
        </p:txBody>
      </p:sp>
      <p:sp>
        <p:nvSpPr>
          <p:cNvPr id="4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4020" y="6442569"/>
            <a:ext cx="3229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800" smtClean="0">
                <a:solidFill>
                  <a:srgbClr val="6C6C6C"/>
                </a:solidFill>
              </a:defRPr>
            </a:lvl1pPr>
          </a:lstStyle>
          <a:p>
            <a:fld id="{546CD2E5-F14D-4AB4-AABF-F1EC59ABA42A}" type="slidenum">
              <a:rPr/>
              <a:pPr/>
              <a:t>‹#›</a:t>
            </a:fld>
            <a:endParaRPr/>
          </a:p>
        </p:txBody>
      </p:sp>
      <p:pic>
        <p:nvPicPr>
          <p:cNvPr id="39" name="Picture 3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3610" y="6605162"/>
            <a:ext cx="661718" cy="216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5875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TIER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icture Placeholder 39"/>
          <p:cNvSpPr>
            <a:spLocks noGrp="1"/>
          </p:cNvSpPr>
          <p:nvPr>
            <p:ph type="pic" sz="quarter" idx="10" hasCustomPrompt="1"/>
          </p:nvPr>
        </p:nvSpPr>
        <p:spPr>
          <a:xfrm>
            <a:off x="379693" y="2852815"/>
            <a:ext cx="2555978" cy="237726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000" b="1" dirty="0"/>
            </a:lvl1pPr>
          </a:lstStyle>
          <a:p>
            <a:pPr marL="0" lvl="0" indent="0" algn="ctr">
              <a:buNone/>
            </a:pPr>
            <a:r>
              <a:rPr lang="en-US" dirty="0" smtClean="0"/>
              <a:t>IMAGE</a:t>
            </a:r>
            <a:endParaRPr lang="en-US" dirty="0"/>
          </a:p>
        </p:txBody>
      </p:sp>
      <p:sp>
        <p:nvSpPr>
          <p:cNvPr id="41" name="Picture Placeholder 39"/>
          <p:cNvSpPr>
            <a:spLocks noGrp="1"/>
          </p:cNvSpPr>
          <p:nvPr>
            <p:ph type="pic" sz="quarter" idx="11" hasCustomPrompt="1"/>
          </p:nvPr>
        </p:nvSpPr>
        <p:spPr>
          <a:xfrm>
            <a:off x="3276113" y="2852815"/>
            <a:ext cx="2663932" cy="237726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000" b="1" dirty="0"/>
            </a:lvl1pPr>
          </a:lstStyle>
          <a:p>
            <a:pPr marL="0" lvl="0" indent="0" algn="ctr">
              <a:buNone/>
            </a:pPr>
            <a:r>
              <a:rPr lang="en-US" dirty="0" smtClean="0"/>
              <a:t>IMAGE</a:t>
            </a:r>
            <a:endParaRPr lang="en-US" dirty="0"/>
          </a:p>
        </p:txBody>
      </p:sp>
      <p:sp>
        <p:nvSpPr>
          <p:cNvPr id="42" name="Picture Placeholder 39"/>
          <p:cNvSpPr>
            <a:spLocks noGrp="1"/>
          </p:cNvSpPr>
          <p:nvPr>
            <p:ph type="pic" sz="quarter" idx="12" hasCustomPrompt="1"/>
          </p:nvPr>
        </p:nvSpPr>
        <p:spPr>
          <a:xfrm>
            <a:off x="6161389" y="2852815"/>
            <a:ext cx="2609244" cy="237726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000" b="1" dirty="0"/>
            </a:lvl1pPr>
          </a:lstStyle>
          <a:p>
            <a:pPr marL="0" lvl="0" indent="0" algn="ctr">
              <a:buNone/>
            </a:pPr>
            <a:r>
              <a:rPr lang="en-US" dirty="0" smtClean="0"/>
              <a:t>IMAGE</a:t>
            </a:r>
            <a:endParaRPr lang="en-US" dirty="0"/>
          </a:p>
        </p:txBody>
      </p:sp>
      <p:sp>
        <p:nvSpPr>
          <p:cNvPr id="25" name="Text Placeholder 46"/>
          <p:cNvSpPr>
            <a:spLocks noGrp="1"/>
          </p:cNvSpPr>
          <p:nvPr>
            <p:ph type="body" sz="quarter" idx="15" hasCustomPrompt="1"/>
          </p:nvPr>
        </p:nvSpPr>
        <p:spPr>
          <a:xfrm>
            <a:off x="6263657" y="1990960"/>
            <a:ext cx="2626846" cy="424776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 algn="l">
              <a:buNone/>
              <a:defRPr sz="1100"/>
            </a:lvl1pPr>
          </a:lstStyle>
          <a:p>
            <a:pPr lvl="0"/>
            <a:r>
              <a:rPr lang="en-US" dirty="0" smtClean="0"/>
              <a:t>Label</a:t>
            </a:r>
            <a:endParaRPr lang="en-US" dirty="0"/>
          </a:p>
        </p:txBody>
      </p:sp>
      <p:sp>
        <p:nvSpPr>
          <p:cNvPr id="24" name="Text Placeholder 46"/>
          <p:cNvSpPr>
            <a:spLocks noGrp="1"/>
          </p:cNvSpPr>
          <p:nvPr>
            <p:ph type="body" sz="quarter" idx="14" hasCustomPrompt="1"/>
          </p:nvPr>
        </p:nvSpPr>
        <p:spPr>
          <a:xfrm>
            <a:off x="3256854" y="1990960"/>
            <a:ext cx="2683191" cy="424776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 algn="l">
              <a:buNone/>
              <a:defRPr lang="en-US" sz="11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Label</a:t>
            </a:r>
            <a:endParaRPr lang="en-US" dirty="0"/>
          </a:p>
        </p:txBody>
      </p:sp>
      <p:sp>
        <p:nvSpPr>
          <p:cNvPr id="23" name="Text Placeholder 46"/>
          <p:cNvSpPr>
            <a:spLocks noGrp="1"/>
          </p:cNvSpPr>
          <p:nvPr>
            <p:ph type="body" sz="quarter" idx="13" hasCustomPrompt="1"/>
          </p:nvPr>
        </p:nvSpPr>
        <p:spPr>
          <a:xfrm>
            <a:off x="393192" y="1990960"/>
            <a:ext cx="2581397" cy="424776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 algn="l">
              <a:buNone/>
              <a:defRPr sz="1100"/>
            </a:lvl1pPr>
          </a:lstStyle>
          <a:p>
            <a:pPr lvl="0"/>
            <a:r>
              <a:rPr lang="en-US" dirty="0" smtClean="0"/>
              <a:t>Label</a:t>
            </a:r>
            <a:endParaRPr lang="en-US" dirty="0"/>
          </a:p>
        </p:txBody>
      </p:sp>
      <p:sp>
        <p:nvSpPr>
          <p:cNvPr id="65" name="Text Placeholder 46"/>
          <p:cNvSpPr>
            <a:spLocks noGrp="1"/>
          </p:cNvSpPr>
          <p:nvPr>
            <p:ph type="body" sz="quarter" idx="30" hasCustomPrompt="1"/>
          </p:nvPr>
        </p:nvSpPr>
        <p:spPr>
          <a:xfrm>
            <a:off x="6250289" y="1471224"/>
            <a:ext cx="2609244" cy="684674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marL="0" indent="0" algn="l">
              <a:spcBef>
                <a:spcPts val="0"/>
              </a:spcBef>
              <a:buNone/>
              <a:defRPr sz="2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LABEL</a:t>
            </a:r>
            <a:endParaRPr lang="en-US" dirty="0"/>
          </a:p>
        </p:txBody>
      </p:sp>
      <p:sp>
        <p:nvSpPr>
          <p:cNvPr id="64" name="Text Placeholder 46"/>
          <p:cNvSpPr>
            <a:spLocks noGrp="1"/>
          </p:cNvSpPr>
          <p:nvPr>
            <p:ph type="body" sz="quarter" idx="29" hasCustomPrompt="1"/>
          </p:nvPr>
        </p:nvSpPr>
        <p:spPr>
          <a:xfrm>
            <a:off x="3256854" y="1453334"/>
            <a:ext cx="2683191" cy="684674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marL="0" indent="0" algn="l">
              <a:spcBef>
                <a:spcPts val="0"/>
              </a:spcBef>
              <a:buNone/>
              <a:defRPr sz="2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LABEL</a:t>
            </a:r>
            <a:endParaRPr lang="en-US" dirty="0"/>
          </a:p>
        </p:txBody>
      </p:sp>
      <p:sp>
        <p:nvSpPr>
          <p:cNvPr id="63" name="Text Placeholder 46"/>
          <p:cNvSpPr>
            <a:spLocks noGrp="1"/>
          </p:cNvSpPr>
          <p:nvPr>
            <p:ph type="body" sz="quarter" idx="28" hasCustomPrompt="1"/>
          </p:nvPr>
        </p:nvSpPr>
        <p:spPr>
          <a:xfrm>
            <a:off x="393192" y="1471224"/>
            <a:ext cx="2594767" cy="684674"/>
          </a:xfrm>
          <a:prstGeom prst="rect">
            <a:avLst/>
          </a:prstGeom>
        </p:spPr>
        <p:txBody>
          <a:bodyPr wrap="square" lIns="0" rIns="0" anchor="ctr">
            <a:noAutofit/>
          </a:bodyPr>
          <a:lstStyle>
            <a:lvl1pPr marL="0" indent="0" algn="l">
              <a:spcBef>
                <a:spcPts val="0"/>
              </a:spcBef>
              <a:buNone/>
              <a:defRPr sz="2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LABEL</a:t>
            </a:r>
            <a:endParaRPr lang="en-US" dirty="0"/>
          </a:p>
        </p:txBody>
      </p:sp>
      <p:sp>
        <p:nvSpPr>
          <p:cNvPr id="32" name="Title 1"/>
          <p:cNvSpPr>
            <a:spLocks noGrp="1"/>
          </p:cNvSpPr>
          <p:nvPr>
            <p:ph type="title" hasCustomPrompt="1"/>
          </p:nvPr>
        </p:nvSpPr>
        <p:spPr>
          <a:xfrm>
            <a:off x="393192" y="363536"/>
            <a:ext cx="8600313" cy="519448"/>
          </a:xfrm>
          <a:prstGeom prst="rect">
            <a:avLst/>
          </a:prstGeom>
        </p:spPr>
        <p:txBody>
          <a:bodyPr wrap="square" lIns="0" tIns="0" rIns="0" anchor="t">
            <a:noAutofit/>
          </a:bodyPr>
          <a:lstStyle>
            <a:lvl1pPr algn="l">
              <a:lnSpc>
                <a:spcPct val="65000"/>
              </a:lnSpc>
              <a:defRPr lang="en-US" sz="4800" b="1" kern="4800" spc="-300" baseline="0" dirty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</a:lstStyle>
          <a:p>
            <a:r>
              <a:rPr lang="en-US" dirty="0" smtClean="0"/>
              <a:t>CLICK TO EDIT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31" hasCustomPrompt="1"/>
          </p:nvPr>
        </p:nvSpPr>
        <p:spPr>
          <a:xfrm>
            <a:off x="393192" y="788403"/>
            <a:ext cx="8601075" cy="428625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algn="l">
              <a:lnSpc>
                <a:spcPct val="80000"/>
              </a:lnSpc>
              <a:defRPr sz="2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err="1" smtClean="0"/>
              <a:t>Subheader</a:t>
            </a:r>
            <a:r>
              <a:rPr lang="en-US" dirty="0" smtClean="0"/>
              <a:t> in 20 </a:t>
            </a:r>
            <a:r>
              <a:rPr lang="en-US" dirty="0" err="1" smtClean="0"/>
              <a:t>pt</a:t>
            </a:r>
            <a:endParaRPr lang="en-US" dirty="0"/>
          </a:p>
        </p:txBody>
      </p:sp>
      <p:cxnSp>
        <p:nvCxnSpPr>
          <p:cNvPr id="34" name="Straight Connector 33"/>
          <p:cNvCxnSpPr/>
          <p:nvPr/>
        </p:nvCxnSpPr>
        <p:spPr>
          <a:xfrm>
            <a:off x="3107617" y="2087573"/>
            <a:ext cx="0" cy="3326632"/>
          </a:xfrm>
          <a:prstGeom prst="line">
            <a:avLst/>
          </a:prstGeom>
          <a:ln>
            <a:solidFill>
              <a:srgbClr val="A6A6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6056254" y="2076314"/>
            <a:ext cx="0" cy="3326632"/>
          </a:xfrm>
          <a:prstGeom prst="line">
            <a:avLst/>
          </a:prstGeom>
          <a:ln>
            <a:solidFill>
              <a:srgbClr val="A6A6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4020" y="6442569"/>
            <a:ext cx="3229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800" smtClean="0">
                <a:solidFill>
                  <a:srgbClr val="6C6C6C"/>
                </a:solidFill>
              </a:defRPr>
            </a:lvl1pPr>
          </a:lstStyle>
          <a:p>
            <a:fld id="{546CD2E5-F14D-4AB4-AABF-F1EC59ABA42A}" type="slidenum">
              <a:rPr/>
              <a:pPr/>
              <a:t>‹#›</a:t>
            </a:fld>
            <a:endParaRPr/>
          </a:p>
        </p:txBody>
      </p:sp>
      <p:sp>
        <p:nvSpPr>
          <p:cNvPr id="19" name="Text Placeholder 13"/>
          <p:cNvSpPr>
            <a:spLocks noGrp="1"/>
          </p:cNvSpPr>
          <p:nvPr>
            <p:ph type="body" sz="quarter" idx="26" hasCustomPrompt="1"/>
          </p:nvPr>
        </p:nvSpPr>
        <p:spPr>
          <a:xfrm>
            <a:off x="393192" y="5648027"/>
            <a:ext cx="8393729" cy="944159"/>
          </a:xfrm>
          <a:prstGeom prst="rect">
            <a:avLst/>
          </a:prstGeom>
        </p:spPr>
        <p:txBody>
          <a:bodyPr wrap="square" lIns="0" rIns="0" numCol="2" spcCol="182880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/>
              <a:buNone/>
              <a:tabLst/>
              <a:defRPr lang="en-US" sz="1200" kern="1200" baseline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2pPr>
            <a:lvl3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3pPr>
            <a:lvl4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4pPr>
            <a:lvl5pPr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SHORT HEADER HERE, PLS BOLD THIS</a:t>
            </a:r>
          </a:p>
          <a:p>
            <a:pPr lvl="0"/>
            <a:r>
              <a:rPr lang="en-US" dirty="0" smtClean="0"/>
              <a:t>Put your details here, not in the stats and descriptors area, which are intended to be brief. This is a two column text box with bullet styles included.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lang="en-US" dirty="0" smtClean="0"/>
              <a:t>Bullet here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lang="en-US" dirty="0" smtClean="0"/>
              <a:t>Bullet here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lang="en-US" dirty="0" smtClean="0"/>
              <a:t>Bullet here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lang="en-US" dirty="0" smtClean="0"/>
              <a:t>And here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3610" y="6605162"/>
            <a:ext cx="661718" cy="216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0742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COSYSTEM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icture Placeholder 39"/>
          <p:cNvSpPr>
            <a:spLocks noGrp="1"/>
          </p:cNvSpPr>
          <p:nvPr>
            <p:ph type="pic" sz="quarter" idx="10" hasCustomPrompt="1"/>
          </p:nvPr>
        </p:nvSpPr>
        <p:spPr>
          <a:xfrm>
            <a:off x="393192" y="1508326"/>
            <a:ext cx="1332573" cy="75746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000" b="1" dirty="0"/>
            </a:lvl1pPr>
          </a:lstStyle>
          <a:p>
            <a:pPr marL="0" lvl="0" indent="0" algn="ctr">
              <a:buNone/>
            </a:pPr>
            <a:r>
              <a:rPr lang="en-US" dirty="0" smtClean="0"/>
              <a:t>IMAGE</a:t>
            </a:r>
            <a:endParaRPr lang="en-US" dirty="0"/>
          </a:p>
        </p:txBody>
      </p:sp>
      <p:sp>
        <p:nvSpPr>
          <p:cNvPr id="41" name="Picture Placeholder 39"/>
          <p:cNvSpPr>
            <a:spLocks noGrp="1"/>
          </p:cNvSpPr>
          <p:nvPr>
            <p:ph type="pic" sz="quarter" idx="11" hasCustomPrompt="1"/>
          </p:nvPr>
        </p:nvSpPr>
        <p:spPr>
          <a:xfrm>
            <a:off x="2739589" y="1508326"/>
            <a:ext cx="3566674" cy="375215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000" b="1" dirty="0"/>
            </a:lvl1pPr>
          </a:lstStyle>
          <a:p>
            <a:pPr marL="0" lvl="0" indent="0" algn="ctr">
              <a:buNone/>
            </a:pPr>
            <a:r>
              <a:rPr lang="en-US" dirty="0" smtClean="0"/>
              <a:t>IMAGE</a:t>
            </a:r>
            <a:endParaRPr lang="en-US" dirty="0"/>
          </a:p>
        </p:txBody>
      </p:sp>
      <p:sp>
        <p:nvSpPr>
          <p:cNvPr id="24" name="Text Placeholder 46"/>
          <p:cNvSpPr>
            <a:spLocks noGrp="1"/>
          </p:cNvSpPr>
          <p:nvPr>
            <p:ph type="body" sz="quarter" idx="14" hasCustomPrompt="1"/>
          </p:nvPr>
        </p:nvSpPr>
        <p:spPr>
          <a:xfrm>
            <a:off x="2725075" y="5329595"/>
            <a:ext cx="3566674" cy="1166995"/>
          </a:xfrm>
          <a:prstGeom prst="rect">
            <a:avLst/>
          </a:prstGeom>
        </p:spPr>
        <p:txBody>
          <a:bodyPr lIns="0" tIns="0" rIns="0" bIns="45720">
            <a:noAutofit/>
          </a:bodyPr>
          <a:lstStyle>
            <a:lvl1pPr marL="0" indent="0" algn="l">
              <a:lnSpc>
                <a:spcPct val="80000"/>
              </a:lnSpc>
              <a:buNone/>
              <a:defRPr lang="en-US" sz="11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Label</a:t>
            </a:r>
            <a:endParaRPr lang="en-US" dirty="0"/>
          </a:p>
        </p:txBody>
      </p:sp>
      <p:sp>
        <p:nvSpPr>
          <p:cNvPr id="23" name="Text Placeholder 46"/>
          <p:cNvSpPr>
            <a:spLocks noGrp="1"/>
          </p:cNvSpPr>
          <p:nvPr>
            <p:ph type="body" sz="quarter" idx="13" hasCustomPrompt="1"/>
          </p:nvPr>
        </p:nvSpPr>
        <p:spPr>
          <a:xfrm>
            <a:off x="393192" y="2441952"/>
            <a:ext cx="1332572" cy="619766"/>
          </a:xfrm>
          <a:prstGeom prst="rect">
            <a:avLst/>
          </a:prstGeom>
        </p:spPr>
        <p:txBody>
          <a:bodyPr lIns="0" tIns="0" rIns="0" bIns="45720" anchor="t">
            <a:noAutofit/>
          </a:bodyPr>
          <a:lstStyle>
            <a:lvl1pPr marL="0" indent="0" algn="l">
              <a:lnSpc>
                <a:spcPct val="80000"/>
              </a:lnSpc>
              <a:buNone/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Label</a:t>
            </a:r>
            <a:endParaRPr lang="en-US" dirty="0"/>
          </a:p>
        </p:txBody>
      </p:sp>
      <p:sp>
        <p:nvSpPr>
          <p:cNvPr id="64" name="Text Placeholder 46"/>
          <p:cNvSpPr>
            <a:spLocks noGrp="1"/>
          </p:cNvSpPr>
          <p:nvPr>
            <p:ph type="body" sz="quarter" idx="29" hasCustomPrompt="1"/>
          </p:nvPr>
        </p:nvSpPr>
        <p:spPr>
          <a:xfrm>
            <a:off x="2717818" y="1249939"/>
            <a:ext cx="3590295" cy="265076"/>
          </a:xfrm>
          <a:prstGeom prst="rect">
            <a:avLst/>
          </a:prstGeom>
        </p:spPr>
        <p:txBody>
          <a:bodyPr lIns="0" tIns="0" rIns="0" bIns="45720" anchor="t">
            <a:noAutofit/>
          </a:bodyPr>
          <a:lstStyle>
            <a:lvl1pPr marL="0" indent="0" algn="l">
              <a:spcBef>
                <a:spcPts val="0"/>
              </a:spcBef>
              <a:buNone/>
              <a:defRPr sz="1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LABEL</a:t>
            </a:r>
            <a:endParaRPr lang="en-US" dirty="0"/>
          </a:p>
        </p:txBody>
      </p:sp>
      <p:sp>
        <p:nvSpPr>
          <p:cNvPr id="63" name="Text Placeholder 46"/>
          <p:cNvSpPr>
            <a:spLocks noGrp="1"/>
          </p:cNvSpPr>
          <p:nvPr>
            <p:ph type="body" sz="quarter" idx="28" hasCustomPrompt="1"/>
          </p:nvPr>
        </p:nvSpPr>
        <p:spPr>
          <a:xfrm>
            <a:off x="393192" y="2306155"/>
            <a:ext cx="1339474" cy="246752"/>
          </a:xfrm>
          <a:prstGeom prst="rect">
            <a:avLst/>
          </a:prstGeom>
        </p:spPr>
        <p:txBody>
          <a:bodyPr lIns="0" tIns="0" rIns="0" bIns="45720" anchor="t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LABEL</a:t>
            </a:r>
            <a:endParaRPr lang="en-US" dirty="0"/>
          </a:p>
        </p:txBody>
      </p:sp>
      <p:sp>
        <p:nvSpPr>
          <p:cNvPr id="32" name="Title 1"/>
          <p:cNvSpPr>
            <a:spLocks noGrp="1"/>
          </p:cNvSpPr>
          <p:nvPr>
            <p:ph type="title" hasCustomPrompt="1"/>
          </p:nvPr>
        </p:nvSpPr>
        <p:spPr>
          <a:xfrm>
            <a:off x="393192" y="363536"/>
            <a:ext cx="8600313" cy="519448"/>
          </a:xfrm>
          <a:prstGeom prst="rect">
            <a:avLst/>
          </a:prstGeom>
        </p:spPr>
        <p:txBody>
          <a:bodyPr wrap="square" lIns="0" tIns="0" rIns="0" anchor="t">
            <a:noAutofit/>
          </a:bodyPr>
          <a:lstStyle>
            <a:lvl1pPr algn="l">
              <a:lnSpc>
                <a:spcPct val="65000"/>
              </a:lnSpc>
              <a:defRPr lang="en-US" sz="4800" b="1" kern="4800" spc="-300" baseline="0" dirty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</a:lstStyle>
          <a:p>
            <a:r>
              <a:rPr lang="en-US" dirty="0" smtClean="0"/>
              <a:t>CLICK TO EDIT</a:t>
            </a:r>
            <a:endParaRPr lang="en-US" dirty="0"/>
          </a:p>
        </p:txBody>
      </p:sp>
      <p:sp>
        <p:nvSpPr>
          <p:cNvPr id="15" name="Picture Placeholder 39"/>
          <p:cNvSpPr>
            <a:spLocks noGrp="1"/>
          </p:cNvSpPr>
          <p:nvPr>
            <p:ph type="pic" sz="quarter" idx="32" hasCustomPrompt="1"/>
          </p:nvPr>
        </p:nvSpPr>
        <p:spPr>
          <a:xfrm>
            <a:off x="393192" y="3120959"/>
            <a:ext cx="1332573" cy="75746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000" b="1" dirty="0"/>
            </a:lvl1pPr>
          </a:lstStyle>
          <a:p>
            <a:pPr marL="0" lvl="0" indent="0" algn="ctr">
              <a:buNone/>
            </a:pPr>
            <a:r>
              <a:rPr lang="en-US" dirty="0" smtClean="0"/>
              <a:t>IMAGE</a:t>
            </a:r>
            <a:endParaRPr lang="en-US" dirty="0"/>
          </a:p>
        </p:txBody>
      </p:sp>
      <p:sp>
        <p:nvSpPr>
          <p:cNvPr id="16" name="Text Placeholder 46"/>
          <p:cNvSpPr>
            <a:spLocks noGrp="1"/>
          </p:cNvSpPr>
          <p:nvPr>
            <p:ph type="body" sz="quarter" idx="33" hasCustomPrompt="1"/>
          </p:nvPr>
        </p:nvSpPr>
        <p:spPr>
          <a:xfrm>
            <a:off x="393192" y="4054585"/>
            <a:ext cx="1332572" cy="619766"/>
          </a:xfrm>
          <a:prstGeom prst="rect">
            <a:avLst/>
          </a:prstGeom>
        </p:spPr>
        <p:txBody>
          <a:bodyPr lIns="0" tIns="0" rIns="0" bIns="45720" anchor="t">
            <a:noAutofit/>
          </a:bodyPr>
          <a:lstStyle>
            <a:lvl1pPr marL="0" indent="0" algn="l">
              <a:lnSpc>
                <a:spcPct val="80000"/>
              </a:lnSpc>
              <a:buNone/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Label</a:t>
            </a:r>
            <a:endParaRPr lang="en-US" dirty="0"/>
          </a:p>
        </p:txBody>
      </p:sp>
      <p:sp>
        <p:nvSpPr>
          <p:cNvPr id="17" name="Text Placeholder 46"/>
          <p:cNvSpPr>
            <a:spLocks noGrp="1"/>
          </p:cNvSpPr>
          <p:nvPr>
            <p:ph type="body" sz="quarter" idx="34" hasCustomPrompt="1"/>
          </p:nvPr>
        </p:nvSpPr>
        <p:spPr>
          <a:xfrm>
            <a:off x="393192" y="3918788"/>
            <a:ext cx="1339474" cy="246752"/>
          </a:xfrm>
          <a:prstGeom prst="rect">
            <a:avLst/>
          </a:prstGeom>
        </p:spPr>
        <p:txBody>
          <a:bodyPr lIns="0" tIns="0" rIns="0" bIns="45720" anchor="t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LABEL</a:t>
            </a:r>
            <a:endParaRPr lang="en-US" dirty="0"/>
          </a:p>
        </p:txBody>
      </p:sp>
      <p:sp>
        <p:nvSpPr>
          <p:cNvPr id="18" name="Picture Placeholder 39"/>
          <p:cNvSpPr>
            <a:spLocks noGrp="1"/>
          </p:cNvSpPr>
          <p:nvPr>
            <p:ph type="pic" sz="quarter" idx="35" hasCustomPrompt="1"/>
          </p:nvPr>
        </p:nvSpPr>
        <p:spPr>
          <a:xfrm>
            <a:off x="393192" y="4746560"/>
            <a:ext cx="1332573" cy="75746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000" b="1" dirty="0"/>
            </a:lvl1pPr>
          </a:lstStyle>
          <a:p>
            <a:pPr marL="0" lvl="0" indent="0" algn="ctr">
              <a:buNone/>
            </a:pPr>
            <a:r>
              <a:rPr lang="en-US" dirty="0" smtClean="0"/>
              <a:t>IMAGE</a:t>
            </a:r>
            <a:endParaRPr lang="en-US" dirty="0"/>
          </a:p>
        </p:txBody>
      </p:sp>
      <p:sp>
        <p:nvSpPr>
          <p:cNvPr id="19" name="Text Placeholder 46"/>
          <p:cNvSpPr>
            <a:spLocks noGrp="1"/>
          </p:cNvSpPr>
          <p:nvPr>
            <p:ph type="body" sz="quarter" idx="36" hasCustomPrompt="1"/>
          </p:nvPr>
        </p:nvSpPr>
        <p:spPr>
          <a:xfrm>
            <a:off x="393192" y="5680186"/>
            <a:ext cx="1332572" cy="619766"/>
          </a:xfrm>
          <a:prstGeom prst="rect">
            <a:avLst/>
          </a:prstGeom>
        </p:spPr>
        <p:txBody>
          <a:bodyPr lIns="0" tIns="0" rIns="0" bIns="45720" anchor="t">
            <a:noAutofit/>
          </a:bodyPr>
          <a:lstStyle>
            <a:lvl1pPr marL="0" indent="0" algn="l">
              <a:lnSpc>
                <a:spcPct val="80000"/>
              </a:lnSpc>
              <a:buNone/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Label</a:t>
            </a:r>
            <a:endParaRPr lang="en-US" dirty="0"/>
          </a:p>
        </p:txBody>
      </p:sp>
      <p:sp>
        <p:nvSpPr>
          <p:cNvPr id="20" name="Text Placeholder 46"/>
          <p:cNvSpPr>
            <a:spLocks noGrp="1"/>
          </p:cNvSpPr>
          <p:nvPr>
            <p:ph type="body" sz="quarter" idx="37" hasCustomPrompt="1"/>
          </p:nvPr>
        </p:nvSpPr>
        <p:spPr>
          <a:xfrm>
            <a:off x="393192" y="5533078"/>
            <a:ext cx="1339474" cy="246752"/>
          </a:xfrm>
          <a:prstGeom prst="rect">
            <a:avLst/>
          </a:prstGeom>
        </p:spPr>
        <p:txBody>
          <a:bodyPr lIns="0" tIns="0" rIns="0" bIns="45720" anchor="t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LABEL</a:t>
            </a:r>
            <a:endParaRPr lang="en-US" dirty="0"/>
          </a:p>
        </p:txBody>
      </p:sp>
      <p:sp>
        <p:nvSpPr>
          <p:cNvPr id="26" name="Text Placeholder 46"/>
          <p:cNvSpPr>
            <a:spLocks noGrp="1"/>
          </p:cNvSpPr>
          <p:nvPr>
            <p:ph type="body" sz="quarter" idx="38" hasCustomPrompt="1"/>
          </p:nvPr>
        </p:nvSpPr>
        <p:spPr>
          <a:xfrm>
            <a:off x="393192" y="1249939"/>
            <a:ext cx="1350473" cy="265076"/>
          </a:xfrm>
          <a:prstGeom prst="rect">
            <a:avLst/>
          </a:prstGeom>
        </p:spPr>
        <p:txBody>
          <a:bodyPr lIns="0" tIns="0" rIns="0" bIns="45720" anchor="t">
            <a:noAutofit/>
          </a:bodyPr>
          <a:lstStyle>
            <a:lvl1pPr marL="0" indent="0" algn="l">
              <a:spcBef>
                <a:spcPts val="0"/>
              </a:spcBef>
              <a:buNone/>
              <a:defRPr sz="1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LABEL</a:t>
            </a:r>
            <a:endParaRPr lang="en-US" dirty="0"/>
          </a:p>
        </p:txBody>
      </p:sp>
      <p:sp>
        <p:nvSpPr>
          <p:cNvPr id="27" name="Picture Placeholder 39"/>
          <p:cNvSpPr>
            <a:spLocks noGrp="1"/>
          </p:cNvSpPr>
          <p:nvPr>
            <p:ph type="pic" sz="quarter" idx="39" hasCustomPrompt="1"/>
          </p:nvPr>
        </p:nvSpPr>
        <p:spPr>
          <a:xfrm>
            <a:off x="7461056" y="1508326"/>
            <a:ext cx="1332573" cy="75746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000" b="1" dirty="0"/>
            </a:lvl1pPr>
          </a:lstStyle>
          <a:p>
            <a:pPr marL="0" lvl="0" indent="0" algn="ctr">
              <a:buNone/>
            </a:pPr>
            <a:r>
              <a:rPr lang="en-US" dirty="0" smtClean="0"/>
              <a:t>IMAGE</a:t>
            </a:r>
            <a:endParaRPr lang="en-US" dirty="0"/>
          </a:p>
        </p:txBody>
      </p:sp>
      <p:sp>
        <p:nvSpPr>
          <p:cNvPr id="28" name="Text Placeholder 46"/>
          <p:cNvSpPr>
            <a:spLocks noGrp="1"/>
          </p:cNvSpPr>
          <p:nvPr>
            <p:ph type="body" sz="quarter" idx="40" hasCustomPrompt="1"/>
          </p:nvPr>
        </p:nvSpPr>
        <p:spPr>
          <a:xfrm>
            <a:off x="7461057" y="2441952"/>
            <a:ext cx="1332572" cy="619766"/>
          </a:xfrm>
          <a:prstGeom prst="rect">
            <a:avLst/>
          </a:prstGeom>
        </p:spPr>
        <p:txBody>
          <a:bodyPr lIns="0" tIns="0" rIns="0" bIns="45720" anchor="t">
            <a:noAutofit/>
          </a:bodyPr>
          <a:lstStyle>
            <a:lvl1pPr marL="0" indent="0" algn="l">
              <a:lnSpc>
                <a:spcPct val="80000"/>
              </a:lnSpc>
              <a:buNone/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Label</a:t>
            </a:r>
            <a:endParaRPr lang="en-US" dirty="0"/>
          </a:p>
        </p:txBody>
      </p:sp>
      <p:sp>
        <p:nvSpPr>
          <p:cNvPr id="29" name="Text Placeholder 46"/>
          <p:cNvSpPr>
            <a:spLocks noGrp="1"/>
          </p:cNvSpPr>
          <p:nvPr>
            <p:ph type="body" sz="quarter" idx="41" hasCustomPrompt="1"/>
          </p:nvPr>
        </p:nvSpPr>
        <p:spPr>
          <a:xfrm>
            <a:off x="7448411" y="2306155"/>
            <a:ext cx="1339474" cy="246752"/>
          </a:xfrm>
          <a:prstGeom prst="rect">
            <a:avLst/>
          </a:prstGeom>
        </p:spPr>
        <p:txBody>
          <a:bodyPr lIns="0" tIns="0" rIns="0" bIns="45720" anchor="t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LABEL</a:t>
            </a:r>
            <a:endParaRPr lang="en-US" dirty="0"/>
          </a:p>
        </p:txBody>
      </p:sp>
      <p:sp>
        <p:nvSpPr>
          <p:cNvPr id="30" name="Picture Placeholder 39"/>
          <p:cNvSpPr>
            <a:spLocks noGrp="1"/>
          </p:cNvSpPr>
          <p:nvPr>
            <p:ph type="pic" sz="quarter" idx="42" hasCustomPrompt="1"/>
          </p:nvPr>
        </p:nvSpPr>
        <p:spPr>
          <a:xfrm>
            <a:off x="7461056" y="3120959"/>
            <a:ext cx="1332573" cy="75746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000" b="1" dirty="0"/>
            </a:lvl1pPr>
          </a:lstStyle>
          <a:p>
            <a:pPr marL="0" lvl="0" indent="0" algn="ctr">
              <a:buNone/>
            </a:pPr>
            <a:r>
              <a:rPr lang="en-US" dirty="0" smtClean="0"/>
              <a:t>IMAGE</a:t>
            </a:r>
            <a:endParaRPr lang="en-US" dirty="0"/>
          </a:p>
        </p:txBody>
      </p:sp>
      <p:sp>
        <p:nvSpPr>
          <p:cNvPr id="31" name="Text Placeholder 46"/>
          <p:cNvSpPr>
            <a:spLocks noGrp="1"/>
          </p:cNvSpPr>
          <p:nvPr>
            <p:ph type="body" sz="quarter" idx="43" hasCustomPrompt="1"/>
          </p:nvPr>
        </p:nvSpPr>
        <p:spPr>
          <a:xfrm>
            <a:off x="7461057" y="4054585"/>
            <a:ext cx="1332572" cy="619766"/>
          </a:xfrm>
          <a:prstGeom prst="rect">
            <a:avLst/>
          </a:prstGeom>
        </p:spPr>
        <p:txBody>
          <a:bodyPr lIns="0" tIns="0" rIns="0" bIns="45720" anchor="t">
            <a:noAutofit/>
          </a:bodyPr>
          <a:lstStyle>
            <a:lvl1pPr marL="0" indent="0" algn="l">
              <a:lnSpc>
                <a:spcPct val="80000"/>
              </a:lnSpc>
              <a:buNone/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Label</a:t>
            </a:r>
            <a:endParaRPr lang="en-US" dirty="0"/>
          </a:p>
        </p:txBody>
      </p:sp>
      <p:sp>
        <p:nvSpPr>
          <p:cNvPr id="33" name="Text Placeholder 46"/>
          <p:cNvSpPr>
            <a:spLocks noGrp="1"/>
          </p:cNvSpPr>
          <p:nvPr>
            <p:ph type="body" sz="quarter" idx="44" hasCustomPrompt="1"/>
          </p:nvPr>
        </p:nvSpPr>
        <p:spPr>
          <a:xfrm>
            <a:off x="7448411" y="3918788"/>
            <a:ext cx="1339474" cy="246752"/>
          </a:xfrm>
          <a:prstGeom prst="rect">
            <a:avLst/>
          </a:prstGeom>
        </p:spPr>
        <p:txBody>
          <a:bodyPr lIns="0" tIns="0" rIns="0" bIns="45720" anchor="t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LABEL</a:t>
            </a:r>
            <a:endParaRPr lang="en-US" dirty="0"/>
          </a:p>
        </p:txBody>
      </p:sp>
      <p:sp>
        <p:nvSpPr>
          <p:cNvPr id="36" name="Picture Placeholder 39"/>
          <p:cNvSpPr>
            <a:spLocks noGrp="1"/>
          </p:cNvSpPr>
          <p:nvPr>
            <p:ph type="pic" sz="quarter" idx="45" hasCustomPrompt="1"/>
          </p:nvPr>
        </p:nvSpPr>
        <p:spPr>
          <a:xfrm>
            <a:off x="7461056" y="4746560"/>
            <a:ext cx="1332573" cy="75746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000" b="1" dirty="0"/>
            </a:lvl1pPr>
          </a:lstStyle>
          <a:p>
            <a:pPr marL="0" lvl="0" indent="0" algn="ctr">
              <a:buNone/>
            </a:pPr>
            <a:r>
              <a:rPr lang="en-US" dirty="0" smtClean="0"/>
              <a:t>IMAGE</a:t>
            </a:r>
            <a:endParaRPr lang="en-US" dirty="0"/>
          </a:p>
        </p:txBody>
      </p:sp>
      <p:sp>
        <p:nvSpPr>
          <p:cNvPr id="37" name="Text Placeholder 46"/>
          <p:cNvSpPr>
            <a:spLocks noGrp="1"/>
          </p:cNvSpPr>
          <p:nvPr>
            <p:ph type="body" sz="quarter" idx="46" hasCustomPrompt="1"/>
          </p:nvPr>
        </p:nvSpPr>
        <p:spPr>
          <a:xfrm>
            <a:off x="7461057" y="5680186"/>
            <a:ext cx="1332572" cy="619766"/>
          </a:xfrm>
          <a:prstGeom prst="rect">
            <a:avLst/>
          </a:prstGeom>
        </p:spPr>
        <p:txBody>
          <a:bodyPr lIns="0" tIns="0" rIns="0" bIns="45720" anchor="t">
            <a:noAutofit/>
          </a:bodyPr>
          <a:lstStyle>
            <a:lvl1pPr marL="0" indent="0" algn="l">
              <a:lnSpc>
                <a:spcPct val="80000"/>
              </a:lnSpc>
              <a:buNone/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Label</a:t>
            </a:r>
            <a:endParaRPr lang="en-US" dirty="0"/>
          </a:p>
        </p:txBody>
      </p:sp>
      <p:sp>
        <p:nvSpPr>
          <p:cNvPr id="38" name="Text Placeholder 46"/>
          <p:cNvSpPr>
            <a:spLocks noGrp="1"/>
          </p:cNvSpPr>
          <p:nvPr>
            <p:ph type="body" sz="quarter" idx="47" hasCustomPrompt="1"/>
          </p:nvPr>
        </p:nvSpPr>
        <p:spPr>
          <a:xfrm>
            <a:off x="7448411" y="5533078"/>
            <a:ext cx="1339474" cy="246752"/>
          </a:xfrm>
          <a:prstGeom prst="rect">
            <a:avLst/>
          </a:prstGeom>
        </p:spPr>
        <p:txBody>
          <a:bodyPr lIns="0" tIns="0" rIns="0" bIns="45720" anchor="t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LABEL</a:t>
            </a:r>
            <a:endParaRPr lang="en-US" dirty="0"/>
          </a:p>
        </p:txBody>
      </p:sp>
      <p:sp>
        <p:nvSpPr>
          <p:cNvPr id="39" name="Text Placeholder 46"/>
          <p:cNvSpPr>
            <a:spLocks noGrp="1"/>
          </p:cNvSpPr>
          <p:nvPr>
            <p:ph type="body" sz="quarter" idx="48" hasCustomPrompt="1"/>
          </p:nvPr>
        </p:nvSpPr>
        <p:spPr>
          <a:xfrm>
            <a:off x="7448411" y="1249939"/>
            <a:ext cx="1339474" cy="265076"/>
          </a:xfrm>
          <a:prstGeom prst="rect">
            <a:avLst/>
          </a:prstGeom>
        </p:spPr>
        <p:txBody>
          <a:bodyPr lIns="0" tIns="0" rIns="0" bIns="45720" anchor="t">
            <a:noAutofit/>
          </a:bodyPr>
          <a:lstStyle>
            <a:lvl1pPr marL="0" indent="0" algn="l">
              <a:spcBef>
                <a:spcPts val="0"/>
              </a:spcBef>
              <a:buNone/>
              <a:defRPr sz="1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LABEL</a:t>
            </a:r>
            <a:endParaRPr lang="en-US" dirty="0"/>
          </a:p>
        </p:txBody>
      </p:sp>
      <p:sp>
        <p:nvSpPr>
          <p:cNvPr id="3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4020" y="6442569"/>
            <a:ext cx="3229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800" smtClean="0">
                <a:solidFill>
                  <a:srgbClr val="6C6C6C"/>
                </a:solidFill>
              </a:defRPr>
            </a:lvl1pPr>
          </a:lstStyle>
          <a:p>
            <a:fld id="{546CD2E5-F14D-4AB4-AABF-F1EC59ABA42A}" type="slidenum">
              <a:rPr/>
              <a:pPr/>
              <a:t>‹#›</a:t>
            </a:fld>
            <a:endParaRPr/>
          </a:p>
        </p:txBody>
      </p:sp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3610" y="6605162"/>
            <a:ext cx="661718" cy="216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2543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COSYSTE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icture Placeholder 39"/>
          <p:cNvSpPr>
            <a:spLocks noGrp="1"/>
          </p:cNvSpPr>
          <p:nvPr>
            <p:ph type="pic" sz="quarter" idx="10" hasCustomPrompt="1"/>
          </p:nvPr>
        </p:nvSpPr>
        <p:spPr>
          <a:xfrm>
            <a:off x="399034" y="3022600"/>
            <a:ext cx="1696466" cy="179554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000" b="1" dirty="0"/>
            </a:lvl1pPr>
          </a:lstStyle>
          <a:p>
            <a:pPr marL="0" lvl="0" indent="0" algn="ctr">
              <a:buNone/>
            </a:pPr>
            <a:r>
              <a:rPr lang="en-US" dirty="0" smtClean="0"/>
              <a:t>IMAGE</a:t>
            </a:r>
            <a:endParaRPr lang="en-US" dirty="0"/>
          </a:p>
        </p:txBody>
      </p:sp>
      <p:sp>
        <p:nvSpPr>
          <p:cNvPr id="41" name="Picture Placeholder 39"/>
          <p:cNvSpPr>
            <a:spLocks noGrp="1"/>
          </p:cNvSpPr>
          <p:nvPr>
            <p:ph type="pic" sz="quarter" idx="11" hasCustomPrompt="1"/>
          </p:nvPr>
        </p:nvSpPr>
        <p:spPr>
          <a:xfrm>
            <a:off x="2909520" y="2501900"/>
            <a:ext cx="1668830" cy="172085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000" b="1" dirty="0"/>
            </a:lvl1pPr>
          </a:lstStyle>
          <a:p>
            <a:pPr marL="0" lvl="0" indent="0" algn="ctr">
              <a:buNone/>
            </a:pPr>
            <a:r>
              <a:rPr lang="en-US" dirty="0" smtClean="0"/>
              <a:t>IMAGE</a:t>
            </a:r>
            <a:endParaRPr lang="en-US" dirty="0"/>
          </a:p>
        </p:txBody>
      </p:sp>
      <p:sp>
        <p:nvSpPr>
          <p:cNvPr id="42" name="Picture Placeholder 39"/>
          <p:cNvSpPr>
            <a:spLocks noGrp="1"/>
          </p:cNvSpPr>
          <p:nvPr>
            <p:ph type="pic" sz="quarter" idx="12" hasCustomPrompt="1"/>
          </p:nvPr>
        </p:nvSpPr>
        <p:spPr>
          <a:xfrm>
            <a:off x="5267210" y="1644650"/>
            <a:ext cx="1646457" cy="181891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000" b="1" dirty="0"/>
            </a:lvl1pPr>
          </a:lstStyle>
          <a:p>
            <a:pPr marL="0" lvl="0" indent="0" algn="ctr">
              <a:buNone/>
            </a:pPr>
            <a:r>
              <a:rPr lang="en-US" dirty="0" smtClean="0"/>
              <a:t>IMAGE</a:t>
            </a:r>
            <a:endParaRPr lang="en-US" dirty="0"/>
          </a:p>
        </p:txBody>
      </p:sp>
      <p:sp>
        <p:nvSpPr>
          <p:cNvPr id="25" name="Text Placeholder 46"/>
          <p:cNvSpPr>
            <a:spLocks noGrp="1"/>
          </p:cNvSpPr>
          <p:nvPr>
            <p:ph type="body" sz="quarter" idx="15" hasCustomPrompt="1"/>
          </p:nvPr>
        </p:nvSpPr>
        <p:spPr>
          <a:xfrm>
            <a:off x="5267211" y="3755913"/>
            <a:ext cx="2070567" cy="16233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Label</a:t>
            </a:r>
            <a:endParaRPr lang="en-US" dirty="0"/>
          </a:p>
        </p:txBody>
      </p:sp>
      <p:sp>
        <p:nvSpPr>
          <p:cNvPr id="24" name="Text Placeholder 46"/>
          <p:cNvSpPr>
            <a:spLocks noGrp="1"/>
          </p:cNvSpPr>
          <p:nvPr>
            <p:ph type="body" sz="quarter" idx="14" hasCustomPrompt="1"/>
          </p:nvPr>
        </p:nvSpPr>
        <p:spPr>
          <a:xfrm>
            <a:off x="2909520" y="4557690"/>
            <a:ext cx="2315358" cy="76830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lang="en-US" sz="11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Label</a:t>
            </a:r>
            <a:endParaRPr lang="en-US" dirty="0"/>
          </a:p>
        </p:txBody>
      </p:sp>
      <p:sp>
        <p:nvSpPr>
          <p:cNvPr id="23" name="Text Placeholder 46"/>
          <p:cNvSpPr>
            <a:spLocks noGrp="1"/>
          </p:cNvSpPr>
          <p:nvPr>
            <p:ph type="body" sz="quarter" idx="13" hasCustomPrompt="1"/>
          </p:nvPr>
        </p:nvSpPr>
        <p:spPr>
          <a:xfrm>
            <a:off x="393192" y="5102648"/>
            <a:ext cx="2011943" cy="657977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 algn="l">
              <a:buNone/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Label</a:t>
            </a:r>
            <a:endParaRPr lang="en-US" dirty="0"/>
          </a:p>
        </p:txBody>
      </p:sp>
      <p:sp>
        <p:nvSpPr>
          <p:cNvPr id="65" name="Text Placeholder 46"/>
          <p:cNvSpPr>
            <a:spLocks noGrp="1"/>
          </p:cNvSpPr>
          <p:nvPr>
            <p:ph type="body" sz="quarter" idx="30" hasCustomPrompt="1"/>
          </p:nvPr>
        </p:nvSpPr>
        <p:spPr>
          <a:xfrm>
            <a:off x="5267211" y="3333314"/>
            <a:ext cx="1782149" cy="5416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1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LABEL</a:t>
            </a:r>
            <a:endParaRPr lang="en-US" dirty="0"/>
          </a:p>
        </p:txBody>
      </p:sp>
      <p:sp>
        <p:nvSpPr>
          <p:cNvPr id="64" name="Text Placeholder 46"/>
          <p:cNvSpPr>
            <a:spLocks noGrp="1"/>
          </p:cNvSpPr>
          <p:nvPr>
            <p:ph type="body" sz="quarter" idx="29" hasCustomPrompt="1"/>
          </p:nvPr>
        </p:nvSpPr>
        <p:spPr>
          <a:xfrm>
            <a:off x="2909520" y="4146319"/>
            <a:ext cx="2287136" cy="5416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1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LABEL</a:t>
            </a:r>
            <a:endParaRPr lang="en-US" dirty="0"/>
          </a:p>
        </p:txBody>
      </p:sp>
      <p:sp>
        <p:nvSpPr>
          <p:cNvPr id="63" name="Text Placeholder 46"/>
          <p:cNvSpPr>
            <a:spLocks noGrp="1"/>
          </p:cNvSpPr>
          <p:nvPr>
            <p:ph type="body" sz="quarter" idx="28" hasCustomPrompt="1"/>
          </p:nvPr>
        </p:nvSpPr>
        <p:spPr>
          <a:xfrm>
            <a:off x="393192" y="4687982"/>
            <a:ext cx="2011944" cy="541663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1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LABEL</a:t>
            </a:r>
            <a:endParaRPr lang="en-US" dirty="0"/>
          </a:p>
        </p:txBody>
      </p:sp>
      <p:sp>
        <p:nvSpPr>
          <p:cNvPr id="32" name="Title 1"/>
          <p:cNvSpPr>
            <a:spLocks noGrp="1"/>
          </p:cNvSpPr>
          <p:nvPr>
            <p:ph type="title" hasCustomPrompt="1"/>
          </p:nvPr>
        </p:nvSpPr>
        <p:spPr>
          <a:xfrm>
            <a:off x="393193" y="365760"/>
            <a:ext cx="8400828" cy="519448"/>
          </a:xfrm>
          <a:prstGeom prst="rect">
            <a:avLst/>
          </a:prstGeom>
        </p:spPr>
        <p:txBody>
          <a:bodyPr wrap="square" lIns="0" tIns="0" rIns="0" anchor="t">
            <a:noAutofit/>
          </a:bodyPr>
          <a:lstStyle>
            <a:lvl1pPr algn="l">
              <a:lnSpc>
                <a:spcPct val="65000"/>
              </a:lnSpc>
              <a:defRPr lang="en-US" sz="4800" b="1" kern="4800" spc="-300" baseline="0" dirty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</a:lstStyle>
          <a:p>
            <a:r>
              <a:rPr lang="en-US" dirty="0" smtClean="0"/>
              <a:t>CLICK TO EDIT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31" hasCustomPrompt="1"/>
          </p:nvPr>
        </p:nvSpPr>
        <p:spPr>
          <a:xfrm>
            <a:off x="393193" y="788403"/>
            <a:ext cx="8401572" cy="428625"/>
          </a:xfrm>
          <a:prstGeom prst="rect">
            <a:avLst/>
          </a:prstGeom>
        </p:spPr>
        <p:txBody>
          <a:bodyPr wrap="square" rIns="0">
            <a:noAutofit/>
          </a:bodyPr>
          <a:lstStyle>
            <a:lvl1pPr algn="l">
              <a:lnSpc>
                <a:spcPct val="80000"/>
              </a:lnSpc>
              <a:defRPr sz="2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err="1" smtClean="0"/>
              <a:t>Subheader</a:t>
            </a:r>
            <a:r>
              <a:rPr lang="en-US" dirty="0" smtClean="0"/>
              <a:t> in 20 </a:t>
            </a:r>
            <a:r>
              <a:rPr lang="en-US" dirty="0" err="1" smtClean="0"/>
              <a:t>pt</a:t>
            </a:r>
            <a:endParaRPr lang="en-US" dirty="0"/>
          </a:p>
        </p:txBody>
      </p:sp>
      <p:sp>
        <p:nvSpPr>
          <p:cNvPr id="15" name="Arc 14"/>
          <p:cNvSpPr/>
          <p:nvPr userDrawn="1"/>
        </p:nvSpPr>
        <p:spPr>
          <a:xfrm rot="2550994">
            <a:off x="-4986020" y="1811652"/>
            <a:ext cx="8029737" cy="7232165"/>
          </a:xfrm>
          <a:prstGeom prst="arc">
            <a:avLst>
              <a:gd name="adj1" fmla="val 16764790"/>
              <a:gd name="adj2" fmla="val 19441495"/>
            </a:avLst>
          </a:prstGeom>
          <a:ln w="1270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7F7F7F"/>
              </a:solidFill>
            </a:endParaRPr>
          </a:p>
        </p:txBody>
      </p:sp>
      <p:sp>
        <p:nvSpPr>
          <p:cNvPr id="16" name="Arc 15"/>
          <p:cNvSpPr/>
          <p:nvPr userDrawn="1"/>
        </p:nvSpPr>
        <p:spPr>
          <a:xfrm rot="2356349">
            <a:off x="-6543282" y="95999"/>
            <a:ext cx="11481727" cy="13012011"/>
          </a:xfrm>
          <a:prstGeom prst="arc">
            <a:avLst>
              <a:gd name="adj1" fmla="val 16637051"/>
              <a:gd name="adj2" fmla="val 18819987"/>
            </a:avLst>
          </a:prstGeom>
          <a:ln w="1270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7F7F7F"/>
              </a:solidFill>
            </a:endParaRPr>
          </a:p>
        </p:txBody>
      </p:sp>
      <p:sp>
        <p:nvSpPr>
          <p:cNvPr id="17" name="Arc 16"/>
          <p:cNvSpPr/>
          <p:nvPr userDrawn="1"/>
        </p:nvSpPr>
        <p:spPr>
          <a:xfrm rot="2778754">
            <a:off x="-9168132" y="-2493601"/>
            <a:ext cx="16245109" cy="18410255"/>
          </a:xfrm>
          <a:prstGeom prst="arc">
            <a:avLst>
              <a:gd name="adj1" fmla="val 16622139"/>
              <a:gd name="adj2" fmla="val 18492673"/>
            </a:avLst>
          </a:prstGeom>
          <a:ln w="1270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7F7F7F"/>
              </a:solidFill>
            </a:endParaRPr>
          </a:p>
        </p:txBody>
      </p:sp>
      <p:sp>
        <p:nvSpPr>
          <p:cNvPr id="18" name="Picture Placeholder 39"/>
          <p:cNvSpPr>
            <a:spLocks noGrp="1"/>
          </p:cNvSpPr>
          <p:nvPr>
            <p:ph type="pic" sz="quarter" idx="32" hasCustomPrompt="1"/>
          </p:nvPr>
        </p:nvSpPr>
        <p:spPr>
          <a:xfrm>
            <a:off x="7183636" y="641350"/>
            <a:ext cx="1589454" cy="16995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000" b="1" dirty="0"/>
            </a:lvl1pPr>
          </a:lstStyle>
          <a:p>
            <a:pPr marL="0" lvl="0" indent="0" algn="ctr">
              <a:buNone/>
            </a:pPr>
            <a:r>
              <a:rPr lang="en-US" dirty="0" smtClean="0"/>
              <a:t>IMAGE</a:t>
            </a:r>
            <a:endParaRPr lang="en-US" dirty="0"/>
          </a:p>
        </p:txBody>
      </p:sp>
      <p:sp>
        <p:nvSpPr>
          <p:cNvPr id="19" name="Text Placeholder 46"/>
          <p:cNvSpPr>
            <a:spLocks noGrp="1"/>
          </p:cNvSpPr>
          <p:nvPr>
            <p:ph type="body" sz="quarter" idx="33" hasCustomPrompt="1"/>
          </p:nvPr>
        </p:nvSpPr>
        <p:spPr>
          <a:xfrm>
            <a:off x="7602822" y="2620836"/>
            <a:ext cx="1191198" cy="260421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Label</a:t>
            </a:r>
            <a:endParaRPr lang="en-US" dirty="0"/>
          </a:p>
        </p:txBody>
      </p:sp>
      <p:sp>
        <p:nvSpPr>
          <p:cNvPr id="20" name="Text Placeholder 46"/>
          <p:cNvSpPr>
            <a:spLocks noGrp="1"/>
          </p:cNvSpPr>
          <p:nvPr>
            <p:ph type="body" sz="quarter" idx="34" hasCustomPrompt="1"/>
          </p:nvPr>
        </p:nvSpPr>
        <p:spPr>
          <a:xfrm>
            <a:off x="7602821" y="2198237"/>
            <a:ext cx="1170269" cy="5416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1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LABEL</a:t>
            </a:r>
            <a:endParaRPr lang="en-US" dirty="0"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4020" y="6442569"/>
            <a:ext cx="3229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800" smtClean="0">
                <a:solidFill>
                  <a:srgbClr val="6C6C6C"/>
                </a:solidFill>
              </a:defRPr>
            </a:lvl1pPr>
          </a:lstStyle>
          <a:p>
            <a:fld id="{546CD2E5-F14D-4AB4-AABF-F1EC59ABA42A}" type="slidenum">
              <a:rPr/>
              <a:pPr/>
              <a:t>‹#›</a:t>
            </a:fld>
            <a:endParaRPr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3610" y="6605162"/>
            <a:ext cx="661718" cy="216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6416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 +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6221456" y="3284111"/>
            <a:ext cx="2379619" cy="68549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 defTabSz="457200" rtl="0" eaLnBrk="1" latinLnBrk="0" hangingPunct="1">
              <a:lnSpc>
                <a:spcPct val="70000"/>
              </a:lnSpc>
              <a:buNone/>
              <a:defRPr lang="en-US" sz="5400" b="1" kern="1200" spc="-500" dirty="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 dirty="0" smtClean="0"/>
              <a:t>STAT</a:t>
            </a:r>
          </a:p>
        </p:txBody>
      </p:sp>
      <p:sp>
        <p:nvSpPr>
          <p:cNvPr id="35" name="Text Placeholder 11"/>
          <p:cNvSpPr>
            <a:spLocks noGrp="1"/>
          </p:cNvSpPr>
          <p:nvPr>
            <p:ph type="body" sz="quarter" idx="22" hasCustomPrompt="1"/>
          </p:nvPr>
        </p:nvSpPr>
        <p:spPr>
          <a:xfrm>
            <a:off x="6221746" y="1846367"/>
            <a:ext cx="2379619" cy="68549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 defTabSz="457200" rtl="0" eaLnBrk="1" latinLnBrk="0" hangingPunct="1">
              <a:lnSpc>
                <a:spcPct val="70000"/>
              </a:lnSpc>
              <a:buNone/>
              <a:defRPr lang="en-US" sz="5400" b="1" kern="1200" spc="-500" dirty="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 dirty="0" smtClean="0"/>
              <a:t>STAT</a:t>
            </a:r>
          </a:p>
        </p:txBody>
      </p:sp>
      <p:sp>
        <p:nvSpPr>
          <p:cNvPr id="37" name="Text Placeholder 11"/>
          <p:cNvSpPr>
            <a:spLocks noGrp="1"/>
          </p:cNvSpPr>
          <p:nvPr>
            <p:ph type="body" sz="quarter" idx="24" hasCustomPrompt="1"/>
          </p:nvPr>
        </p:nvSpPr>
        <p:spPr>
          <a:xfrm>
            <a:off x="6221746" y="4749064"/>
            <a:ext cx="2379619" cy="68549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 defTabSz="457200" rtl="0" eaLnBrk="1" latinLnBrk="0" hangingPunct="1">
              <a:lnSpc>
                <a:spcPct val="70000"/>
              </a:lnSpc>
              <a:buNone/>
              <a:defRPr lang="en-US" sz="5400" b="1" kern="1200" spc="-500" dirty="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 dirty="0" smtClean="0"/>
              <a:t>STAT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93192" y="365760"/>
            <a:ext cx="8600313" cy="964726"/>
          </a:xfrm>
          <a:prstGeom prst="rect">
            <a:avLst/>
          </a:prstGeom>
        </p:spPr>
        <p:txBody>
          <a:bodyPr wrap="square" lIns="0" tIns="0" rIns="0" anchor="t">
            <a:noAutofit/>
          </a:bodyPr>
          <a:lstStyle>
            <a:lvl1pPr>
              <a:lnSpc>
                <a:spcPct val="65000"/>
              </a:lnSpc>
              <a:defRPr lang="en-US" sz="4800" b="1" kern="4800" spc="-300" dirty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393700" y="1449064"/>
            <a:ext cx="5929503" cy="499350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70000"/>
              </a:lnSpc>
              <a:spcBef>
                <a:spcPts val="0"/>
              </a:spcBef>
              <a:buNone/>
              <a:defRPr sz="7200" b="1" kern="4800" spc="-600"/>
            </a:lvl1pPr>
          </a:lstStyle>
          <a:p>
            <a:r>
              <a:rPr lang="en-US" dirty="0" smtClean="0"/>
              <a:t>DEVICE SCREENSHOT</a:t>
            </a:r>
          </a:p>
          <a:p>
            <a:r>
              <a:rPr lang="en-US" dirty="0" smtClean="0"/>
              <a:t>IMAGE </a:t>
            </a:r>
            <a:br>
              <a:rPr lang="en-US" dirty="0" smtClean="0"/>
            </a:br>
            <a:r>
              <a:rPr lang="en-US" dirty="0" smtClean="0"/>
              <a:t>OR CHART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7" hasCustomPrompt="1"/>
          </p:nvPr>
        </p:nvSpPr>
        <p:spPr>
          <a:xfrm>
            <a:off x="6221123" y="3796569"/>
            <a:ext cx="2379662" cy="3460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kumimoji="0" lang="en-US" sz="1400" b="0" i="0" u="none" strike="noStrike" kern="20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/>
              </a:defRPr>
            </a:lvl1pPr>
          </a:lstStyle>
          <a:p>
            <a:pPr lvl="0"/>
            <a:r>
              <a:rPr lang="en-US" dirty="0" smtClean="0"/>
              <a:t>DESCRIPTOR</a:t>
            </a:r>
            <a:endParaRPr lang="en-US" dirty="0"/>
          </a:p>
        </p:txBody>
      </p:sp>
      <p:sp>
        <p:nvSpPr>
          <p:cNvPr id="36" name="Text Placeholder 22"/>
          <p:cNvSpPr>
            <a:spLocks noGrp="1"/>
          </p:cNvSpPr>
          <p:nvPr>
            <p:ph type="body" sz="quarter" idx="23" hasCustomPrompt="1"/>
          </p:nvPr>
        </p:nvSpPr>
        <p:spPr>
          <a:xfrm>
            <a:off x="6221413" y="2358825"/>
            <a:ext cx="2379662" cy="3460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kumimoji="0" lang="en-US" sz="1400" b="0" i="0" u="none" strike="noStrike" kern="20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/>
              </a:defRPr>
            </a:lvl1pPr>
          </a:lstStyle>
          <a:p>
            <a:pPr lvl="0"/>
            <a:r>
              <a:rPr lang="en-US" dirty="0" smtClean="0"/>
              <a:t>DESCRIPTOR</a:t>
            </a:r>
            <a:endParaRPr lang="en-US" dirty="0"/>
          </a:p>
        </p:txBody>
      </p:sp>
      <p:sp>
        <p:nvSpPr>
          <p:cNvPr id="38" name="Text Placeholder 22"/>
          <p:cNvSpPr>
            <a:spLocks noGrp="1"/>
          </p:cNvSpPr>
          <p:nvPr>
            <p:ph type="body" sz="quarter" idx="25" hasCustomPrompt="1"/>
          </p:nvPr>
        </p:nvSpPr>
        <p:spPr>
          <a:xfrm>
            <a:off x="6221413" y="5261522"/>
            <a:ext cx="2379662" cy="3460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kumimoji="0" lang="en-US" sz="1400" b="0" i="0" u="none" strike="noStrike" kern="20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/>
              </a:defRPr>
            </a:lvl1pPr>
          </a:lstStyle>
          <a:p>
            <a:pPr lvl="0"/>
            <a:r>
              <a:rPr lang="en-US" dirty="0" smtClean="0"/>
              <a:t>DESCRIPTOR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4020" y="6442569"/>
            <a:ext cx="3229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800" smtClean="0">
                <a:solidFill>
                  <a:srgbClr val="6C6C6C"/>
                </a:solidFill>
              </a:defRPr>
            </a:lvl1pPr>
          </a:lstStyle>
          <a:p>
            <a:fld id="{546CD2E5-F14D-4AB4-AABF-F1EC59ABA42A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43807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 + IMAGE LEFT - DETA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6221456" y="3284111"/>
            <a:ext cx="2379619" cy="68549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 defTabSz="457200" rtl="0" eaLnBrk="1" latinLnBrk="0" hangingPunct="1">
              <a:lnSpc>
                <a:spcPct val="70000"/>
              </a:lnSpc>
              <a:buNone/>
              <a:defRPr lang="en-US" sz="5400" b="1" kern="1200" spc="-500" dirty="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 dirty="0" smtClean="0"/>
              <a:t>STAT</a:t>
            </a:r>
          </a:p>
        </p:txBody>
      </p:sp>
      <p:sp>
        <p:nvSpPr>
          <p:cNvPr id="35" name="Text Placeholder 11"/>
          <p:cNvSpPr>
            <a:spLocks noGrp="1"/>
          </p:cNvSpPr>
          <p:nvPr>
            <p:ph type="body" sz="quarter" idx="22" hasCustomPrompt="1"/>
          </p:nvPr>
        </p:nvSpPr>
        <p:spPr>
          <a:xfrm>
            <a:off x="6221746" y="2034098"/>
            <a:ext cx="2379619" cy="68549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 defTabSz="457200" rtl="0" eaLnBrk="1" latinLnBrk="0" hangingPunct="1">
              <a:lnSpc>
                <a:spcPct val="70000"/>
              </a:lnSpc>
              <a:buNone/>
              <a:defRPr lang="en-US" sz="5400" b="1" kern="1200" spc="-500" dirty="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 dirty="0" smtClean="0"/>
              <a:t>STAT</a:t>
            </a:r>
          </a:p>
        </p:txBody>
      </p:sp>
      <p:sp>
        <p:nvSpPr>
          <p:cNvPr id="37" name="Text Placeholder 11"/>
          <p:cNvSpPr>
            <a:spLocks noGrp="1"/>
          </p:cNvSpPr>
          <p:nvPr>
            <p:ph type="body" sz="quarter" idx="24" hasCustomPrompt="1"/>
          </p:nvPr>
        </p:nvSpPr>
        <p:spPr>
          <a:xfrm>
            <a:off x="6221746" y="4627591"/>
            <a:ext cx="2379619" cy="68549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 defTabSz="457200" rtl="0" eaLnBrk="1" latinLnBrk="0" hangingPunct="1">
              <a:lnSpc>
                <a:spcPct val="70000"/>
              </a:lnSpc>
              <a:buNone/>
              <a:defRPr lang="en-US" sz="5400" b="1" kern="1200" spc="-500" dirty="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 dirty="0" smtClean="0"/>
              <a:t>STAT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93192" y="365760"/>
            <a:ext cx="8600313" cy="964726"/>
          </a:xfrm>
          <a:prstGeom prst="rect">
            <a:avLst/>
          </a:prstGeom>
        </p:spPr>
        <p:txBody>
          <a:bodyPr wrap="square" lIns="0" tIns="0" rIns="0" anchor="t">
            <a:noAutofit/>
          </a:bodyPr>
          <a:lstStyle>
            <a:lvl1pPr>
              <a:lnSpc>
                <a:spcPct val="65000"/>
              </a:lnSpc>
              <a:defRPr lang="en-US" sz="4800" b="1" kern="4800" spc="-300" dirty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379360" y="2034098"/>
            <a:ext cx="5323593" cy="345202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70000"/>
              </a:lnSpc>
              <a:spcBef>
                <a:spcPts val="0"/>
              </a:spcBef>
              <a:buNone/>
              <a:defRPr sz="6000" b="1" kern="4800" spc="-600"/>
            </a:lvl1pPr>
          </a:lstStyle>
          <a:p>
            <a:r>
              <a:rPr lang="en-US" dirty="0" smtClean="0"/>
              <a:t>DEVICE SCREENSHOT</a:t>
            </a:r>
          </a:p>
          <a:p>
            <a:r>
              <a:rPr lang="en-US" dirty="0" smtClean="0"/>
              <a:t>IMAGE </a:t>
            </a:r>
            <a:br>
              <a:rPr lang="en-US" dirty="0" smtClean="0"/>
            </a:br>
            <a:r>
              <a:rPr lang="en-US" dirty="0" smtClean="0"/>
              <a:t>OR CHART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7" hasCustomPrompt="1"/>
          </p:nvPr>
        </p:nvSpPr>
        <p:spPr>
          <a:xfrm>
            <a:off x="6221123" y="3796569"/>
            <a:ext cx="2379662" cy="3460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kumimoji="0" lang="en-US" sz="1400" b="0" i="0" u="none" strike="noStrike" kern="20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/>
              </a:defRPr>
            </a:lvl1pPr>
          </a:lstStyle>
          <a:p>
            <a:pPr lvl="0"/>
            <a:r>
              <a:rPr lang="en-US" dirty="0" smtClean="0"/>
              <a:t>DESCRIPTOR</a:t>
            </a:r>
            <a:endParaRPr lang="en-US" dirty="0"/>
          </a:p>
        </p:txBody>
      </p:sp>
      <p:sp>
        <p:nvSpPr>
          <p:cNvPr id="36" name="Text Placeholder 22"/>
          <p:cNvSpPr>
            <a:spLocks noGrp="1"/>
          </p:cNvSpPr>
          <p:nvPr>
            <p:ph type="body" sz="quarter" idx="23" hasCustomPrompt="1"/>
          </p:nvPr>
        </p:nvSpPr>
        <p:spPr>
          <a:xfrm>
            <a:off x="6221413" y="2546556"/>
            <a:ext cx="2379662" cy="3460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kumimoji="0" lang="en-US" sz="1400" b="0" i="0" u="none" strike="noStrike" kern="20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/>
              </a:defRPr>
            </a:lvl1pPr>
          </a:lstStyle>
          <a:p>
            <a:pPr lvl="0"/>
            <a:r>
              <a:rPr lang="en-US" dirty="0" smtClean="0"/>
              <a:t>DESCRIPTOR</a:t>
            </a:r>
            <a:endParaRPr lang="en-US" dirty="0"/>
          </a:p>
        </p:txBody>
      </p:sp>
      <p:sp>
        <p:nvSpPr>
          <p:cNvPr id="38" name="Text Placeholder 22"/>
          <p:cNvSpPr>
            <a:spLocks noGrp="1"/>
          </p:cNvSpPr>
          <p:nvPr>
            <p:ph type="body" sz="quarter" idx="25" hasCustomPrompt="1"/>
          </p:nvPr>
        </p:nvSpPr>
        <p:spPr>
          <a:xfrm>
            <a:off x="6221413" y="5140049"/>
            <a:ext cx="2379662" cy="3460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kumimoji="0" lang="en-US" sz="1400" b="0" i="0" u="none" strike="noStrike" kern="20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/>
              </a:defRPr>
            </a:lvl1pPr>
          </a:lstStyle>
          <a:p>
            <a:pPr lvl="0"/>
            <a:r>
              <a:rPr lang="en-US" dirty="0" smtClean="0"/>
              <a:t>DESCRIPTOR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7" hasCustomPrompt="1"/>
          </p:nvPr>
        </p:nvSpPr>
        <p:spPr>
          <a:xfrm>
            <a:off x="393192" y="1308309"/>
            <a:ext cx="8734425" cy="582612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>
              <a:lnSpc>
                <a:spcPct val="80000"/>
              </a:lnSpc>
              <a:defRPr sz="2000" baseline="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This is your subhead – only if you </a:t>
            </a:r>
            <a:br>
              <a:rPr lang="en-US" dirty="0" smtClean="0"/>
            </a:br>
            <a:r>
              <a:rPr lang="en-US" dirty="0" smtClean="0"/>
              <a:t>need it – less is more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4020" y="6442569"/>
            <a:ext cx="3229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800" smtClean="0">
                <a:solidFill>
                  <a:srgbClr val="6C6C6C"/>
                </a:solidFill>
              </a:defRPr>
            </a:lvl1pPr>
          </a:lstStyle>
          <a:p>
            <a:fld id="{546CD2E5-F14D-4AB4-AABF-F1EC59ABA42A}" type="slidenum">
              <a:rPr/>
              <a:pPr/>
              <a:t>‹#›</a:t>
            </a:fld>
            <a:endParaRPr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6" hasCustomPrompt="1"/>
          </p:nvPr>
        </p:nvSpPr>
        <p:spPr>
          <a:xfrm>
            <a:off x="393192" y="5648027"/>
            <a:ext cx="8393729" cy="944159"/>
          </a:xfrm>
          <a:prstGeom prst="rect">
            <a:avLst/>
          </a:prstGeom>
        </p:spPr>
        <p:txBody>
          <a:bodyPr wrap="square" lIns="0" rIns="0" numCol="2" spcCol="182880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/>
              <a:buNone/>
              <a:tabLst/>
              <a:defRPr lang="en-US" sz="1200" kern="1200" baseline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2pPr>
            <a:lvl3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3pPr>
            <a:lvl4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4pPr>
            <a:lvl5pPr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SHORT HEADER HERE, PLS BOLD THIS</a:t>
            </a:r>
          </a:p>
          <a:p>
            <a:pPr lvl="0"/>
            <a:r>
              <a:rPr lang="en-US" dirty="0" smtClean="0"/>
              <a:t>Put your details here, not in the stats and descriptors area, which are intended to be brief. This is a two column text box with bullet styles included.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lang="en-US" dirty="0" smtClean="0"/>
              <a:t>Bullet here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lang="en-US" dirty="0" smtClean="0"/>
              <a:t>Bullet here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lang="en-US" dirty="0" smtClean="0"/>
              <a:t>Bullet here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lang="en-US" dirty="0" smtClean="0"/>
              <a:t>And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43670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 +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373549" y="3284111"/>
            <a:ext cx="2379619" cy="68549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 defTabSz="457200" rtl="0" eaLnBrk="1" latinLnBrk="0" hangingPunct="1">
              <a:lnSpc>
                <a:spcPct val="70000"/>
              </a:lnSpc>
              <a:buNone/>
              <a:defRPr lang="en-US" sz="5400" b="1" kern="1200" spc="-500" dirty="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 dirty="0" smtClean="0"/>
              <a:t>STAT</a:t>
            </a:r>
          </a:p>
        </p:txBody>
      </p:sp>
      <p:sp>
        <p:nvSpPr>
          <p:cNvPr id="35" name="Text Placeholder 11"/>
          <p:cNvSpPr>
            <a:spLocks noGrp="1"/>
          </p:cNvSpPr>
          <p:nvPr>
            <p:ph type="body" sz="quarter" idx="22" hasCustomPrompt="1"/>
          </p:nvPr>
        </p:nvSpPr>
        <p:spPr>
          <a:xfrm>
            <a:off x="373839" y="1846367"/>
            <a:ext cx="2379619" cy="68549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 defTabSz="457200" rtl="0" eaLnBrk="1" latinLnBrk="0" hangingPunct="1">
              <a:lnSpc>
                <a:spcPct val="70000"/>
              </a:lnSpc>
              <a:buNone/>
              <a:defRPr lang="en-US" sz="5400" b="1" kern="1200" spc="-500" dirty="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 dirty="0" smtClean="0"/>
              <a:t>STAT</a:t>
            </a:r>
          </a:p>
        </p:txBody>
      </p:sp>
      <p:sp>
        <p:nvSpPr>
          <p:cNvPr id="37" name="Text Placeholder 11"/>
          <p:cNvSpPr>
            <a:spLocks noGrp="1"/>
          </p:cNvSpPr>
          <p:nvPr>
            <p:ph type="body" sz="quarter" idx="24" hasCustomPrompt="1"/>
          </p:nvPr>
        </p:nvSpPr>
        <p:spPr>
          <a:xfrm>
            <a:off x="373839" y="4749064"/>
            <a:ext cx="2379619" cy="68549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 defTabSz="457200" rtl="0" eaLnBrk="1" latinLnBrk="0" hangingPunct="1">
              <a:lnSpc>
                <a:spcPct val="70000"/>
              </a:lnSpc>
              <a:buNone/>
              <a:defRPr lang="en-US" sz="5400" b="1" kern="1200" spc="-500" dirty="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 dirty="0" smtClean="0"/>
              <a:t>STAT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93192" y="363536"/>
            <a:ext cx="8600313" cy="964726"/>
          </a:xfrm>
          <a:prstGeom prst="rect">
            <a:avLst/>
          </a:prstGeom>
        </p:spPr>
        <p:txBody>
          <a:bodyPr wrap="square" lIns="0" tIns="0" rIns="0" anchor="t">
            <a:noAutofit/>
          </a:bodyPr>
          <a:lstStyle>
            <a:lvl1pPr>
              <a:lnSpc>
                <a:spcPct val="65000"/>
              </a:lnSpc>
              <a:defRPr lang="en-US" sz="4800" b="1" kern="4800" spc="-300" dirty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2864883" y="1846367"/>
            <a:ext cx="5908207" cy="465022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70000"/>
              </a:lnSpc>
              <a:spcBef>
                <a:spcPts val="0"/>
              </a:spcBef>
              <a:buNone/>
              <a:defRPr sz="7200" b="1" kern="4800" spc="-600"/>
            </a:lvl1pPr>
          </a:lstStyle>
          <a:p>
            <a:r>
              <a:rPr lang="en-US" dirty="0" smtClean="0"/>
              <a:t>DEVICE SCREENSHOT</a:t>
            </a:r>
          </a:p>
          <a:p>
            <a:r>
              <a:rPr lang="en-US" dirty="0" smtClean="0"/>
              <a:t>IMAGE </a:t>
            </a:r>
            <a:br>
              <a:rPr lang="en-US" dirty="0" smtClean="0"/>
            </a:br>
            <a:r>
              <a:rPr lang="en-US" dirty="0" smtClean="0"/>
              <a:t>OR CHART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7" hasCustomPrompt="1"/>
          </p:nvPr>
        </p:nvSpPr>
        <p:spPr>
          <a:xfrm>
            <a:off x="373216" y="3796569"/>
            <a:ext cx="2379662" cy="3460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kumimoji="0" lang="en-US" sz="1400" b="0" i="0" u="none" strike="noStrike" kern="20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/>
              </a:defRPr>
            </a:lvl1pPr>
          </a:lstStyle>
          <a:p>
            <a:pPr lvl="0"/>
            <a:r>
              <a:rPr lang="en-US" dirty="0" smtClean="0"/>
              <a:t>DESCRIPTOR</a:t>
            </a:r>
            <a:endParaRPr lang="en-US" dirty="0"/>
          </a:p>
        </p:txBody>
      </p:sp>
      <p:sp>
        <p:nvSpPr>
          <p:cNvPr id="36" name="Text Placeholder 22"/>
          <p:cNvSpPr>
            <a:spLocks noGrp="1"/>
          </p:cNvSpPr>
          <p:nvPr>
            <p:ph type="body" sz="quarter" idx="23" hasCustomPrompt="1"/>
          </p:nvPr>
        </p:nvSpPr>
        <p:spPr>
          <a:xfrm>
            <a:off x="373506" y="2358825"/>
            <a:ext cx="2379662" cy="3460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kumimoji="0" lang="en-US" sz="1400" b="0" i="0" u="none" strike="noStrike" kern="20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/>
              </a:defRPr>
            </a:lvl1pPr>
          </a:lstStyle>
          <a:p>
            <a:pPr lvl="0"/>
            <a:r>
              <a:rPr lang="en-US" dirty="0" smtClean="0"/>
              <a:t>DESCRIPTOR</a:t>
            </a:r>
            <a:endParaRPr lang="en-US" dirty="0"/>
          </a:p>
        </p:txBody>
      </p:sp>
      <p:sp>
        <p:nvSpPr>
          <p:cNvPr id="38" name="Text Placeholder 22"/>
          <p:cNvSpPr>
            <a:spLocks noGrp="1"/>
          </p:cNvSpPr>
          <p:nvPr>
            <p:ph type="body" sz="quarter" idx="25" hasCustomPrompt="1"/>
          </p:nvPr>
        </p:nvSpPr>
        <p:spPr>
          <a:xfrm>
            <a:off x="373506" y="5261522"/>
            <a:ext cx="2379662" cy="3460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kumimoji="0" lang="en-US" sz="1400" b="0" i="0" u="none" strike="noStrike" kern="20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/>
              </a:defRPr>
            </a:lvl1pPr>
          </a:lstStyle>
          <a:p>
            <a:pPr lvl="0"/>
            <a:r>
              <a:rPr lang="en-US" dirty="0" smtClean="0"/>
              <a:t>DESCRIPTOR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4020" y="6442569"/>
            <a:ext cx="3229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800" smtClean="0">
                <a:solidFill>
                  <a:srgbClr val="6C6C6C"/>
                </a:solidFill>
              </a:defRPr>
            </a:lvl1pPr>
          </a:lstStyle>
          <a:p>
            <a:fld id="{546CD2E5-F14D-4AB4-AABF-F1EC59ABA42A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32043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 + IMAGE RIGHT - DETA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379071" y="3284111"/>
            <a:ext cx="2217758" cy="68549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 defTabSz="457200" rtl="0" eaLnBrk="1" latinLnBrk="0" hangingPunct="1">
              <a:lnSpc>
                <a:spcPct val="70000"/>
              </a:lnSpc>
              <a:buNone/>
              <a:defRPr lang="en-US" sz="5400" b="1" kern="1200" spc="-500" dirty="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 dirty="0" smtClean="0"/>
              <a:t>STAT</a:t>
            </a:r>
          </a:p>
        </p:txBody>
      </p:sp>
      <p:sp>
        <p:nvSpPr>
          <p:cNvPr id="35" name="Text Placeholder 11"/>
          <p:cNvSpPr>
            <a:spLocks noGrp="1"/>
          </p:cNvSpPr>
          <p:nvPr>
            <p:ph type="body" sz="quarter" idx="22" hasCustomPrompt="1"/>
          </p:nvPr>
        </p:nvSpPr>
        <p:spPr>
          <a:xfrm>
            <a:off x="379692" y="2034098"/>
            <a:ext cx="2217427" cy="68549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 defTabSz="457200" rtl="0" eaLnBrk="1" latinLnBrk="0" hangingPunct="1">
              <a:lnSpc>
                <a:spcPct val="70000"/>
              </a:lnSpc>
              <a:buNone/>
              <a:defRPr lang="en-US" sz="5400" b="1" kern="1200" spc="-500" dirty="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 dirty="0" smtClean="0"/>
              <a:t>STAT</a:t>
            </a:r>
          </a:p>
        </p:txBody>
      </p:sp>
      <p:sp>
        <p:nvSpPr>
          <p:cNvPr id="37" name="Text Placeholder 11"/>
          <p:cNvSpPr>
            <a:spLocks noGrp="1"/>
          </p:cNvSpPr>
          <p:nvPr>
            <p:ph type="body" sz="quarter" idx="24" hasCustomPrompt="1"/>
          </p:nvPr>
        </p:nvSpPr>
        <p:spPr>
          <a:xfrm>
            <a:off x="379361" y="4627591"/>
            <a:ext cx="2217758" cy="68549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 defTabSz="457200" rtl="0" eaLnBrk="1" latinLnBrk="0" hangingPunct="1">
              <a:lnSpc>
                <a:spcPct val="70000"/>
              </a:lnSpc>
              <a:buNone/>
              <a:defRPr lang="en-US" sz="5400" b="1" kern="1200" spc="-500" dirty="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 dirty="0" smtClean="0"/>
              <a:t>STAT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2971041" y="1939191"/>
            <a:ext cx="5802049" cy="370883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70000"/>
              </a:lnSpc>
              <a:spcBef>
                <a:spcPts val="0"/>
              </a:spcBef>
              <a:buNone/>
              <a:defRPr sz="6000" b="1" kern="4800" spc="-600"/>
            </a:lvl1pPr>
          </a:lstStyle>
          <a:p>
            <a:r>
              <a:rPr lang="en-US" dirty="0" smtClean="0"/>
              <a:t>DEVICE SCREENSHOT</a:t>
            </a:r>
          </a:p>
          <a:p>
            <a:r>
              <a:rPr lang="en-US" dirty="0" smtClean="0"/>
              <a:t>IMAGE </a:t>
            </a:r>
            <a:br>
              <a:rPr lang="en-US" dirty="0" smtClean="0"/>
            </a:br>
            <a:r>
              <a:rPr lang="en-US" dirty="0" smtClean="0"/>
              <a:t>OR CHART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7" hasCustomPrompt="1"/>
          </p:nvPr>
        </p:nvSpPr>
        <p:spPr>
          <a:xfrm>
            <a:off x="378741" y="3796569"/>
            <a:ext cx="2217798" cy="3460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kumimoji="0" lang="en-US" sz="1400" b="0" i="0" u="none" strike="noStrike" kern="20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/>
              </a:defRPr>
            </a:lvl1pPr>
          </a:lstStyle>
          <a:p>
            <a:pPr lvl="0"/>
            <a:r>
              <a:rPr lang="en-US" dirty="0" smtClean="0"/>
              <a:t>DESCRIPTOR</a:t>
            </a:r>
            <a:endParaRPr lang="en-US" dirty="0"/>
          </a:p>
        </p:txBody>
      </p:sp>
      <p:sp>
        <p:nvSpPr>
          <p:cNvPr id="36" name="Text Placeholder 22"/>
          <p:cNvSpPr>
            <a:spLocks noGrp="1"/>
          </p:cNvSpPr>
          <p:nvPr>
            <p:ph type="body" sz="quarter" idx="23" hasCustomPrompt="1"/>
          </p:nvPr>
        </p:nvSpPr>
        <p:spPr>
          <a:xfrm>
            <a:off x="379361" y="2546556"/>
            <a:ext cx="2217467" cy="3460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kumimoji="0" lang="en-US" sz="1400" b="0" i="0" u="none" strike="noStrike" kern="20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/>
              </a:defRPr>
            </a:lvl1pPr>
          </a:lstStyle>
          <a:p>
            <a:pPr lvl="0"/>
            <a:r>
              <a:rPr lang="en-US" dirty="0" smtClean="0"/>
              <a:t>DESCRIPTOR</a:t>
            </a:r>
            <a:endParaRPr lang="en-US" dirty="0"/>
          </a:p>
        </p:txBody>
      </p:sp>
      <p:sp>
        <p:nvSpPr>
          <p:cNvPr id="38" name="Text Placeholder 22"/>
          <p:cNvSpPr>
            <a:spLocks noGrp="1"/>
          </p:cNvSpPr>
          <p:nvPr>
            <p:ph type="body" sz="quarter" idx="25" hasCustomPrompt="1"/>
          </p:nvPr>
        </p:nvSpPr>
        <p:spPr>
          <a:xfrm>
            <a:off x="379031" y="5140049"/>
            <a:ext cx="2217798" cy="3460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kumimoji="0" lang="en-US" sz="1400" b="0" i="0" u="none" strike="noStrike" kern="20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/>
              </a:defRPr>
            </a:lvl1pPr>
          </a:lstStyle>
          <a:p>
            <a:pPr lvl="0"/>
            <a:r>
              <a:rPr lang="en-US" dirty="0" smtClean="0"/>
              <a:t>DESCRIPTOR</a:t>
            </a:r>
            <a:endParaRPr lang="en-US" dirty="0"/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26" hasCustomPrompt="1"/>
          </p:nvPr>
        </p:nvSpPr>
        <p:spPr>
          <a:xfrm>
            <a:off x="393192" y="5648027"/>
            <a:ext cx="8393729" cy="944159"/>
          </a:xfrm>
          <a:prstGeom prst="rect">
            <a:avLst/>
          </a:prstGeom>
        </p:spPr>
        <p:txBody>
          <a:bodyPr lIns="0" rIns="0" numCol="2" spcCol="182880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/>
              <a:buNone/>
              <a:tabLst/>
              <a:defRPr lang="en-US" sz="1200" kern="1200" baseline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2pPr>
            <a:lvl3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3pPr>
            <a:lvl4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4pPr>
            <a:lvl5pPr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SHORT HEADER HERE, PLS BOLD THIS</a:t>
            </a:r>
          </a:p>
          <a:p>
            <a:pPr lvl="0"/>
            <a:r>
              <a:rPr lang="en-US" dirty="0" smtClean="0"/>
              <a:t>Put your details here, not in the stats and descriptors area, which are intended to be brief. This is a two column text box with bullet styles included.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lang="en-US" dirty="0" smtClean="0"/>
              <a:t>Bullet here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lang="en-US" dirty="0" smtClean="0"/>
              <a:t>Bullet here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lang="en-US" dirty="0" smtClean="0"/>
              <a:t>Bullet here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lang="en-US" dirty="0" smtClean="0"/>
              <a:t>And here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7" hasCustomPrompt="1"/>
          </p:nvPr>
        </p:nvSpPr>
        <p:spPr>
          <a:xfrm>
            <a:off x="386035" y="1308309"/>
            <a:ext cx="8734425" cy="582612"/>
          </a:xfrm>
          <a:prstGeom prst="rect">
            <a:avLst/>
          </a:prstGeom>
        </p:spPr>
        <p:txBody>
          <a:bodyPr lIns="0" rIns="0">
            <a:noAutofit/>
          </a:bodyPr>
          <a:lstStyle>
            <a:lvl1pPr>
              <a:lnSpc>
                <a:spcPct val="80000"/>
              </a:lnSpc>
              <a:defRPr sz="2000" baseline="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This is your subhead – only if you </a:t>
            </a:r>
            <a:br>
              <a:rPr lang="en-US" dirty="0" smtClean="0"/>
            </a:br>
            <a:r>
              <a:rPr lang="en-US" dirty="0" smtClean="0"/>
              <a:t>need it – less is more</a:t>
            </a: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391131" y="363536"/>
            <a:ext cx="8328290" cy="964726"/>
          </a:xfrm>
          <a:prstGeom prst="rect">
            <a:avLst/>
          </a:prstGeom>
        </p:spPr>
        <p:txBody>
          <a:bodyPr wrap="square" lIns="0" tIns="0" rIns="0" anchor="t">
            <a:noAutofit/>
          </a:bodyPr>
          <a:lstStyle>
            <a:lvl1pPr algn="l">
              <a:lnSpc>
                <a:spcPct val="65000"/>
              </a:lnSpc>
              <a:defRPr lang="en-US" sz="4800" b="1" kern="4800" spc="-300" dirty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4020" y="6442569"/>
            <a:ext cx="3229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800" smtClean="0">
                <a:solidFill>
                  <a:srgbClr val="6C6C6C"/>
                </a:solidFill>
              </a:defRPr>
            </a:lvl1pPr>
          </a:lstStyle>
          <a:p>
            <a:fld id="{546CD2E5-F14D-4AB4-AABF-F1EC59ABA42A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0715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TAILS -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3171728" y="1600280"/>
            <a:ext cx="3173540" cy="2992736"/>
          </a:xfrm>
          <a:prstGeom prst="rect">
            <a:avLst/>
          </a:prstGeom>
          <a:effectLst/>
        </p:spPr>
        <p:txBody>
          <a:bodyPr anchor="ctr">
            <a:normAutofit/>
          </a:bodyPr>
          <a:lstStyle>
            <a:lvl1pPr marL="0" indent="0" algn="ctr">
              <a:lnSpc>
                <a:spcPct val="70000"/>
              </a:lnSpc>
              <a:spcBef>
                <a:spcPts val="0"/>
              </a:spcBef>
              <a:buNone/>
              <a:defRPr sz="2800" b="1" kern="4800" spc="-600"/>
            </a:lvl1pPr>
          </a:lstStyle>
          <a:p>
            <a:r>
              <a:rPr lang="en-US" dirty="0" smtClean="0"/>
              <a:t>DEVICE OR SCREENSHOT</a:t>
            </a:r>
          </a:p>
          <a:p>
            <a:r>
              <a:rPr lang="en-US" dirty="0" smtClean="0"/>
              <a:t>IMAGE HERE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329414"/>
            <a:ext cx="5209118" cy="772519"/>
          </a:xfrm>
          <a:prstGeom prst="rect">
            <a:avLst/>
          </a:prstGeom>
          <a:solidFill>
            <a:schemeClr val="tx1"/>
          </a:solidFill>
        </p:spPr>
        <p:txBody>
          <a:bodyPr wrap="none" lIns="365760" tIns="201168" rIns="182880" bIns="45720" anchor="t">
            <a:spAutoFit/>
          </a:bodyPr>
          <a:lstStyle>
            <a:lvl1pPr>
              <a:lnSpc>
                <a:spcPct val="65000"/>
              </a:lnSpc>
              <a:defRPr lang="en-US" sz="4800" b="1" kern="3000" spc="-300" baseline="0" dirty="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</a:lstStyle>
          <a:p>
            <a:r>
              <a:rPr lang="en-US" dirty="0" smtClean="0"/>
              <a:t>OVERVIEW TITLE</a:t>
            </a:r>
            <a:endParaRPr lang="en-US" dirty="0"/>
          </a:p>
        </p:txBody>
      </p:sp>
      <p:sp>
        <p:nvSpPr>
          <p:cNvPr id="6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5592808" y="3204886"/>
            <a:ext cx="3173540" cy="2992736"/>
          </a:xfrm>
          <a:prstGeom prst="rect">
            <a:avLst/>
          </a:prstGeom>
          <a:effectLst/>
        </p:spPr>
        <p:txBody>
          <a:bodyPr anchor="ctr">
            <a:normAutofit/>
          </a:bodyPr>
          <a:lstStyle>
            <a:lvl1pPr marL="0" indent="0" algn="ctr">
              <a:lnSpc>
                <a:spcPct val="70000"/>
              </a:lnSpc>
              <a:spcBef>
                <a:spcPts val="0"/>
              </a:spcBef>
              <a:buNone/>
              <a:defRPr sz="2800" b="1" kern="4800" spc="-600"/>
            </a:lvl1pPr>
          </a:lstStyle>
          <a:p>
            <a:r>
              <a:rPr lang="en-US" dirty="0" smtClean="0"/>
              <a:t>DEVICE OR SCREENSHOT</a:t>
            </a:r>
          </a:p>
          <a:p>
            <a:r>
              <a:rPr lang="en-US" dirty="0" smtClean="0"/>
              <a:t>IMAGE HERE</a:t>
            </a:r>
          </a:p>
          <a:p>
            <a:endParaRPr lang="en-US" dirty="0"/>
          </a:p>
        </p:txBody>
      </p:sp>
      <p:sp>
        <p:nvSpPr>
          <p:cNvPr id="8" name="Picture Placeholder 9"/>
          <p:cNvSpPr>
            <a:spLocks noGrp="1"/>
          </p:cNvSpPr>
          <p:nvPr>
            <p:ph type="pic" sz="quarter" idx="15" hasCustomPrompt="1"/>
          </p:nvPr>
        </p:nvSpPr>
        <p:spPr>
          <a:xfrm>
            <a:off x="379691" y="2683707"/>
            <a:ext cx="3118469" cy="2992736"/>
          </a:xfrm>
          <a:prstGeom prst="rect">
            <a:avLst/>
          </a:prstGeom>
          <a:effectLst/>
        </p:spPr>
        <p:txBody>
          <a:bodyPr anchor="ctr">
            <a:normAutofit/>
          </a:bodyPr>
          <a:lstStyle>
            <a:lvl1pPr marL="0" indent="0" algn="ctr">
              <a:lnSpc>
                <a:spcPct val="70000"/>
              </a:lnSpc>
              <a:spcBef>
                <a:spcPts val="0"/>
              </a:spcBef>
              <a:buNone/>
              <a:defRPr sz="2800" b="1" kern="4800" spc="-600"/>
            </a:lvl1pPr>
          </a:lstStyle>
          <a:p>
            <a:r>
              <a:rPr lang="en-US" dirty="0" smtClean="0"/>
              <a:t>DEVICE OR SCREENSHOT</a:t>
            </a:r>
          </a:p>
          <a:p>
            <a:r>
              <a:rPr lang="en-US" dirty="0" smtClean="0"/>
              <a:t>IMAGE HERE</a:t>
            </a:r>
          </a:p>
          <a:p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4020" y="6442569"/>
            <a:ext cx="3229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800" smtClean="0">
                <a:solidFill>
                  <a:srgbClr val="6C6C6C"/>
                </a:solidFill>
              </a:defRPr>
            </a:lvl1pPr>
          </a:lstStyle>
          <a:p>
            <a:fld id="{546CD2E5-F14D-4AB4-AABF-F1EC59ABA42A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92331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4020" y="6442569"/>
            <a:ext cx="3229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800" smtClean="0">
                <a:solidFill>
                  <a:srgbClr val="6C6C6C"/>
                </a:solidFill>
              </a:defRPr>
            </a:lvl1pPr>
          </a:lstStyle>
          <a:p>
            <a:fld id="{546CD2E5-F14D-4AB4-AABF-F1EC59ABA42A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854697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68C95-38B6-4D97-B724-80BF6AD41AAB}" type="datetimeFigureOut">
              <a:rPr lang="en-US" smtClean="0"/>
              <a:t>12/12/2013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59F51-5A73-434F-8565-4AA48DBEF9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36571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Shee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046" y="179775"/>
            <a:ext cx="8600313" cy="709226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80000"/>
              </a:lnSpc>
              <a:defRPr sz="2400" b="1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4020" y="6442569"/>
            <a:ext cx="3229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800" smtClean="0">
                <a:solidFill>
                  <a:srgbClr val="6C6C6C"/>
                </a:solidFill>
              </a:defRPr>
            </a:lvl1pPr>
          </a:lstStyle>
          <a:p>
            <a:fld id="{546CD2E5-F14D-4AB4-AABF-F1EC59ABA42A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384531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152400" y="141973"/>
            <a:ext cx="8494888" cy="6352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289883" y="6356353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 dirty="0">
              <a:solidFill>
                <a:srgbClr val="1C1C1C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23486" y="6356353"/>
            <a:ext cx="5501317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 dirty="0">
              <a:solidFill>
                <a:srgbClr val="1C1C1C"/>
              </a:solidFill>
            </a:endParaRPr>
          </a:p>
        </p:txBody>
      </p:sp>
      <p:sp>
        <p:nvSpPr>
          <p:cNvPr id="10" name="Text Placeholder 2"/>
          <p:cNvSpPr>
            <a:spLocks noGrp="1"/>
          </p:cNvSpPr>
          <p:nvPr>
            <p:ph type="body" idx="13"/>
          </p:nvPr>
        </p:nvSpPr>
        <p:spPr>
          <a:xfrm>
            <a:off x="152400" y="631826"/>
            <a:ext cx="8494888" cy="511174"/>
          </a:xfrm>
          <a:prstGeom prst="rect">
            <a:avLst/>
          </a:prstGeom>
        </p:spPr>
        <p:txBody>
          <a:bodyPr anchor="t"/>
          <a:lstStyle>
            <a:lvl1pPr marL="0" indent="0" algn="l" defTabSz="457200" rtl="0" eaLnBrk="1" latinLnBrk="0" hangingPunct="1">
              <a:buNone/>
              <a:defRPr lang="en-US" sz="1600" kern="1200" dirty="0" smtClean="0">
                <a:solidFill>
                  <a:schemeClr val="accent4"/>
                </a:solidFill>
                <a:latin typeface="Calibri"/>
                <a:ea typeface="+mn-ea"/>
                <a:cs typeface="Calibri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4020" y="6457810"/>
            <a:ext cx="3229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800" smtClean="0">
                <a:solidFill>
                  <a:srgbClr val="404040"/>
                </a:solidFill>
              </a:defRPr>
            </a:lvl1pPr>
          </a:lstStyle>
          <a:p>
            <a:fld id="{69D06FB1-E9C3-094A-87B3-39619AAFCC2A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7524389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606920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C50B2D29-FDB9-CF44-83A1-A05460119670}" type="datetimeFigureOut">
              <a:rPr lang="en-US">
                <a:solidFill>
                  <a:prstClr val="black"/>
                </a:solidFill>
              </a:rPr>
              <a:pPr defTabSz="457200"/>
              <a:t>12/12/2013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2C3A9DC5-57A7-E149-90BA-1E57A5E9F8F8}" type="slidenum">
              <a:rPr lang="en-US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03018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C50B2D29-FDB9-CF44-83A1-A05460119670}" type="datetimeFigureOut">
              <a:rPr lang="en-US">
                <a:solidFill>
                  <a:prstClr val="black"/>
                </a:solidFill>
              </a:rPr>
              <a:pPr defTabSz="457200"/>
              <a:t>12/12/2013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2C3A9DC5-57A7-E149-90BA-1E57A5E9F8F8}" type="slidenum">
              <a:rPr lang="en-US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86174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C50B2D29-FDB9-CF44-83A1-A05460119670}" type="datetimeFigureOut">
              <a:rPr lang="en-US">
                <a:solidFill>
                  <a:prstClr val="black"/>
                </a:solidFill>
              </a:rPr>
              <a:pPr defTabSz="457200"/>
              <a:t>12/12/2013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2C3A9DC5-57A7-E149-90BA-1E57A5E9F8F8}" type="slidenum">
              <a:rPr lang="en-US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15625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C50B2D29-FDB9-CF44-83A1-A05460119670}" type="datetimeFigureOut">
              <a:rPr lang="en-US">
                <a:solidFill>
                  <a:prstClr val="black"/>
                </a:solidFill>
              </a:rPr>
              <a:pPr defTabSz="457200"/>
              <a:t>12/12/2013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2C3A9DC5-57A7-E149-90BA-1E57A5E9F8F8}" type="slidenum">
              <a:rPr lang="en-US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36793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C50B2D29-FDB9-CF44-83A1-A05460119670}" type="datetimeFigureOut">
              <a:rPr lang="en-US">
                <a:solidFill>
                  <a:prstClr val="black"/>
                </a:solidFill>
              </a:rPr>
              <a:pPr defTabSz="457200"/>
              <a:t>12/12/2013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2C3A9DC5-57A7-E149-90BA-1E57A5E9F8F8}" type="slidenum">
              <a:rPr lang="en-US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13320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C50B2D29-FDB9-CF44-83A1-A05460119670}" type="datetimeFigureOut">
              <a:rPr lang="en-US">
                <a:solidFill>
                  <a:prstClr val="black"/>
                </a:solidFill>
              </a:rPr>
              <a:pPr defTabSz="457200"/>
              <a:t>12/12/2013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2C3A9DC5-57A7-E149-90BA-1E57A5E9F8F8}" type="slidenum">
              <a:rPr lang="en-US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71468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C50B2D29-FDB9-CF44-83A1-A05460119670}" type="datetimeFigureOut">
              <a:rPr lang="en-US">
                <a:solidFill>
                  <a:prstClr val="black"/>
                </a:solidFill>
              </a:rPr>
              <a:pPr defTabSz="457200"/>
              <a:t>12/12/2013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2C3A9DC5-57A7-E149-90BA-1E57A5E9F8F8}" type="slidenum">
              <a:rPr lang="en-US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178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68C95-38B6-4D97-B724-80BF6AD41AAB}" type="datetimeFigureOut">
              <a:rPr lang="en-US" smtClean="0"/>
              <a:t>12/12/2013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59F51-5A73-434F-8565-4AA48DBEF9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47794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C50B2D29-FDB9-CF44-83A1-A05460119670}" type="datetimeFigureOut">
              <a:rPr lang="en-US">
                <a:solidFill>
                  <a:prstClr val="black"/>
                </a:solidFill>
              </a:rPr>
              <a:pPr defTabSz="457200"/>
              <a:t>12/12/2013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2C3A9DC5-57A7-E149-90BA-1E57A5E9F8F8}" type="slidenum">
              <a:rPr lang="en-US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03932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C50B2D29-FDB9-CF44-83A1-A05460119670}" type="datetimeFigureOut">
              <a:rPr lang="en-US">
                <a:solidFill>
                  <a:prstClr val="black"/>
                </a:solidFill>
              </a:rPr>
              <a:pPr defTabSz="457200"/>
              <a:t>12/12/2013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2C3A9DC5-57A7-E149-90BA-1E57A5E9F8F8}" type="slidenum">
              <a:rPr lang="en-US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6865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C50B2D29-FDB9-CF44-83A1-A05460119670}" type="datetimeFigureOut">
              <a:rPr lang="en-US">
                <a:solidFill>
                  <a:prstClr val="black"/>
                </a:solidFill>
              </a:rPr>
              <a:pPr defTabSz="457200"/>
              <a:t>12/12/2013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2C3A9DC5-57A7-E149-90BA-1E57A5E9F8F8}" type="slidenum">
              <a:rPr lang="en-US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87698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625B9-B830-6E44-BE6A-CD6BAE2C78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9BE96-1284-534A-96AB-A340D6AA15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56132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625B9-B830-6E44-BE6A-CD6BAE2C78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9BE96-1284-534A-96AB-A340D6AA15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84710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625B9-B830-6E44-BE6A-CD6BAE2C78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9BE96-1284-534A-96AB-A340D6AA15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65987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625B9-B830-6E44-BE6A-CD6BAE2C78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9BE96-1284-534A-96AB-A340D6AA15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77890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625B9-B830-6E44-BE6A-CD6BAE2C78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9BE96-1284-534A-96AB-A340D6AA15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78839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625B9-B830-6E44-BE6A-CD6BAE2C78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9BE96-1284-534A-96AB-A340D6AA15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80071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625B9-B830-6E44-BE6A-CD6BAE2C78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9BE96-1284-534A-96AB-A340D6AA15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009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68C95-38B6-4D97-B724-80BF6AD41AAB}" type="datetimeFigureOut">
              <a:rPr lang="en-US" smtClean="0"/>
              <a:t>12/12/2013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59F51-5A73-434F-8565-4AA48DBEF9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22294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625B9-B830-6E44-BE6A-CD6BAE2C78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9BE96-1284-534A-96AB-A340D6AA15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57033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625B9-B830-6E44-BE6A-CD6BAE2C78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9BE96-1284-534A-96AB-A340D6AA15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83512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625B9-B830-6E44-BE6A-CD6BAE2C78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9BE96-1284-534A-96AB-A340D6AA15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41422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625B9-B830-6E44-BE6A-CD6BAE2C78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9BE96-1284-534A-96AB-A340D6AA15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87260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081D8-BC78-48C3-BD2D-6B516AF04B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81ABA-305C-4907-9831-635C134EB8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14150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081D8-BC78-48C3-BD2D-6B516AF04B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81ABA-305C-4907-9831-635C134EB8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47770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081D8-BC78-48C3-BD2D-6B516AF04B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81ABA-305C-4907-9831-635C134EB8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96448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081D8-BC78-48C3-BD2D-6B516AF04B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81ABA-305C-4907-9831-635C134EB8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59723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081D8-BC78-48C3-BD2D-6B516AF04B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81ABA-305C-4907-9831-635C134EB8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08603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081D8-BC78-48C3-BD2D-6B516AF04B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81ABA-305C-4907-9831-635C134EB8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849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13" Type="http://schemas.openxmlformats.org/officeDocument/2006/relationships/slideLayout" Target="../slideLayouts/slideLayout139.xml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12" Type="http://schemas.openxmlformats.org/officeDocument/2006/relationships/slideLayout" Target="../slideLayouts/slideLayout138.xml"/><Relationship Id="rId2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1.xml"/><Relationship Id="rId15" Type="http://schemas.openxmlformats.org/officeDocument/2006/relationships/theme" Target="../theme/theme11.xml"/><Relationship Id="rId10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Relationship Id="rId14" Type="http://schemas.openxmlformats.org/officeDocument/2006/relationships/slideLayout" Target="../slideLayouts/slideLayout14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8.xml"/><Relationship Id="rId3" Type="http://schemas.openxmlformats.org/officeDocument/2006/relationships/slideLayout" Target="../slideLayouts/slideLayout143.xml"/><Relationship Id="rId7" Type="http://schemas.openxmlformats.org/officeDocument/2006/relationships/slideLayout" Target="../slideLayouts/slideLayout147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42.xml"/><Relationship Id="rId1" Type="http://schemas.openxmlformats.org/officeDocument/2006/relationships/slideLayout" Target="../slideLayouts/slideLayout141.xml"/><Relationship Id="rId6" Type="http://schemas.openxmlformats.org/officeDocument/2006/relationships/slideLayout" Target="../slideLayouts/slideLayout146.xml"/><Relationship Id="rId11" Type="http://schemas.openxmlformats.org/officeDocument/2006/relationships/slideLayout" Target="../slideLayouts/slideLayout151.xml"/><Relationship Id="rId5" Type="http://schemas.openxmlformats.org/officeDocument/2006/relationships/slideLayout" Target="../slideLayouts/slideLayout145.xml"/><Relationship Id="rId10" Type="http://schemas.openxmlformats.org/officeDocument/2006/relationships/slideLayout" Target="../slideLayouts/slideLayout150.xml"/><Relationship Id="rId4" Type="http://schemas.openxmlformats.org/officeDocument/2006/relationships/slideLayout" Target="../slideLayouts/slideLayout144.xml"/><Relationship Id="rId9" Type="http://schemas.openxmlformats.org/officeDocument/2006/relationships/slideLayout" Target="../slideLayouts/slideLayout14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26" Type="http://schemas.openxmlformats.org/officeDocument/2006/relationships/slideLayout" Target="../slideLayouts/slideLayout70.xml"/><Relationship Id="rId3" Type="http://schemas.openxmlformats.org/officeDocument/2006/relationships/slideLayout" Target="../slideLayouts/slideLayout47.xml"/><Relationship Id="rId21" Type="http://schemas.openxmlformats.org/officeDocument/2006/relationships/slideLayout" Target="../slideLayouts/slideLayout65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5" Type="http://schemas.openxmlformats.org/officeDocument/2006/relationships/slideLayout" Target="../slideLayouts/slideLayout69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slideLayout" Target="../slideLayouts/slideLayout64.xml"/><Relationship Id="rId29" Type="http://schemas.openxmlformats.org/officeDocument/2006/relationships/image" Target="../media/image2.png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24" Type="http://schemas.openxmlformats.org/officeDocument/2006/relationships/slideLayout" Target="../slideLayouts/slideLayout68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23" Type="http://schemas.openxmlformats.org/officeDocument/2006/relationships/slideLayout" Target="../slideLayouts/slideLayout67.xml"/><Relationship Id="rId28" Type="http://schemas.openxmlformats.org/officeDocument/2006/relationships/theme" Target="../theme/theme5.xml"/><Relationship Id="rId10" Type="http://schemas.openxmlformats.org/officeDocument/2006/relationships/slideLayout" Target="../slideLayouts/slideLayout54.xml"/><Relationship Id="rId19" Type="http://schemas.openxmlformats.org/officeDocument/2006/relationships/slideLayout" Target="../slideLayouts/slideLayout63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Relationship Id="rId22" Type="http://schemas.openxmlformats.org/officeDocument/2006/relationships/slideLayout" Target="../slideLayouts/slideLayout66.xml"/><Relationship Id="rId27" Type="http://schemas.openxmlformats.org/officeDocument/2006/relationships/slideLayout" Target="../slideLayouts/slideLayout7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268C95-38B6-4D97-B724-80BF6AD41AAB}" type="datetimeFigureOut">
              <a:rPr lang="en-US" smtClean="0"/>
              <a:t>12/12/2013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C59F51-5A73-434F-8565-4AA48DBEF9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814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850888-FB34-4476-840F-2EBF50F957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42366F-7F99-4EC5-8185-3CD5C3C408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730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95536"/>
            <a:ext cx="9144000" cy="15814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0640" y="2008014"/>
            <a:ext cx="8602720" cy="45701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34535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  <p:sldLayoutId id="2147483854" r:id="rId12"/>
    <p:sldLayoutId id="2147483855" r:id="rId13"/>
    <p:sldLayoutId id="2147483856" r:id="rId14"/>
  </p:sldLayoutIdLst>
  <p:txStyles>
    <p:titleStyle>
      <a:lvl1pPr algn="r" defTabSz="914400" rtl="0" eaLnBrk="1" latinLnBrk="0" hangingPunct="1">
        <a:lnSpc>
          <a:spcPts val="6000"/>
        </a:lnSpc>
        <a:spcBef>
          <a:spcPct val="0"/>
        </a:spcBef>
        <a:buNone/>
        <a:defRPr sz="7200" b="1" kern="1200">
          <a:solidFill>
            <a:srgbClr val="A40000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A40000"/>
        </a:buClr>
        <a:buFont typeface="Wingdings" pitchFamily="2" charset="2"/>
        <a:buChar char="§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A40000"/>
        </a:buClr>
        <a:buFont typeface="Arial" pitchFamily="34" charset="0"/>
        <a:buChar char="•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C3E8AA-F5F8-4DD8-994F-8D362B3B9C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12/12/2013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502D04-24C9-4630-8968-E8C1B88561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534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tpeeler\Documents\TJ's Projects\5-workshop\Native Advertising\PPT\blank.jpg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75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2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371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tpeeler\Documents\TJ's Projects\5-workshop\Native Advertising\PPT\blank.jpg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75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2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535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A29625B9-B830-6E44-BE6A-CD6BAE2C78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7589BE96-1284-534A-96AB-A340D6AA15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721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4020" y="6442569"/>
            <a:ext cx="3229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800" smtClean="0">
                <a:solidFill>
                  <a:srgbClr val="6C6C6C"/>
                </a:solidFill>
              </a:defRPr>
            </a:lvl1pPr>
          </a:lstStyle>
          <a:p>
            <a:pPr defTabSz="457200"/>
            <a:fld id="{546CD2E5-F14D-4AB4-AABF-F1EC59ABA42A}" type="slidenum">
              <a:rPr/>
              <a:pPr defTabSz="457200"/>
              <a:t>‹#›</a:t>
            </a:fld>
            <a:endParaRPr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3610" y="6605162"/>
            <a:ext cx="661718" cy="216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699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  <p:sldLayoutId id="2147483714" r:id="rId18"/>
    <p:sldLayoutId id="2147483715" r:id="rId19"/>
    <p:sldLayoutId id="2147483716" r:id="rId20"/>
    <p:sldLayoutId id="2147483717" r:id="rId21"/>
    <p:sldLayoutId id="2147483718" r:id="rId22"/>
    <p:sldLayoutId id="2147483719" r:id="rId23"/>
    <p:sldLayoutId id="2147483720" r:id="rId24"/>
    <p:sldLayoutId id="2147483721" r:id="rId25"/>
    <p:sldLayoutId id="2147483722" r:id="rId26"/>
    <p:sldLayoutId id="2147483723" r:id="rId27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spcBef>
          <a:spcPct val="0"/>
        </a:spcBef>
        <a:buNone/>
        <a:defRPr sz="3200" kern="300" spc="-1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7263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A29625B9-B830-6E44-BE6A-CD6BAE2C78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7589BE96-1284-534A-96AB-A340D6AA15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506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A081D8-BC78-48C3-BD2D-6B516AF04B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881ABA-305C-4907-9831-635C134EB8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831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D69778-3369-4BD9-9BB3-8C6E3ECEA1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5AD810-3874-438C-A7F1-A257764EDB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657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2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2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2.xml"/><Relationship Id="rId4" Type="http://schemas.microsoft.com/office/2007/relationships/hdphoto" Target="../media/hdphoto6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2.xml"/><Relationship Id="rId5" Type="http://schemas.microsoft.com/office/2007/relationships/hdphoto" Target="../media/hdphoto9.wdp"/><Relationship Id="rId4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12" Type="http://schemas.openxmlformats.org/officeDocument/2006/relationships/image" Target="../media/image3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33.jpeg"/><Relationship Id="rId11" Type="http://schemas.openxmlformats.org/officeDocument/2006/relationships/image" Target="../media/image38.png"/><Relationship Id="rId5" Type="http://schemas.openxmlformats.org/officeDocument/2006/relationships/image" Target="../media/image32.jpeg"/><Relationship Id="rId10" Type="http://schemas.openxmlformats.org/officeDocument/2006/relationships/image" Target="../media/image37.png"/><Relationship Id="rId4" Type="http://schemas.openxmlformats.org/officeDocument/2006/relationships/image" Target="../media/image31.jpeg"/><Relationship Id="rId9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4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6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6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6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3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5" Type="http://schemas.openxmlformats.org/officeDocument/2006/relationships/image" Target="../media/image55.png"/><Relationship Id="rId4" Type="http://schemas.openxmlformats.org/officeDocument/2006/relationships/image" Target="../media/image5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3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5" Type="http://schemas.openxmlformats.org/officeDocument/2006/relationships/image" Target="../media/image57.png"/><Relationship Id="rId4" Type="http://schemas.openxmlformats.org/officeDocument/2006/relationships/image" Target="../media/image5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5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60.png"/><Relationship Id="rId4" Type="http://schemas.openxmlformats.org/officeDocument/2006/relationships/image" Target="../media/image53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9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9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95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4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4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4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94.xml"/><Relationship Id="rId6" Type="http://schemas.openxmlformats.org/officeDocument/2006/relationships/image" Target="../media/image71.emf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7" Type="http://schemas.openxmlformats.org/officeDocument/2006/relationships/image" Target="../media/image76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2.xml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71.em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0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tpeeler\Documents\TJ's Projects\5-workshop\Native Advertising\PPT\tit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5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1231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6200" y="4590590"/>
            <a:ext cx="8001000" cy="2058320"/>
          </a:xfrm>
          <a:prstGeom prst="rect">
            <a:avLst/>
          </a:prstGeom>
          <a:solidFill>
            <a:schemeClr val="bg1">
              <a:alpha val="6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ts val="5000"/>
              </a:lnSpc>
            </a:pPr>
            <a:r>
              <a:rPr lang="en-US" sz="6000" dirty="0" smtClean="0">
                <a:solidFill>
                  <a:srgbClr val="DA8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FTC ADVISORY OPINION ON ADS IN NEWS FORMAT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9550" y="6477000"/>
            <a:ext cx="6096000" cy="205184"/>
          </a:xfrm>
          <a:prstGeom prst="rect">
            <a:avLst/>
          </a:prstGeom>
          <a:solidFill>
            <a:srgbClr val="DA8200"/>
          </a:solidFill>
        </p:spPr>
        <p:txBody>
          <a:bodyPr wrap="square" tIns="0" bIns="0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73 F.T.C. 1307 (1968)</a:t>
            </a:r>
            <a:endParaRPr lang="en-US" sz="1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4300" y="689522"/>
            <a:ext cx="6477000" cy="390106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2700"/>
              </a:lnSpc>
              <a:spcBef>
                <a:spcPts val="1200"/>
              </a:spcBef>
            </a:pPr>
            <a:r>
              <a:rPr lang="en-US" sz="28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“[T]he column uses the format and has the general appearance of a news feature and/or article for public information which purports to give an independent, impartial, and unbiased view of the cuisine facilities.  Since the column in fact consists of a series of commercial messages which are paid for by advertisers, the Commission is of the opinion that it will be necessary to clearly and conspicuously disclose it is an advertisement . . .”</a:t>
            </a:r>
            <a:endParaRPr lang="en-US" sz="280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3436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24" r="1251"/>
          <a:stretch/>
        </p:blipFill>
        <p:spPr>
          <a:xfrm>
            <a:off x="-95250" y="-41034"/>
            <a:ext cx="9239250" cy="69400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4241895"/>
            <a:ext cx="8991600" cy="2657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000"/>
              </a:lnSpc>
            </a:pPr>
            <a:r>
              <a:rPr lang="en-US" sz="6000" dirty="0" smtClean="0">
                <a:solidFill>
                  <a:srgbClr val="DA8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SECTION 5</a:t>
            </a:r>
          </a:p>
          <a:p>
            <a:pPr>
              <a:lnSpc>
                <a:spcPts val="5000"/>
              </a:lnSpc>
            </a:pPr>
            <a:r>
              <a:rPr lang="en-US" sz="6000" dirty="0" smtClean="0">
                <a:solidFill>
                  <a:srgbClr val="DA8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CASES ALLEGING DECEPTIVE FORMAT – “MASQUER-ADS”</a:t>
            </a:r>
          </a:p>
        </p:txBody>
      </p:sp>
    </p:spTree>
    <p:extLst>
      <p:ext uri="{BB962C8B-B14F-4D97-AF65-F5344CB8AC3E}">
        <p14:creationId xmlns:p14="http://schemas.microsoft.com/office/powerpoint/2010/main" val="4226744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687"/>
          <a:stretch/>
        </p:blipFill>
        <p:spPr>
          <a:xfrm>
            <a:off x="-9526" y="0"/>
            <a:ext cx="9153525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1000" y="5029200"/>
            <a:ext cx="8991600" cy="1437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000"/>
              </a:lnSpc>
            </a:pPr>
            <a:r>
              <a:rPr lang="en-US" sz="6600" dirty="0" smtClean="0">
                <a:solidFill>
                  <a:srgbClr val="DA8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DIRECT MAIL</a:t>
            </a:r>
          </a:p>
          <a:p>
            <a:pPr>
              <a:lnSpc>
                <a:spcPts val="5000"/>
              </a:lnSpc>
            </a:pPr>
            <a:r>
              <a:rPr lang="en-US" sz="6600" dirty="0" smtClean="0">
                <a:solidFill>
                  <a:srgbClr val="DA8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PROMOTIONS</a:t>
            </a:r>
          </a:p>
        </p:txBody>
      </p:sp>
    </p:spTree>
    <p:extLst>
      <p:ext uri="{BB962C8B-B14F-4D97-AF65-F5344CB8AC3E}">
        <p14:creationId xmlns:p14="http://schemas.microsoft.com/office/powerpoint/2010/main" val="871147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business.ftc.gov/sites/default/files/Prize%20promotion%20exhibi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18" y="457200"/>
            <a:ext cx="7962364" cy="5286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6525315"/>
            <a:ext cx="85703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u="sng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FTC v. National Awards Service Advisory, LLC.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No. CV-10-5418 </a:t>
            </a:r>
            <a:r>
              <a:rPr lang="en-US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PJH (N.D. Cal. Apr. 26, 2012) (stipulated order) </a:t>
            </a:r>
          </a:p>
        </p:txBody>
      </p:sp>
    </p:spTree>
    <p:extLst>
      <p:ext uri="{BB962C8B-B14F-4D97-AF65-F5344CB8AC3E}">
        <p14:creationId xmlns:p14="http://schemas.microsoft.com/office/powerpoint/2010/main" val="128229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8" t="6045" r="3055" b="5955"/>
          <a:stretch/>
        </p:blipFill>
        <p:spPr>
          <a:xfrm>
            <a:off x="69275" y="559467"/>
            <a:ext cx="4502726" cy="58513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4" name="Group 3"/>
          <p:cNvGrpSpPr/>
          <p:nvPr/>
        </p:nvGrpSpPr>
        <p:grpSpPr>
          <a:xfrm>
            <a:off x="4724399" y="559467"/>
            <a:ext cx="4367127" cy="5932772"/>
            <a:chOff x="2519526" y="304800"/>
            <a:chExt cx="4461255" cy="6035041"/>
          </a:xfrm>
        </p:grpSpPr>
        <p:pic>
          <p:nvPicPr>
            <p:cNvPr id="5" name="Picture 4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82" t="12875" r="24496" b="4438"/>
            <a:stretch/>
          </p:blipFill>
          <p:spPr bwMode="auto">
            <a:xfrm>
              <a:off x="2519526" y="304800"/>
              <a:ext cx="4261753" cy="603504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09" t="5582" r="91916" b="5991"/>
            <a:stretch/>
          </p:blipFill>
          <p:spPr>
            <a:xfrm flipH="1">
              <a:off x="6756944" y="304800"/>
              <a:ext cx="223837" cy="603504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7" name="TextBox 6"/>
          <p:cNvSpPr txBox="1"/>
          <p:nvPr/>
        </p:nvSpPr>
        <p:spPr>
          <a:xfrm>
            <a:off x="0" y="6525315"/>
            <a:ext cx="63913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Georgetown Publishing House, Inc.</a:t>
            </a:r>
            <a:r>
              <a:rPr lang="en-US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122 F.T.C. 392 (1996) (consent order) </a:t>
            </a:r>
          </a:p>
        </p:txBody>
      </p:sp>
    </p:spTree>
    <p:extLst>
      <p:ext uri="{BB962C8B-B14F-4D97-AF65-F5344CB8AC3E}">
        <p14:creationId xmlns:p14="http://schemas.microsoft.com/office/powerpoint/2010/main" val="2650836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41" t="28321" r="36094" b="13880"/>
          <a:stretch/>
        </p:blipFill>
        <p:spPr bwMode="auto">
          <a:xfrm rot="16200000">
            <a:off x="3116750" y="788501"/>
            <a:ext cx="3223960" cy="80477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 rot="21270999">
            <a:off x="423733" y="280659"/>
            <a:ext cx="2810133" cy="2623851"/>
          </a:xfrm>
          <a:prstGeom prst="rect">
            <a:avLst/>
          </a:prstGeom>
          <a:solidFill>
            <a:srgbClr val="FFFF99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22" t="26953" r="31758" b="49707"/>
          <a:stretch/>
        </p:blipFill>
        <p:spPr bwMode="auto">
          <a:xfrm rot="21270999">
            <a:off x="423733" y="280659"/>
            <a:ext cx="2810133" cy="2623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own Arrow 3"/>
          <p:cNvSpPr/>
          <p:nvPr/>
        </p:nvSpPr>
        <p:spPr>
          <a:xfrm rot="17634336">
            <a:off x="2084916" y="3833400"/>
            <a:ext cx="1219200" cy="1186783"/>
          </a:xfrm>
          <a:prstGeom prst="downArrow">
            <a:avLst/>
          </a:prstGeom>
          <a:solidFill>
            <a:srgbClr val="DA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414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016" t="197" r="3267" b="-197"/>
          <a:stretch/>
        </p:blipFill>
        <p:spPr>
          <a:xfrm>
            <a:off x="-13138" y="2004"/>
            <a:ext cx="9157138" cy="6934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" y="5114925"/>
            <a:ext cx="8991600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000"/>
              </a:lnSpc>
            </a:pPr>
            <a:r>
              <a:rPr lang="en-US" sz="6600" dirty="0" smtClean="0">
                <a:solidFill>
                  <a:srgbClr val="DA8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INFOMERCIAL</a:t>
            </a:r>
          </a:p>
          <a:p>
            <a:pPr>
              <a:lnSpc>
                <a:spcPts val="5000"/>
              </a:lnSpc>
            </a:pPr>
            <a:r>
              <a:rPr lang="en-US" sz="6600" dirty="0" smtClean="0">
                <a:solidFill>
                  <a:srgbClr val="DA8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FORMAT</a:t>
            </a:r>
          </a:p>
        </p:txBody>
      </p:sp>
    </p:spTree>
    <p:extLst>
      <p:ext uri="{BB962C8B-B14F-4D97-AF65-F5344CB8AC3E}">
        <p14:creationId xmlns:p14="http://schemas.microsoft.com/office/powerpoint/2010/main" val="2850641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64" t="33418" r="32136" b="37491"/>
          <a:stretch/>
        </p:blipFill>
        <p:spPr bwMode="auto">
          <a:xfrm>
            <a:off x="457200" y="542925"/>
            <a:ext cx="8229600" cy="565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6525315"/>
            <a:ext cx="43256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u="sng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JS&amp;A Group, Inc.</a:t>
            </a:r>
            <a:r>
              <a:rPr lang="en-US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111 F.T.C. 522 (1989) (consent order) </a:t>
            </a:r>
          </a:p>
        </p:txBody>
      </p:sp>
    </p:spTree>
    <p:extLst>
      <p:ext uri="{BB962C8B-B14F-4D97-AF65-F5344CB8AC3E}">
        <p14:creationId xmlns:p14="http://schemas.microsoft.com/office/powerpoint/2010/main" val="2064496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6556092"/>
            <a:ext cx="78113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u="sng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FTC v. Direct Marketing Concepts, Inc.</a:t>
            </a:r>
            <a:r>
              <a:rPr lang="en-US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648 F. Supp. 2d (D. Mass. 2009), </a:t>
            </a:r>
            <a:r>
              <a:rPr lang="en-US" sz="1400" u="sng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aff’d</a:t>
            </a:r>
            <a:r>
              <a:rPr lang="en-US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624 F.3d 1 (1st Cir. 2010)</a:t>
            </a:r>
            <a:endParaRPr lang="en-US" sz="1400" u="sng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Video SupremeGreens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" y="304800"/>
            <a:ext cx="77724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824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" y="4953000"/>
            <a:ext cx="8382000" cy="1437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000"/>
              </a:lnSpc>
            </a:pPr>
            <a:r>
              <a:rPr lang="en-US" sz="6600" dirty="0" smtClean="0">
                <a:solidFill>
                  <a:srgbClr val="DA8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ONLINE</a:t>
            </a:r>
          </a:p>
          <a:p>
            <a:pPr>
              <a:lnSpc>
                <a:spcPts val="5000"/>
              </a:lnSpc>
            </a:pPr>
            <a:r>
              <a:rPr lang="en-US" sz="6600" dirty="0" smtClean="0">
                <a:solidFill>
                  <a:srgbClr val="DA8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ADVERTISING</a:t>
            </a:r>
          </a:p>
        </p:txBody>
      </p:sp>
    </p:spTree>
    <p:extLst>
      <p:ext uri="{BB962C8B-B14F-4D97-AF65-F5344CB8AC3E}">
        <p14:creationId xmlns:p14="http://schemas.microsoft.com/office/powerpoint/2010/main" val="1498976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57400"/>
            <a:ext cx="7772400" cy="1470025"/>
          </a:xfrm>
        </p:spPr>
        <p:txBody>
          <a:bodyPr>
            <a:normAutofit/>
          </a:bodyPr>
          <a:lstStyle/>
          <a:p>
            <a:r>
              <a:rPr lang="en-US" b="1" dirty="0" smtClean="0"/>
              <a:t>Welcoming Remarks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05200"/>
            <a:ext cx="6400800" cy="175260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3600" b="1" dirty="0" smtClean="0"/>
              <a:t>Edith Ramirez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Chairwoman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Federal Trade Commission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4357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60" t="1053" r="443" b="1807"/>
          <a:stretch/>
        </p:blipFill>
        <p:spPr>
          <a:xfrm>
            <a:off x="0" y="-9525"/>
            <a:ext cx="9175081" cy="68579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4300" y="3886200"/>
            <a:ext cx="8991600" cy="2719784"/>
          </a:xfrm>
          <a:prstGeom prst="rect">
            <a:avLst/>
          </a:prstGeom>
          <a:solidFill>
            <a:schemeClr val="bg1">
              <a:alpha val="6000"/>
            </a:schemeClr>
          </a:solidFill>
        </p:spPr>
        <p:txBody>
          <a:bodyPr wrap="square" rtlCol="0">
            <a:spAutoFit/>
          </a:bodyPr>
          <a:lstStyle/>
          <a:p>
            <a:pPr algn="r">
              <a:lnSpc>
                <a:spcPts val="5000"/>
              </a:lnSpc>
            </a:pPr>
            <a:r>
              <a:rPr lang="en-US" sz="6600" dirty="0" smtClean="0">
                <a:solidFill>
                  <a:srgbClr val="DA8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CAN-SPAM</a:t>
            </a:r>
          </a:p>
          <a:p>
            <a:pPr algn="r">
              <a:lnSpc>
                <a:spcPts val="5000"/>
              </a:lnSpc>
            </a:pPr>
            <a:r>
              <a:rPr lang="en-US" sz="6600" dirty="0" smtClean="0">
                <a:solidFill>
                  <a:srgbClr val="DA8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BAN ON DECEPTIVE HEADERS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10100" y="6392733"/>
            <a:ext cx="4381500" cy="205184"/>
          </a:xfrm>
          <a:prstGeom prst="rect">
            <a:avLst/>
          </a:prstGeom>
          <a:solidFill>
            <a:srgbClr val="DA8200"/>
          </a:solidFill>
        </p:spPr>
        <p:txBody>
          <a:bodyPr wrap="square" tIns="0" bIns="0" rtlCol="0">
            <a:spAutoFit/>
          </a:bodyPr>
          <a:lstStyle/>
          <a:p>
            <a:pPr algn="r">
              <a:lnSpc>
                <a:spcPts val="1600"/>
              </a:lnSpc>
            </a:pPr>
            <a:r>
              <a:rPr lang="en-US" sz="1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C.F.R. § 316</a:t>
            </a:r>
            <a:endParaRPr lang="en-US" sz="1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3999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02" t="14500" r="29687" b="9500"/>
          <a:stretch/>
        </p:blipFill>
        <p:spPr bwMode="auto">
          <a:xfrm>
            <a:off x="38100" y="276225"/>
            <a:ext cx="6486526" cy="637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400800" y="5868801"/>
            <a:ext cx="2790823" cy="990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400"/>
              </a:lnSpc>
            </a:pPr>
            <a:r>
              <a:rPr lang="en-US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Press release, </a:t>
            </a:r>
            <a:r>
              <a:rPr lang="en-US" sz="1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FTC </a:t>
            </a:r>
            <a:r>
              <a:rPr lang="en-US" sz="1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Seeks to Halt 10 Operators of Fake News Sites from Making Deceptive Claims About Acai Berry Weight Loss </a:t>
            </a:r>
            <a:r>
              <a:rPr lang="en-US" sz="1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Products</a:t>
            </a:r>
          </a:p>
          <a:p>
            <a:pPr algn="r">
              <a:lnSpc>
                <a:spcPts val="1400"/>
              </a:lnSpc>
            </a:pPr>
            <a:r>
              <a:rPr lang="en-US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(Apr. 19, 2011)</a:t>
            </a:r>
            <a:endParaRPr lang="en-US" sz="14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011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7" t="18855" r="3112" b="12995"/>
          <a:stretch/>
        </p:blipFill>
        <p:spPr>
          <a:xfrm>
            <a:off x="0" y="0"/>
            <a:ext cx="9144000" cy="68770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4300" y="4191000"/>
            <a:ext cx="899160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5000"/>
              </a:lnSpc>
            </a:pPr>
            <a:r>
              <a:rPr lang="en-US" sz="6600" dirty="0" smtClean="0">
                <a:solidFill>
                  <a:srgbClr val="DA8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FTC ENDORSEMENT GUIDES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86400" y="6104344"/>
            <a:ext cx="3505200" cy="205184"/>
          </a:xfrm>
          <a:prstGeom prst="rect">
            <a:avLst/>
          </a:prstGeom>
          <a:solidFill>
            <a:srgbClr val="DA8200"/>
          </a:solidFill>
        </p:spPr>
        <p:txBody>
          <a:bodyPr wrap="square" tIns="0" bIns="0" rtlCol="0">
            <a:spAutoFit/>
          </a:bodyPr>
          <a:lstStyle/>
          <a:p>
            <a:pPr algn="r">
              <a:lnSpc>
                <a:spcPts val="1600"/>
              </a:lnSpc>
            </a:pPr>
            <a:r>
              <a:rPr lang="en-US" sz="1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C.F.R. § 255</a:t>
            </a:r>
            <a:endParaRPr lang="en-US" sz="1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3263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4300" y="4191000"/>
            <a:ext cx="899160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5000"/>
              </a:lnSpc>
            </a:pPr>
            <a:r>
              <a:rPr lang="en-US" sz="6600" dirty="0" smtClean="0">
                <a:solidFill>
                  <a:srgbClr val="DA8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FTC ENDORSEMENT GUIDES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86400" y="6104344"/>
            <a:ext cx="3505200" cy="205184"/>
          </a:xfrm>
          <a:prstGeom prst="rect">
            <a:avLst/>
          </a:prstGeom>
          <a:solidFill>
            <a:srgbClr val="DA8200"/>
          </a:solidFill>
        </p:spPr>
        <p:txBody>
          <a:bodyPr wrap="square" tIns="0" bIns="0" rtlCol="0">
            <a:spAutoFit/>
          </a:bodyPr>
          <a:lstStyle/>
          <a:p>
            <a:pPr algn="r">
              <a:lnSpc>
                <a:spcPts val="1600"/>
              </a:lnSpc>
            </a:pPr>
            <a:r>
              <a:rPr lang="en-US" sz="1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C.F.R. § 255</a:t>
            </a:r>
            <a:endParaRPr lang="en-US" sz="1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6225" y="304800"/>
            <a:ext cx="8591550" cy="25603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  <a:spcBef>
                <a:spcPts val="1200"/>
              </a:spcBef>
            </a:pPr>
            <a:r>
              <a:rPr lang="en-US" sz="32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“Where there exists a connection between the endorser and the seller of the advertised product that might materially affect the weight or credibility of the endorsement (</a:t>
            </a:r>
            <a:r>
              <a:rPr lang="en-US" sz="3200" i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i.e.</a:t>
            </a:r>
            <a:r>
              <a:rPr lang="en-US" sz="32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, the connection is not reasonably expected by the audience), such connection must be fully disclosed.”</a:t>
            </a:r>
            <a:endParaRPr lang="en-US" sz="320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5843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/>
          <p:cNvSpPr/>
          <p:nvPr/>
        </p:nvSpPr>
        <p:spPr>
          <a:xfrm>
            <a:off x="1447800" y="304800"/>
            <a:ext cx="2667000" cy="1838325"/>
          </a:xfrm>
          <a:prstGeom prst="wedgeRoundRectCallout">
            <a:avLst>
              <a:gd name="adj1" fmla="val -10799"/>
              <a:gd name="adj2" fmla="val 93055"/>
              <a:gd name="adj3" fmla="val 16667"/>
            </a:avLst>
          </a:prstGeom>
          <a:noFill/>
          <a:ln w="158750">
            <a:solidFill>
              <a:srgbClr val="DA8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91440" rIns="0" bIns="0" rtlCol="0" anchor="ctr"/>
          <a:lstStyle/>
          <a:p>
            <a:pPr algn="ctr">
              <a:lnSpc>
                <a:spcPts val="3900"/>
              </a:lnSpc>
            </a:pPr>
            <a:r>
              <a:rPr lang="en-US" sz="48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ONE</a:t>
            </a:r>
          </a:p>
          <a:p>
            <a:pPr algn="ctr">
              <a:lnSpc>
                <a:spcPts val="3900"/>
              </a:lnSpc>
            </a:pPr>
            <a:r>
              <a:rPr lang="en-US" sz="48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the BEST</a:t>
            </a:r>
            <a:endParaRPr lang="en-US" sz="48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Oval Callout 1"/>
          <p:cNvSpPr/>
          <p:nvPr/>
        </p:nvSpPr>
        <p:spPr>
          <a:xfrm>
            <a:off x="152400" y="2286000"/>
            <a:ext cx="1981200" cy="1447800"/>
          </a:xfrm>
          <a:prstGeom prst="wedgeEllipseCallout">
            <a:avLst>
              <a:gd name="adj1" fmla="val -69390"/>
              <a:gd name="adj2" fmla="val 67261"/>
            </a:avLst>
          </a:prstGeom>
          <a:noFill/>
          <a:ln w="158750">
            <a:solidFill>
              <a:srgbClr val="DA8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000"/>
              </a:lnSpc>
            </a:pPr>
            <a:r>
              <a:rPr lang="en-US" sz="2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Amazing new game!</a:t>
            </a:r>
            <a:endParaRPr lang="en-US" sz="25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ular Callout 6"/>
          <p:cNvSpPr/>
          <p:nvPr/>
        </p:nvSpPr>
        <p:spPr>
          <a:xfrm>
            <a:off x="2781300" y="2390775"/>
            <a:ext cx="3124200" cy="1905000"/>
          </a:xfrm>
          <a:prstGeom prst="wedgeRectCallout">
            <a:avLst>
              <a:gd name="adj1" fmla="val 57521"/>
              <a:gd name="adj2" fmla="val 83500"/>
            </a:avLst>
          </a:prstGeom>
          <a:noFill/>
          <a:ln w="158750">
            <a:solidFill>
              <a:srgbClr val="DA8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500"/>
              </a:lnSpc>
            </a:pPr>
            <a:r>
              <a:rPr lang="en-US" sz="2800" b="1" dirty="0" smtClean="0">
                <a:solidFill>
                  <a:prstClr val="white"/>
                </a:solidFill>
              </a:rPr>
              <a:t>[[</a:t>
            </a:r>
            <a:r>
              <a:rPr lang="en-US" sz="2800" b="1" dirty="0" smtClean="0">
                <a:solidFill>
                  <a:prstClr val="black"/>
                </a:solidFill>
              </a:rPr>
              <a:t>[App developer] hits another home run with [app being reviewed]. </a:t>
            </a:r>
            <a:endParaRPr lang="en-US" sz="2800" b="1" dirty="0">
              <a:solidFill>
                <a:prstClr val="black"/>
              </a:solidFill>
            </a:endParaRPr>
          </a:p>
        </p:txBody>
      </p:sp>
      <p:sp>
        <p:nvSpPr>
          <p:cNvPr id="8" name="Oval Callout 7"/>
          <p:cNvSpPr/>
          <p:nvPr/>
        </p:nvSpPr>
        <p:spPr>
          <a:xfrm>
            <a:off x="4362450" y="457200"/>
            <a:ext cx="3638550" cy="1600200"/>
          </a:xfrm>
          <a:prstGeom prst="wedgeEllipseCallout">
            <a:avLst>
              <a:gd name="adj1" fmla="val -49496"/>
              <a:gd name="adj2" fmla="val -80614"/>
            </a:avLst>
          </a:prstGeom>
          <a:noFill/>
          <a:ln w="158750">
            <a:solidFill>
              <a:srgbClr val="DA8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91440" rIns="0" bIns="0" rtlCol="0" anchor="ctr"/>
          <a:lstStyle/>
          <a:p>
            <a:pPr algn="ctr">
              <a:lnSpc>
                <a:spcPts val="2400"/>
              </a:lnSpc>
            </a:pPr>
            <a:r>
              <a:rPr lang="en-US" sz="3000" dirty="0" smtClean="0">
                <a:solidFill>
                  <a:prstClr val="black"/>
                </a:solidFill>
                <a:latin typeface="Cooper Black" panose="0208090404030B020404" pitchFamily="18" charset="0"/>
              </a:rPr>
              <a:t>One of the best apps just got better</a:t>
            </a:r>
            <a:endParaRPr lang="en-US" sz="3000" dirty="0">
              <a:solidFill>
                <a:prstClr val="black"/>
              </a:solidFill>
              <a:latin typeface="Cooper Black" panose="0208090404030B020404" pitchFamily="18" charset="0"/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6181725" y="2314575"/>
            <a:ext cx="2667000" cy="1419225"/>
          </a:xfrm>
          <a:prstGeom prst="wedgeRoundRectCallout">
            <a:avLst>
              <a:gd name="adj1" fmla="val 70238"/>
              <a:gd name="adj2" fmla="val -110298"/>
              <a:gd name="adj3" fmla="val 16667"/>
            </a:avLst>
          </a:prstGeom>
          <a:noFill/>
          <a:ln w="158750">
            <a:solidFill>
              <a:srgbClr val="DA8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300"/>
              </a:lnSpc>
            </a:pPr>
            <a:r>
              <a:rPr lang="en-US" sz="26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GREAT, </a:t>
            </a:r>
          </a:p>
          <a:p>
            <a:pPr algn="ctr">
              <a:lnSpc>
                <a:spcPts val="2300"/>
              </a:lnSpc>
            </a:pPr>
            <a:r>
              <a:rPr lang="en-US" sz="26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family-friendly board game app</a:t>
            </a:r>
            <a:endParaRPr lang="en-US" sz="2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Callout 9"/>
          <p:cNvSpPr/>
          <p:nvPr/>
        </p:nvSpPr>
        <p:spPr>
          <a:xfrm>
            <a:off x="6400800" y="3971925"/>
            <a:ext cx="2514600" cy="1905000"/>
          </a:xfrm>
          <a:prstGeom prst="wedgeEllipseCallout">
            <a:avLst>
              <a:gd name="adj1" fmla="val 83815"/>
              <a:gd name="adj2" fmla="val 81848"/>
            </a:avLst>
          </a:prstGeom>
          <a:noFill/>
          <a:ln w="158750">
            <a:solidFill>
              <a:srgbClr val="DA8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dirty="0" smtClean="0">
                <a:solidFill>
                  <a:prstClr val="white"/>
                </a:solidFill>
              </a:rPr>
              <a:t>[</a:t>
            </a:r>
            <a:r>
              <a:rPr lang="en-US" sz="2800" dirty="0" smtClean="0">
                <a:solidFill>
                  <a:prstClr val="black"/>
                </a:solidFill>
                <a:latin typeface="Impact" panose="020B0806030902050204" pitchFamily="34" charset="0"/>
              </a:rPr>
              <a:t>[App developer] does it again!</a:t>
            </a:r>
            <a:endParaRPr lang="en-US" sz="2800" dirty="0">
              <a:solidFill>
                <a:prstClr val="black"/>
              </a:solidFill>
              <a:latin typeface="Impact" panose="020B080603090205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6556092"/>
            <a:ext cx="51086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u="sng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Reverb Communications, Inc.</a:t>
            </a:r>
            <a:r>
              <a:rPr lang="en-US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150 F.T.C. 782 (2010) (consent order)</a:t>
            </a:r>
            <a:endParaRPr lang="en-US" sz="1400" u="sng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9938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50" t="19079" r="18304" b="12343"/>
          <a:stretch/>
        </p:blipFill>
        <p:spPr>
          <a:xfrm>
            <a:off x="0" y="222532"/>
            <a:ext cx="9144000" cy="66354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80" t="14821" r="3726" b="9107"/>
          <a:stretch/>
        </p:blipFill>
        <p:spPr>
          <a:xfrm flipH="1">
            <a:off x="942974" y="457200"/>
            <a:ext cx="7258049" cy="40195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933450" y="2562225"/>
            <a:ext cx="449580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000"/>
              </a:lnSpc>
            </a:pPr>
            <a:r>
              <a:rPr lang="en-US" sz="6600" dirty="0" smtClean="0">
                <a:solidFill>
                  <a:srgbClr val="DA8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SEARCH</a:t>
            </a:r>
            <a:endParaRPr lang="en-US" sz="6600" dirty="0">
              <a:solidFill>
                <a:srgbClr val="DA82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>
              <a:lnSpc>
                <a:spcPts val="5000"/>
              </a:lnSpc>
            </a:pPr>
            <a:r>
              <a:rPr lang="en-US" sz="6600" dirty="0" smtClean="0">
                <a:solidFill>
                  <a:srgbClr val="DA8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ENGINE</a:t>
            </a:r>
          </a:p>
          <a:p>
            <a:pPr>
              <a:lnSpc>
                <a:spcPts val="5000"/>
              </a:lnSpc>
            </a:pPr>
            <a:r>
              <a:rPr lang="en-US" sz="6600" dirty="0" smtClean="0">
                <a:solidFill>
                  <a:srgbClr val="DA8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LETTERS</a:t>
            </a:r>
          </a:p>
        </p:txBody>
      </p:sp>
    </p:spTree>
    <p:extLst>
      <p:ext uri="{BB962C8B-B14F-4D97-AF65-F5344CB8AC3E}">
        <p14:creationId xmlns:p14="http://schemas.microsoft.com/office/powerpoint/2010/main" val="3382650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6225" y="152400"/>
            <a:ext cx="8801100" cy="2149114"/>
          </a:xfrm>
          <a:prstGeom prst="rect">
            <a:avLst/>
          </a:prstGeom>
          <a:solidFill>
            <a:schemeClr val="bg1">
              <a:alpha val="6000"/>
            </a:schemeClr>
          </a:solidFill>
        </p:spPr>
        <p:txBody>
          <a:bodyPr wrap="square" rtlCol="0">
            <a:spAutoFit/>
          </a:bodyPr>
          <a:lstStyle/>
          <a:p>
            <a:pPr algn="r">
              <a:lnSpc>
                <a:spcPts val="5200"/>
              </a:lnSpc>
            </a:pPr>
            <a:r>
              <a:rPr lang="en-US" sz="6600" dirty="0" smtClean="0">
                <a:solidFill>
                  <a:srgbClr val="DA8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2002 FTC STAFF LETTER TO SEARCH ENGINES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8" t="9042" r="30546" b="30415"/>
          <a:stretch/>
        </p:blipFill>
        <p:spPr bwMode="auto">
          <a:xfrm>
            <a:off x="685800" y="2501069"/>
            <a:ext cx="5562600" cy="39407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12623" b="6681"/>
          <a:stretch/>
        </p:blipFill>
        <p:spPr>
          <a:xfrm>
            <a:off x="4676775" y="4329870"/>
            <a:ext cx="4467225" cy="254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746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6225" y="152400"/>
            <a:ext cx="8801100" cy="2149114"/>
          </a:xfrm>
          <a:prstGeom prst="rect">
            <a:avLst/>
          </a:prstGeom>
          <a:solidFill>
            <a:schemeClr val="bg1">
              <a:alpha val="6000"/>
            </a:schemeClr>
          </a:solidFill>
        </p:spPr>
        <p:txBody>
          <a:bodyPr wrap="square" rtlCol="0">
            <a:spAutoFit/>
          </a:bodyPr>
          <a:lstStyle/>
          <a:p>
            <a:pPr algn="r">
              <a:lnSpc>
                <a:spcPts val="5200"/>
              </a:lnSpc>
            </a:pPr>
            <a:r>
              <a:rPr lang="en-US" sz="6600" dirty="0" smtClean="0">
                <a:solidFill>
                  <a:srgbClr val="DA8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2002 FTC</a:t>
            </a:r>
          </a:p>
          <a:p>
            <a:pPr algn="r">
              <a:lnSpc>
                <a:spcPts val="5200"/>
              </a:lnSpc>
            </a:pPr>
            <a:r>
              <a:rPr lang="en-US" sz="6600" dirty="0" smtClean="0">
                <a:solidFill>
                  <a:srgbClr val="DA8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STAFF LETTER TO SEARCH ENGINES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09800" y="2162173"/>
            <a:ext cx="6934200" cy="43627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2700"/>
              </a:lnSpc>
              <a:spcBef>
                <a:spcPts val="1200"/>
              </a:spcBef>
            </a:pPr>
            <a:r>
              <a:rPr lang="en-US" sz="28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“Finally, the staff recommends that you review your Web sites to ensure that:</a:t>
            </a:r>
            <a:endParaRPr lang="en-US" sz="2800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marL="742950" lvl="1" indent="-285750">
              <a:lnSpc>
                <a:spcPts val="2700"/>
              </a:lnSpc>
              <a:spcBef>
                <a:spcPts val="1200"/>
              </a:spcBef>
              <a:buFont typeface="Arial" panose="020B0604020202020204" pitchFamily="34" charset="0"/>
              <a:buChar char="•"/>
              <a:tabLst>
                <a:tab pos="685800" algn="l"/>
              </a:tabLst>
            </a:pPr>
            <a:r>
              <a:rPr lang="en-US" sz="28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any paid ranking search results are distinguished from non-paid results with clear and conspicuous disclosures;</a:t>
            </a:r>
          </a:p>
          <a:p>
            <a:pPr marL="742950" lvl="1" indent="-285750">
              <a:lnSpc>
                <a:spcPts val="2700"/>
              </a:lnSpc>
              <a:spcBef>
                <a:spcPts val="1200"/>
              </a:spcBef>
              <a:buFont typeface="Arial" panose="020B0604020202020204" pitchFamily="34" charset="0"/>
              <a:buChar char="•"/>
              <a:tabLst>
                <a:tab pos="685800" algn="l"/>
              </a:tabLst>
            </a:pPr>
            <a:r>
              <a:rPr lang="en-US" sz="28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the use of paid inclusion is clearly and conspicuously explained and disclosed; and</a:t>
            </a:r>
          </a:p>
          <a:p>
            <a:pPr marL="742950" lvl="1" indent="-285750">
              <a:lnSpc>
                <a:spcPts val="2700"/>
              </a:lnSpc>
              <a:spcBef>
                <a:spcPts val="1200"/>
              </a:spcBef>
              <a:buFont typeface="Arial" panose="020B0604020202020204" pitchFamily="34" charset="0"/>
              <a:buChar char="•"/>
              <a:tabLst>
                <a:tab pos="685800" algn="l"/>
              </a:tabLst>
            </a:pPr>
            <a:r>
              <a:rPr lang="en-US" sz="28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no affirmative statement is made that might mislead consumers as to the basis on which a search engine is generated.”</a:t>
            </a:r>
            <a:endParaRPr lang="en-US" sz="280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390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42875"/>
            <a:ext cx="8801100" cy="2149114"/>
          </a:xfrm>
          <a:prstGeom prst="rect">
            <a:avLst/>
          </a:prstGeom>
          <a:solidFill>
            <a:schemeClr val="bg1">
              <a:alpha val="6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ts val="5200"/>
              </a:lnSpc>
            </a:pPr>
            <a:r>
              <a:rPr lang="en-US" sz="6600" dirty="0" smtClean="0">
                <a:solidFill>
                  <a:srgbClr val="DA8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2013 FTC</a:t>
            </a:r>
          </a:p>
          <a:p>
            <a:pPr>
              <a:lnSpc>
                <a:spcPts val="5200"/>
              </a:lnSpc>
            </a:pPr>
            <a:r>
              <a:rPr lang="en-US" sz="6600" dirty="0" smtClean="0">
                <a:solidFill>
                  <a:srgbClr val="DA8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STAFF LETTER TO SEARCH ENGINES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8" t="9042" r="30546" b="30415"/>
          <a:stretch/>
        </p:blipFill>
        <p:spPr bwMode="auto">
          <a:xfrm>
            <a:off x="762000" y="2501069"/>
            <a:ext cx="5638800" cy="39407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12623" b="6681"/>
          <a:stretch/>
        </p:blipFill>
        <p:spPr>
          <a:xfrm>
            <a:off x="4724400" y="4329870"/>
            <a:ext cx="4419600" cy="254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27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42875"/>
            <a:ext cx="8801100" cy="2149114"/>
          </a:xfrm>
          <a:prstGeom prst="rect">
            <a:avLst/>
          </a:prstGeom>
          <a:solidFill>
            <a:schemeClr val="bg1">
              <a:alpha val="6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ts val="5200"/>
              </a:lnSpc>
            </a:pPr>
            <a:r>
              <a:rPr lang="en-US" sz="6600" dirty="0" smtClean="0">
                <a:solidFill>
                  <a:srgbClr val="DA8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2013 FTC</a:t>
            </a:r>
          </a:p>
          <a:p>
            <a:pPr>
              <a:lnSpc>
                <a:spcPts val="5200"/>
              </a:lnSpc>
            </a:pPr>
            <a:r>
              <a:rPr lang="en-US" sz="6600" dirty="0" smtClean="0">
                <a:solidFill>
                  <a:srgbClr val="DA8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STAFF LETTER TO SEARCH ENGINES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23901" y="2143125"/>
            <a:ext cx="7810499" cy="45935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2700"/>
              </a:lnSpc>
            </a:pPr>
            <a:r>
              <a:rPr lang="en-US" sz="2800" dirty="0">
                <a:solidFill>
                  <a:prstClr val="black"/>
                </a:solidFill>
                <a:cs typeface="Times New Roman" panose="02020603050405020304" pitchFamily="18" charset="0"/>
              </a:rPr>
              <a:t>“Although the ways in which search engines retrieve and present results, and the </a:t>
            </a:r>
            <a:r>
              <a:rPr lang="en-US" sz="28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devices on </a:t>
            </a:r>
            <a:r>
              <a:rPr lang="en-US" sz="2800" dirty="0">
                <a:solidFill>
                  <a:prstClr val="black"/>
                </a:solidFill>
                <a:cs typeface="Times New Roman" panose="02020603050405020304" pitchFamily="18" charset="0"/>
              </a:rPr>
              <a:t>which consumers view these results, are constantly evolving, the principles underlying </a:t>
            </a:r>
            <a:r>
              <a:rPr lang="en-US" sz="28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the 2002 </a:t>
            </a:r>
            <a:r>
              <a:rPr lang="en-US" sz="2800" dirty="0">
                <a:solidFill>
                  <a:prstClr val="black"/>
                </a:solidFill>
                <a:cs typeface="Times New Roman" panose="02020603050405020304" pitchFamily="18" charset="0"/>
              </a:rPr>
              <a:t>Search Engine letter remain the same: </a:t>
            </a:r>
            <a:r>
              <a:rPr lang="en-US" sz="28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consumers </a:t>
            </a:r>
            <a:r>
              <a:rPr lang="en-US" sz="2800" dirty="0">
                <a:solidFill>
                  <a:prstClr val="black"/>
                </a:solidFill>
                <a:cs typeface="Times New Roman" panose="02020603050405020304" pitchFamily="18" charset="0"/>
              </a:rPr>
              <a:t>ordinarily expect that natural </a:t>
            </a:r>
            <a:r>
              <a:rPr lang="en-US" sz="28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search results </a:t>
            </a:r>
            <a:r>
              <a:rPr lang="en-US" sz="2800" dirty="0">
                <a:solidFill>
                  <a:prstClr val="black"/>
                </a:solidFill>
                <a:cs typeface="Times New Roman" panose="02020603050405020304" pitchFamily="18" charset="0"/>
              </a:rPr>
              <a:t>are included and ranked based on relevance to a search query, not based on payment </a:t>
            </a:r>
            <a:r>
              <a:rPr lang="en-US" sz="28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from a </a:t>
            </a:r>
            <a:r>
              <a:rPr lang="en-US" sz="2800" dirty="0">
                <a:solidFill>
                  <a:prstClr val="black"/>
                </a:solidFill>
                <a:cs typeface="Times New Roman" panose="02020603050405020304" pitchFamily="18" charset="0"/>
              </a:rPr>
              <a:t>third </a:t>
            </a:r>
            <a:r>
              <a:rPr lang="en-US" sz="28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party. Including </a:t>
            </a:r>
            <a:r>
              <a:rPr lang="en-US" sz="2800" dirty="0">
                <a:solidFill>
                  <a:prstClr val="black"/>
                </a:solidFill>
                <a:cs typeface="Times New Roman" panose="02020603050405020304" pitchFamily="18" charset="0"/>
              </a:rPr>
              <a:t>or ranking a search result in whole or in part based on payment is </a:t>
            </a:r>
            <a:r>
              <a:rPr lang="en-US" sz="28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a form </a:t>
            </a:r>
            <a:r>
              <a:rPr lang="en-US" sz="2800" dirty="0">
                <a:solidFill>
                  <a:prstClr val="black"/>
                </a:solidFill>
                <a:cs typeface="Times New Roman" panose="02020603050405020304" pitchFamily="18" charset="0"/>
              </a:rPr>
              <a:t>of advertising. To avoid </a:t>
            </a:r>
            <a:r>
              <a:rPr lang="en-US" sz="28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the potential for </a:t>
            </a:r>
            <a:r>
              <a:rPr lang="en-US" sz="2800" dirty="0">
                <a:solidFill>
                  <a:prstClr val="black"/>
                </a:solidFill>
                <a:cs typeface="Times New Roman" panose="02020603050405020304" pitchFamily="18" charset="0"/>
              </a:rPr>
              <a:t>deception, consumers should </a:t>
            </a:r>
            <a:r>
              <a:rPr lang="en-US" sz="28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be able to easily distinguish </a:t>
            </a:r>
            <a:r>
              <a:rPr lang="en-US" sz="2800" dirty="0">
                <a:solidFill>
                  <a:prstClr val="black"/>
                </a:solidFill>
                <a:cs typeface="Times New Roman" panose="02020603050405020304" pitchFamily="18" charset="0"/>
              </a:rPr>
              <a:t>a natural search </a:t>
            </a:r>
            <a:r>
              <a:rPr lang="en-US" sz="28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result from advertising </a:t>
            </a:r>
            <a:r>
              <a:rPr lang="en-US" sz="2800" dirty="0">
                <a:solidFill>
                  <a:prstClr val="black"/>
                </a:solidFill>
                <a:cs typeface="Times New Roman" panose="02020603050405020304" pitchFamily="18" charset="0"/>
              </a:rPr>
              <a:t>that a search engine </a:t>
            </a:r>
            <a:r>
              <a:rPr lang="en-US" sz="28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delivers.</a:t>
            </a:r>
            <a:endParaRPr lang="en-US" sz="280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1929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812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A Historical FTC Perspective: Advertorials, Infomercials, and Paid Endorsement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038600"/>
            <a:ext cx="6400800" cy="175260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3600" b="1" dirty="0" smtClean="0"/>
              <a:t>Lesley Fair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Staff Attorney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Bureau of Consumer Protection, FTC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5238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42875"/>
            <a:ext cx="8801100" cy="2149114"/>
          </a:xfrm>
          <a:prstGeom prst="rect">
            <a:avLst/>
          </a:prstGeom>
          <a:solidFill>
            <a:schemeClr val="bg1">
              <a:alpha val="6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ts val="5200"/>
              </a:lnSpc>
            </a:pPr>
            <a:r>
              <a:rPr lang="en-US" sz="6600" dirty="0" smtClean="0">
                <a:solidFill>
                  <a:srgbClr val="DA8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2013 FTC</a:t>
            </a:r>
          </a:p>
          <a:p>
            <a:pPr>
              <a:lnSpc>
                <a:spcPts val="5200"/>
              </a:lnSpc>
            </a:pPr>
            <a:r>
              <a:rPr lang="en-US" sz="6600" dirty="0" smtClean="0">
                <a:solidFill>
                  <a:srgbClr val="DA8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STAFF LETTER TO SEARCH ENGINES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04850" y="2133600"/>
            <a:ext cx="7524750" cy="355481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2700"/>
              </a:lnSpc>
              <a:spcBef>
                <a:spcPts val="1200"/>
              </a:spcBef>
            </a:pPr>
            <a:r>
              <a:rPr lang="en-US" sz="28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“We </a:t>
            </a:r>
            <a:r>
              <a:rPr lang="en-US" sz="2800" dirty="0">
                <a:solidFill>
                  <a:prstClr val="black"/>
                </a:solidFill>
                <a:cs typeface="Times New Roman" panose="02020603050405020304" pitchFamily="18" charset="0"/>
              </a:rPr>
              <a:t>encourage </a:t>
            </a:r>
            <a:r>
              <a:rPr lang="en-US" sz="28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you </a:t>
            </a:r>
            <a:r>
              <a:rPr lang="en-US" sz="2800" dirty="0">
                <a:solidFill>
                  <a:prstClr val="black"/>
                </a:solidFill>
                <a:cs typeface="Times New Roman" panose="02020603050405020304" pitchFamily="18" charset="0"/>
              </a:rPr>
              <a:t>to review your websites or other methods </a:t>
            </a:r>
            <a:r>
              <a:rPr lang="en-US" sz="28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of displaying </a:t>
            </a:r>
            <a:r>
              <a:rPr lang="en-US" sz="2800" dirty="0">
                <a:solidFill>
                  <a:prstClr val="black"/>
                </a:solidFill>
                <a:cs typeface="Times New Roman" panose="02020603050405020304" pitchFamily="18" charset="0"/>
              </a:rPr>
              <a:t>search results, including your use of specialized search, and make any </a:t>
            </a:r>
            <a:r>
              <a:rPr lang="en-US" sz="28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necessary adjustments </a:t>
            </a:r>
            <a:r>
              <a:rPr lang="en-US" sz="2800" dirty="0">
                <a:solidFill>
                  <a:prstClr val="black"/>
                </a:solidFill>
                <a:cs typeface="Times New Roman" panose="02020603050405020304" pitchFamily="18" charset="0"/>
              </a:rPr>
              <a:t>to ensure you clearly and prominently disclose any advertising. In addition, as </a:t>
            </a:r>
            <a:r>
              <a:rPr lang="en-US" sz="28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your business </a:t>
            </a:r>
            <a:r>
              <a:rPr lang="en-US" sz="2800" dirty="0">
                <a:solidFill>
                  <a:prstClr val="black"/>
                </a:solidFill>
                <a:cs typeface="Times New Roman" panose="02020603050405020304" pitchFamily="18" charset="0"/>
              </a:rPr>
              <a:t>may </a:t>
            </a:r>
            <a:r>
              <a:rPr lang="en-US" sz="28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change in </a:t>
            </a:r>
            <a:r>
              <a:rPr lang="en-US" sz="2800" dirty="0">
                <a:solidFill>
                  <a:prstClr val="black"/>
                </a:solidFill>
                <a:cs typeface="Times New Roman" panose="02020603050405020304" pitchFamily="18" charset="0"/>
              </a:rPr>
              <a:t>response to consumers’ search demands, the disclosure techniques </a:t>
            </a:r>
            <a:r>
              <a:rPr lang="en-US" sz="28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you use </a:t>
            </a:r>
            <a:r>
              <a:rPr lang="en-US" sz="2800" dirty="0">
                <a:solidFill>
                  <a:prstClr val="black"/>
                </a:solidFill>
                <a:cs typeface="Times New Roman" panose="02020603050405020304" pitchFamily="18" charset="0"/>
              </a:rPr>
              <a:t>for advertising should keep pace with innovations in how and where you deliver </a:t>
            </a:r>
            <a:r>
              <a:rPr lang="en-US" sz="28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information to </a:t>
            </a:r>
            <a:r>
              <a:rPr lang="en-US" sz="2800" dirty="0">
                <a:solidFill>
                  <a:prstClr val="black"/>
                </a:solidFill>
                <a:cs typeface="Times New Roman" panose="02020603050405020304" pitchFamily="18" charset="0"/>
              </a:rPr>
              <a:t>consumers</a:t>
            </a:r>
            <a:r>
              <a:rPr lang="en-US" sz="28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.” </a:t>
            </a:r>
            <a:endParaRPr lang="en-US" sz="280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1034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812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The Wall Between Editorial and Advertising: Its Origins and Purpose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981200"/>
          </a:xfrm>
        </p:spPr>
        <p:txBody>
          <a:bodyPr>
            <a:normAutofit lnSpcReduction="10000"/>
          </a:bodyPr>
          <a:lstStyle/>
          <a:p>
            <a:pPr>
              <a:spcBef>
                <a:spcPts val="0"/>
              </a:spcBef>
            </a:pPr>
            <a:r>
              <a:rPr lang="en-US" sz="3600" b="1" dirty="0" smtClean="0"/>
              <a:t>Nicholas </a:t>
            </a:r>
            <a:r>
              <a:rPr lang="en-US" sz="3600" b="1" dirty="0" err="1" smtClean="0"/>
              <a:t>Lemann</a:t>
            </a:r>
            <a:endParaRPr lang="en-US" sz="3600" b="1" dirty="0" smtClean="0"/>
          </a:p>
          <a:p>
            <a:pPr>
              <a:spcBef>
                <a:spcPts val="0"/>
              </a:spcBef>
            </a:pPr>
            <a:r>
              <a:rPr lang="en-US" dirty="0" smtClean="0"/>
              <a:t>Professor of Journalism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Columbia University Graduate School of Journalism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6490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b="1" dirty="0" smtClean="0"/>
              <a:t>Panel 1: Sponsored Content in Digital Publications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7300" y="3733800"/>
            <a:ext cx="6629400" cy="1752600"/>
          </a:xfrm>
        </p:spPr>
        <p:txBody>
          <a:bodyPr/>
          <a:lstStyle/>
          <a:p>
            <a:r>
              <a:rPr lang="en-US" dirty="0" smtClean="0"/>
              <a:t>The forms it takes and how it operates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7570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b="1" dirty="0" smtClean="0"/>
              <a:t>Panel 1: Sponsored Content in Digital Publications: The forms it takes and how it operates</a:t>
            </a:r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1895707"/>
            <a:ext cx="3200400" cy="4648200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solidFill>
                  <a:schemeClr val="accent6"/>
                </a:solidFill>
              </a:rPr>
              <a:t>MODERATOR: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 smtClean="0"/>
              <a:t>Laura M. Sullivan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 smtClean="0"/>
              <a:t>Staff Attorney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 smtClean="0"/>
              <a:t>Division of Advertising Practices, FTC</a:t>
            </a:r>
          </a:p>
          <a:p>
            <a:pPr marL="0" indent="0">
              <a:spcBef>
                <a:spcPts val="0"/>
              </a:spcBef>
              <a:buNone/>
            </a:pPr>
            <a:endParaRPr lang="en-US" sz="900" dirty="0" smtClean="0"/>
          </a:p>
          <a:p>
            <a:pPr marL="0" indent="0">
              <a:spcBef>
                <a:spcPts val="0"/>
              </a:spcBef>
              <a:buNone/>
            </a:pPr>
            <a:endParaRPr lang="en-US" sz="900" dirty="0"/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solidFill>
                  <a:schemeClr val="accent6"/>
                </a:solidFill>
              </a:rPr>
              <a:t>PANELISTS: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 smtClean="0"/>
              <a:t>Tessa Gould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 smtClean="0"/>
              <a:t>Huffington Post</a:t>
            </a:r>
          </a:p>
          <a:p>
            <a:pPr marL="0" indent="0">
              <a:spcBef>
                <a:spcPts val="0"/>
              </a:spcBef>
              <a:buNone/>
            </a:pPr>
            <a:endParaRPr lang="en-US" sz="800" dirty="0"/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 smtClean="0"/>
              <a:t>Todd R. Haskell</a:t>
            </a:r>
          </a:p>
          <a:p>
            <a:pPr marL="0" indent="-457200">
              <a:spcBef>
                <a:spcPts val="0"/>
              </a:spcBef>
              <a:buNone/>
            </a:pPr>
            <a:r>
              <a:rPr lang="en-US" sz="1600" dirty="0" smtClean="0"/>
              <a:t>Hearst Corporation</a:t>
            </a:r>
          </a:p>
          <a:p>
            <a:pPr marL="0" indent="-457200">
              <a:spcBef>
                <a:spcPts val="0"/>
              </a:spcBef>
              <a:buNone/>
            </a:pPr>
            <a:endParaRPr lang="en-US" sz="800" dirty="0"/>
          </a:p>
          <a:p>
            <a:pPr marL="0" indent="-457200">
              <a:spcBef>
                <a:spcPts val="0"/>
              </a:spcBef>
              <a:buNone/>
            </a:pPr>
            <a:r>
              <a:rPr lang="en-US" sz="2000" b="1" dirty="0" smtClean="0"/>
              <a:t>Lisa </a:t>
            </a:r>
            <a:r>
              <a:rPr lang="en-US" sz="2000" b="1" dirty="0" err="1" smtClean="0"/>
              <a:t>LaCour</a:t>
            </a:r>
            <a:endParaRPr lang="en-US" sz="2000" b="1" dirty="0" smtClean="0"/>
          </a:p>
          <a:p>
            <a:pPr marL="0" indent="-457200">
              <a:spcBef>
                <a:spcPts val="0"/>
              </a:spcBef>
              <a:buNone/>
            </a:pPr>
            <a:r>
              <a:rPr lang="en-US" sz="1600" dirty="0" err="1" smtClean="0"/>
              <a:t>Outbrain</a:t>
            </a:r>
            <a:r>
              <a:rPr lang="en-US" sz="1600" dirty="0" smtClean="0"/>
              <a:t>, Inc.</a:t>
            </a:r>
            <a:endParaRPr lang="en-US" sz="16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03234" y="3581400"/>
            <a:ext cx="3124200" cy="3048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000" b="1" dirty="0" smtClean="0"/>
              <a:t>Chris Laird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dirty="0" smtClean="0"/>
              <a:t>The Procter &amp; Gamble Company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800" dirty="0" smtClean="0"/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000" b="1" dirty="0" smtClean="0"/>
              <a:t>Jon Carmen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dirty="0" err="1" smtClean="0"/>
              <a:t>Adiant</a:t>
            </a:r>
            <a:endParaRPr lang="en-US" sz="1400" dirty="0" smtClean="0"/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800" dirty="0"/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000" b="1" dirty="0" smtClean="0"/>
              <a:t>Adam </a:t>
            </a:r>
            <a:r>
              <a:rPr lang="en-US" sz="2000" b="1" dirty="0" err="1" smtClean="0"/>
              <a:t>Ostrow</a:t>
            </a:r>
            <a:endParaRPr lang="en-US" sz="2000" dirty="0" smtClean="0"/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dirty="0" err="1" smtClean="0"/>
              <a:t>Mashable</a:t>
            </a:r>
            <a:r>
              <a:rPr lang="en-US" sz="1600" dirty="0" smtClean="0"/>
              <a:t>, Inc.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800" dirty="0"/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000" b="1" dirty="0" smtClean="0"/>
              <a:t>Steve </a:t>
            </a:r>
            <a:r>
              <a:rPr lang="en-US" sz="2000" b="1" dirty="0" err="1" smtClean="0"/>
              <a:t>Rubel</a:t>
            </a:r>
            <a:endParaRPr lang="en-US" sz="2000" b="1" dirty="0" smtClean="0"/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dirty="0" smtClean="0"/>
              <a:t>Edelman</a:t>
            </a:r>
          </a:p>
        </p:txBody>
      </p:sp>
    </p:spTree>
    <p:extLst>
      <p:ext uri="{BB962C8B-B14F-4D97-AF65-F5344CB8AC3E}">
        <p14:creationId xmlns:p14="http://schemas.microsoft.com/office/powerpoint/2010/main" val="2137835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3553190" y="4014378"/>
            <a:ext cx="2049463" cy="3746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Picture 3" descr="HEADER.png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54877"/>
          </a:xfrm>
          <a:prstGeom prst="rect">
            <a:avLst/>
          </a:prstGeom>
        </p:spPr>
      </p:pic>
      <p:pic>
        <p:nvPicPr>
          <p:cNvPr id="5" name="Picture 4" descr="M_logo_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66" y="158937"/>
            <a:ext cx="257009" cy="2360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8583" y="148745"/>
            <a:ext cx="37389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000" b="1" dirty="0" smtClean="0">
                <a:solidFill>
                  <a:prstClr val="black"/>
                </a:solidFill>
                <a:latin typeface="Arial"/>
                <a:cs typeface="Arial"/>
              </a:rPr>
              <a:t>Mashable + Brands: Connecting Around Common Themes</a:t>
            </a:r>
            <a:endParaRPr lang="en-US" sz="10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7" name="Picture 2" descr="http://mashable.com/wp-content/uploads/2012/08/bmw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863" y="3132147"/>
            <a:ext cx="1906587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https://encrypted-tbn1.gstatic.com/images?q=tbn:ANd9GcRnAgiobzEioZQtS9Oo12yT0rDkeA7XTMwrvOMtGfe5Gu6vXA_fY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175" y="632734"/>
            <a:ext cx="1900238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 descr="https://encrypted-tbn1.gstatic.com/images?q=tbn:ANd9GcS_VgzBJOHEq8MyrgRBxiUN0MoPXOeW7IyI7JHEfWnDD42A673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863" y="981984"/>
            <a:ext cx="97155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509588" y="2072597"/>
            <a:ext cx="2049462" cy="37623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409575" y="2118634"/>
            <a:ext cx="22510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defTabSz="457200" eaLnBrk="1" hangingPunct="1"/>
            <a:r>
              <a:rPr lang="en-US" sz="1200" b="1">
                <a:solidFill>
                  <a:prstClr val="white"/>
                </a:solidFill>
              </a:rPr>
              <a:t>Female Founders Series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582988" y="2047197"/>
            <a:ext cx="2049462" cy="37623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TextBox 3"/>
          <p:cNvSpPr txBox="1">
            <a:spLocks noChangeArrowheads="1"/>
          </p:cNvSpPr>
          <p:nvPr/>
        </p:nvSpPr>
        <p:spPr bwMode="auto">
          <a:xfrm>
            <a:off x="3468688" y="2093234"/>
            <a:ext cx="22526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defTabSz="457200" eaLnBrk="1" hangingPunct="1"/>
            <a:r>
              <a:rPr lang="en-US" sz="1200" b="1">
                <a:solidFill>
                  <a:prstClr val="white"/>
                </a:solidFill>
              </a:rPr>
              <a:t>Leaders in Digital Series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446838" y="2032909"/>
            <a:ext cx="2049462" cy="3746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TextBox 3"/>
          <p:cNvSpPr txBox="1">
            <a:spLocks noChangeArrowheads="1"/>
          </p:cNvSpPr>
          <p:nvPr/>
        </p:nvSpPr>
        <p:spPr bwMode="auto">
          <a:xfrm>
            <a:off x="6346825" y="2077359"/>
            <a:ext cx="2252663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defTabSz="457200" eaLnBrk="1" hangingPunct="1"/>
            <a:r>
              <a:rPr lang="en-US" sz="1200" b="1">
                <a:solidFill>
                  <a:prstClr val="white"/>
                </a:solidFill>
              </a:rPr>
              <a:t>Tails and Rails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19113" y="4033847"/>
            <a:ext cx="2049462" cy="37623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TextBox 3"/>
          <p:cNvSpPr txBox="1">
            <a:spLocks noChangeArrowheads="1"/>
          </p:cNvSpPr>
          <p:nvPr/>
        </p:nvSpPr>
        <p:spPr bwMode="auto">
          <a:xfrm>
            <a:off x="419100" y="4079885"/>
            <a:ext cx="22510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defTabSz="457200" eaLnBrk="1" hangingPunct="1"/>
            <a:r>
              <a:rPr lang="en-US" sz="1200" b="1">
                <a:solidFill>
                  <a:prstClr val="white"/>
                </a:solidFill>
              </a:rPr>
              <a:t>What</a:t>
            </a:r>
            <a:r>
              <a:rPr lang="ja-JP" altLang="en-US" sz="1200" b="1">
                <a:solidFill>
                  <a:prstClr val="white"/>
                </a:solidFill>
              </a:rPr>
              <a:t>’</a:t>
            </a:r>
            <a:r>
              <a:rPr lang="en-US" sz="1200" b="1">
                <a:solidFill>
                  <a:prstClr val="white"/>
                </a:solidFill>
              </a:rPr>
              <a:t>s Inside</a:t>
            </a:r>
          </a:p>
        </p:txBody>
      </p:sp>
      <p:sp>
        <p:nvSpPr>
          <p:cNvPr id="20" name="TextBox 3"/>
          <p:cNvSpPr txBox="1">
            <a:spLocks noChangeArrowheads="1"/>
          </p:cNvSpPr>
          <p:nvPr/>
        </p:nvSpPr>
        <p:spPr bwMode="auto">
          <a:xfrm>
            <a:off x="3286937" y="4052962"/>
            <a:ext cx="247332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defTabSz="457200" eaLnBrk="1" hangingPunct="1"/>
            <a:r>
              <a:rPr lang="en-US" sz="1200" b="1" dirty="0" err="1" smtClean="0">
                <a:solidFill>
                  <a:prstClr val="white"/>
                </a:solidFill>
              </a:rPr>
              <a:t>Styldby</a:t>
            </a:r>
            <a:endParaRPr lang="en-US" sz="1200" b="1" dirty="0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508750" y="3995747"/>
            <a:ext cx="2049463" cy="3746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TextBox 3"/>
          <p:cNvSpPr txBox="1">
            <a:spLocks noChangeArrowheads="1"/>
          </p:cNvSpPr>
          <p:nvPr/>
        </p:nvSpPr>
        <p:spPr bwMode="auto">
          <a:xfrm>
            <a:off x="6408738" y="4040197"/>
            <a:ext cx="225266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defTabSz="457200" eaLnBrk="1" hangingPunct="1"/>
            <a:r>
              <a:rPr lang="en-US" sz="1200" b="1">
                <a:solidFill>
                  <a:prstClr val="white"/>
                </a:solidFill>
              </a:rPr>
              <a:t>Global Innovation Series</a:t>
            </a:r>
          </a:p>
        </p:txBody>
      </p:sp>
      <p:pic>
        <p:nvPicPr>
          <p:cNvPr id="23" name="Picture 4" descr="http://logonoid.com/images/purina-logo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475" y="1335997"/>
            <a:ext cx="1884363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6" descr="https://encrypted-tbn2.gstatic.com/images?q=tbn:ANd9GcSQxtm4kDhEmusE4h8PhIuAOJmr02WfyAFSpdOq7qS5QtlheWPTrQ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3303597"/>
            <a:ext cx="1865313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4410" y="4976700"/>
            <a:ext cx="1885278" cy="444795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482925" y="5724519"/>
            <a:ext cx="2049462" cy="37623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TextBox 3"/>
          <p:cNvSpPr txBox="1">
            <a:spLocks noChangeArrowheads="1"/>
          </p:cNvSpPr>
          <p:nvPr/>
        </p:nvSpPr>
        <p:spPr bwMode="auto">
          <a:xfrm>
            <a:off x="382912" y="5770557"/>
            <a:ext cx="22510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defTabSz="457200" eaLnBrk="1" hangingPunct="1"/>
            <a:r>
              <a:rPr lang="en-US" sz="1200" b="1" dirty="0" smtClean="0">
                <a:solidFill>
                  <a:prstClr val="white"/>
                </a:solidFill>
              </a:rPr>
              <a:t>Photo Challenge</a:t>
            </a:r>
            <a:endParaRPr lang="en-US" sz="1200" b="1" dirty="0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512741" y="5747006"/>
            <a:ext cx="2049462" cy="37623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TextBox 3"/>
          <p:cNvSpPr txBox="1">
            <a:spLocks noChangeArrowheads="1"/>
          </p:cNvSpPr>
          <p:nvPr/>
        </p:nvSpPr>
        <p:spPr bwMode="auto">
          <a:xfrm>
            <a:off x="3412728" y="5793044"/>
            <a:ext cx="22510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defTabSz="457200" eaLnBrk="1" hangingPunct="1"/>
            <a:r>
              <a:rPr lang="en-US" sz="1200" b="1" dirty="0" smtClean="0">
                <a:solidFill>
                  <a:prstClr val="white"/>
                </a:solidFill>
              </a:rPr>
              <a:t>Future of Travel</a:t>
            </a:r>
            <a:endParaRPr lang="en-US" sz="1200" b="1" dirty="0">
              <a:solidFill>
                <a:prstClr val="white"/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18515" y="4825889"/>
            <a:ext cx="2104509" cy="621671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6446838" y="5761293"/>
            <a:ext cx="2049462" cy="37623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TextBox 3"/>
          <p:cNvSpPr txBox="1">
            <a:spLocks noChangeArrowheads="1"/>
          </p:cNvSpPr>
          <p:nvPr/>
        </p:nvSpPr>
        <p:spPr bwMode="auto">
          <a:xfrm>
            <a:off x="6346825" y="5807331"/>
            <a:ext cx="22510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defTabSz="457200" eaLnBrk="1" hangingPunct="1"/>
            <a:r>
              <a:rPr lang="en-US" sz="1200" b="1" dirty="0" smtClean="0">
                <a:solidFill>
                  <a:prstClr val="white"/>
                </a:solidFill>
              </a:rPr>
              <a:t>Emerging Tech Hubs</a:t>
            </a:r>
            <a:endParaRPr lang="en-US" sz="1200" b="1" dirty="0">
              <a:solidFill>
                <a:prstClr val="white"/>
              </a:solidFill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98209" y="4640438"/>
            <a:ext cx="1651975" cy="105125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52412" y="2889930"/>
            <a:ext cx="1032792" cy="1032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128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EADER.png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54877"/>
          </a:xfrm>
          <a:prstGeom prst="rect">
            <a:avLst/>
          </a:prstGeom>
        </p:spPr>
      </p:pic>
      <p:pic>
        <p:nvPicPr>
          <p:cNvPr id="5" name="Picture 4" descr="M_logo_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66" y="158937"/>
            <a:ext cx="257009" cy="2360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8583" y="148745"/>
            <a:ext cx="20396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000" b="1" dirty="0" smtClean="0">
                <a:solidFill>
                  <a:prstClr val="black"/>
                </a:solidFill>
                <a:latin typeface="Arial"/>
                <a:cs typeface="Arial"/>
              </a:rPr>
              <a:t>Branded Content: Article Page</a:t>
            </a:r>
            <a:endParaRPr lang="en-US" sz="10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5675" y="632857"/>
            <a:ext cx="4992013" cy="6084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105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EADER.png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54877"/>
          </a:xfrm>
          <a:prstGeom prst="rect">
            <a:avLst/>
          </a:prstGeom>
        </p:spPr>
      </p:pic>
      <p:pic>
        <p:nvPicPr>
          <p:cNvPr id="7" name="Picture 6" descr="M_logo_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66" y="158937"/>
            <a:ext cx="257009" cy="23602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8583" y="148745"/>
            <a:ext cx="24813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000" b="1" dirty="0" smtClean="0">
                <a:solidFill>
                  <a:prstClr val="black"/>
                </a:solidFill>
                <a:latin typeface="Arial"/>
                <a:cs typeface="Arial"/>
              </a:rPr>
              <a:t>Branded Content: Mobile Article Page</a:t>
            </a:r>
            <a:endParaRPr lang="en-US" sz="10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322" y="829020"/>
            <a:ext cx="3226898" cy="57277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9957" y="839876"/>
            <a:ext cx="3220782" cy="5716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785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HEADER.png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54877"/>
          </a:xfrm>
          <a:prstGeom prst="rect">
            <a:avLst/>
          </a:prstGeom>
        </p:spPr>
      </p:pic>
      <p:pic>
        <p:nvPicPr>
          <p:cNvPr id="24" name="Picture 23" descr="M_logo_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66" y="158937"/>
            <a:ext cx="257009" cy="2360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1788" y="666277"/>
            <a:ext cx="6805704" cy="60510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8583" y="148745"/>
            <a:ext cx="28090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000" b="1" dirty="0" err="1" smtClean="0">
                <a:solidFill>
                  <a:prstClr val="black"/>
                </a:solidFill>
                <a:latin typeface="Arial"/>
                <a:cs typeface="Arial"/>
              </a:rPr>
              <a:t>Mashable</a:t>
            </a:r>
            <a:r>
              <a:rPr lang="en-US" sz="1000" b="1" dirty="0" smtClean="0">
                <a:solidFill>
                  <a:prstClr val="black"/>
                </a:solidFill>
                <a:latin typeface="Arial"/>
                <a:cs typeface="Arial"/>
              </a:rPr>
              <a:t> Lift Units: Our Native Ad Product</a:t>
            </a:r>
            <a:endParaRPr lang="en-US" sz="1000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8904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b="1" dirty="0" smtClean="0"/>
              <a:t>Panel 1: Sponsored Content in Digital Publications: The forms it takes and how it operates</a:t>
            </a:r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1895707"/>
            <a:ext cx="3200400" cy="4648200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solidFill>
                  <a:schemeClr val="accent6"/>
                </a:solidFill>
              </a:rPr>
              <a:t>MODERATOR: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 smtClean="0"/>
              <a:t>Laura M. Sullivan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 smtClean="0"/>
              <a:t>Staff Attorney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 smtClean="0"/>
              <a:t>Division of Advertising Practices, FTC</a:t>
            </a:r>
          </a:p>
          <a:p>
            <a:pPr marL="0" indent="0">
              <a:spcBef>
                <a:spcPts val="0"/>
              </a:spcBef>
              <a:buNone/>
            </a:pPr>
            <a:endParaRPr lang="en-US" sz="900" dirty="0" smtClean="0"/>
          </a:p>
          <a:p>
            <a:pPr marL="0" indent="0">
              <a:spcBef>
                <a:spcPts val="0"/>
              </a:spcBef>
              <a:buNone/>
            </a:pPr>
            <a:endParaRPr lang="en-US" sz="900" dirty="0"/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solidFill>
                  <a:schemeClr val="accent6"/>
                </a:solidFill>
              </a:rPr>
              <a:t>PANELISTS: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 smtClean="0"/>
              <a:t>Tessa Gould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 smtClean="0"/>
              <a:t>Huffington Post</a:t>
            </a:r>
          </a:p>
          <a:p>
            <a:pPr marL="0" indent="0">
              <a:spcBef>
                <a:spcPts val="0"/>
              </a:spcBef>
              <a:buNone/>
            </a:pPr>
            <a:endParaRPr lang="en-US" sz="800" dirty="0"/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 smtClean="0"/>
              <a:t>Todd R. Haskell</a:t>
            </a:r>
          </a:p>
          <a:p>
            <a:pPr marL="0" indent="-457200">
              <a:spcBef>
                <a:spcPts val="0"/>
              </a:spcBef>
              <a:buNone/>
            </a:pPr>
            <a:r>
              <a:rPr lang="en-US" sz="1600" dirty="0" smtClean="0"/>
              <a:t>Hearst Corporation</a:t>
            </a:r>
          </a:p>
          <a:p>
            <a:pPr marL="0" indent="-457200">
              <a:spcBef>
                <a:spcPts val="0"/>
              </a:spcBef>
              <a:buNone/>
            </a:pPr>
            <a:endParaRPr lang="en-US" sz="800" dirty="0"/>
          </a:p>
          <a:p>
            <a:pPr marL="0" indent="-457200">
              <a:spcBef>
                <a:spcPts val="0"/>
              </a:spcBef>
              <a:buNone/>
            </a:pPr>
            <a:r>
              <a:rPr lang="en-US" sz="2000" b="1" dirty="0" smtClean="0"/>
              <a:t>Lisa </a:t>
            </a:r>
            <a:r>
              <a:rPr lang="en-US" sz="2000" b="1" dirty="0" err="1" smtClean="0"/>
              <a:t>LaCour</a:t>
            </a:r>
            <a:endParaRPr lang="en-US" sz="2000" b="1" dirty="0" smtClean="0"/>
          </a:p>
          <a:p>
            <a:pPr marL="0" indent="-457200">
              <a:spcBef>
                <a:spcPts val="0"/>
              </a:spcBef>
              <a:buNone/>
            </a:pPr>
            <a:r>
              <a:rPr lang="en-US" sz="1600" dirty="0" err="1" smtClean="0"/>
              <a:t>Outbrain</a:t>
            </a:r>
            <a:r>
              <a:rPr lang="en-US" sz="1600" dirty="0" smtClean="0"/>
              <a:t>, Inc.</a:t>
            </a:r>
            <a:endParaRPr lang="en-US" sz="16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03234" y="3581400"/>
            <a:ext cx="3124200" cy="3048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000" b="1" dirty="0" smtClean="0"/>
              <a:t>Chris Laird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dirty="0" smtClean="0"/>
              <a:t>The Procter &amp; Gamble Company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8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/>
              <a:t>Jon Carmen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dirty="0" err="1" smtClean="0"/>
              <a:t>Adiant</a:t>
            </a:r>
            <a:endParaRPr lang="en-US" sz="1400" dirty="0" smtClean="0"/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800" dirty="0"/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000" b="1" dirty="0" smtClean="0"/>
              <a:t>Adam </a:t>
            </a:r>
            <a:r>
              <a:rPr lang="en-US" sz="2000" b="1" dirty="0" err="1" smtClean="0"/>
              <a:t>Ostrow</a:t>
            </a:r>
            <a:endParaRPr lang="en-US" sz="2000" dirty="0" smtClean="0"/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dirty="0" err="1" smtClean="0"/>
              <a:t>Mashable</a:t>
            </a:r>
            <a:r>
              <a:rPr lang="en-US" sz="1600" dirty="0" smtClean="0"/>
              <a:t>, Inc.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800" dirty="0"/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000" b="1" dirty="0" smtClean="0"/>
              <a:t>Steve </a:t>
            </a:r>
            <a:r>
              <a:rPr lang="en-US" sz="2000" b="1" dirty="0" err="1" smtClean="0"/>
              <a:t>Rubel</a:t>
            </a:r>
            <a:endParaRPr lang="en-US" sz="2000" b="1" dirty="0" smtClean="0"/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dirty="0" smtClean="0"/>
              <a:t>Edelman</a:t>
            </a:r>
          </a:p>
        </p:txBody>
      </p:sp>
    </p:spTree>
    <p:extLst>
      <p:ext uri="{BB962C8B-B14F-4D97-AF65-F5344CB8AC3E}">
        <p14:creationId xmlns:p14="http://schemas.microsoft.com/office/powerpoint/2010/main" val="691028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27432" y="219456"/>
            <a:ext cx="9116568" cy="964726"/>
          </a:xfrm>
        </p:spPr>
        <p:txBody>
          <a:bodyPr/>
          <a:lstStyle/>
          <a:p>
            <a:r>
              <a:rPr lang="en-US" dirty="0" smtClean="0">
                <a:ea typeface="ＭＳ Ｐゴシック" charset="0"/>
              </a:rPr>
              <a:t>EXAMPLE 1: </a:t>
            </a:r>
            <a:br>
              <a:rPr lang="en-US" dirty="0" smtClean="0">
                <a:ea typeface="ＭＳ Ｐゴシック" charset="0"/>
              </a:rPr>
            </a:br>
            <a:r>
              <a:rPr lang="en-US" dirty="0" smtClean="0">
                <a:solidFill>
                  <a:schemeClr val="accent1"/>
                </a:solidFill>
                <a:ea typeface="ＭＳ Ｐゴシック" charset="0"/>
              </a:rPr>
              <a:t>SPONSORED LISTICLE FOR SONY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46CD2E5-F14D-4AB4-AABF-F1EC59ABA42A}" type="slidenum">
              <a:rPr/>
              <a:pPr/>
              <a:t>39</a:t>
            </a:fld>
            <a:endParaRPr/>
          </a:p>
        </p:txBody>
      </p:sp>
      <p:pic>
        <p:nvPicPr>
          <p:cNvPr id="2050" name="Picture 2" descr="C:\Users\tessagould1\Downloads\photo 2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97" b="-2667"/>
          <a:stretch/>
        </p:blipFill>
        <p:spPr bwMode="auto">
          <a:xfrm>
            <a:off x="264559" y="1197830"/>
            <a:ext cx="4068008" cy="51347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tessagould1\Downloads\photo 3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2" b="6664"/>
          <a:stretch/>
        </p:blipFill>
        <p:spPr bwMode="auto">
          <a:xfrm>
            <a:off x="4601561" y="1197830"/>
            <a:ext cx="4225065" cy="48071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2893325" y="3098038"/>
            <a:ext cx="1337481" cy="1460311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457200">
              <a:lnSpc>
                <a:spcPct val="70000"/>
              </a:lnSpc>
            </a:pPr>
            <a:endParaRPr lang="en-US" sz="5400" b="1" spc="-500" dirty="0">
              <a:solidFill>
                <a:srgbClr val="317F64"/>
              </a:solidFill>
              <a:cs typeface="Arial"/>
            </a:endParaRPr>
          </a:p>
        </p:txBody>
      </p:sp>
      <p:sp>
        <p:nvSpPr>
          <p:cNvPr id="3" name="Up Arrow 2"/>
          <p:cNvSpPr/>
          <p:nvPr/>
        </p:nvSpPr>
        <p:spPr>
          <a:xfrm rot="4561015">
            <a:off x="3698542" y="2053989"/>
            <a:ext cx="873457" cy="1296537"/>
          </a:xfrm>
          <a:prstGeom prst="upArrow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457200">
              <a:lnSpc>
                <a:spcPct val="70000"/>
              </a:lnSpc>
            </a:pPr>
            <a:endParaRPr lang="en-US" sz="5400" b="1" spc="-500" dirty="0">
              <a:solidFill>
                <a:srgbClr val="317F64"/>
              </a:solidFill>
              <a:cs typeface="Arial"/>
            </a:endParaRPr>
          </a:p>
        </p:txBody>
      </p:sp>
      <p:pic>
        <p:nvPicPr>
          <p:cNvPr id="24" name="Picture 2" descr="C:\Users\TESSAG~1\AppData\Local\Temp\SNAGHTMLd79ef1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71" t="10868" r="4332" b="-10868"/>
          <a:stretch/>
        </p:blipFill>
        <p:spPr bwMode="auto">
          <a:xfrm>
            <a:off x="3361098" y="5120640"/>
            <a:ext cx="3017520" cy="17702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Up Arrow 24"/>
          <p:cNvSpPr/>
          <p:nvPr/>
        </p:nvSpPr>
        <p:spPr>
          <a:xfrm rot="12682980">
            <a:off x="4043571" y="4147733"/>
            <a:ext cx="873457" cy="1296537"/>
          </a:xfrm>
          <a:prstGeom prst="upArrow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457200">
              <a:lnSpc>
                <a:spcPct val="70000"/>
              </a:lnSpc>
            </a:pPr>
            <a:endParaRPr lang="en-US" sz="5400" b="1" spc="-500" dirty="0">
              <a:solidFill>
                <a:srgbClr val="317F64"/>
              </a:solidFill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0507" y="2465767"/>
            <a:ext cx="2364828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US" dirty="0" smtClean="0">
                <a:solidFill>
                  <a:srgbClr val="1C1C1C"/>
                </a:solidFill>
              </a:rPr>
              <a:t>1) Article Preview = Presented by Sony</a:t>
            </a:r>
            <a:endParaRPr lang="en-US" dirty="0">
              <a:solidFill>
                <a:srgbClr val="1C1C1C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636520" y="1521660"/>
            <a:ext cx="2480460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US" dirty="0">
                <a:solidFill>
                  <a:srgbClr val="1C1C1C"/>
                </a:solidFill>
              </a:rPr>
              <a:t>2</a:t>
            </a:r>
            <a:r>
              <a:rPr lang="en-US" dirty="0" smtClean="0">
                <a:solidFill>
                  <a:srgbClr val="1C1C1C"/>
                </a:solidFill>
              </a:rPr>
              <a:t>) Article Page = Presented by Sony + explanation within article text</a:t>
            </a:r>
            <a:endParaRPr lang="en-US" dirty="0">
              <a:solidFill>
                <a:srgbClr val="1C1C1C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208787" y="5120640"/>
            <a:ext cx="2617839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US" dirty="0" smtClean="0">
                <a:solidFill>
                  <a:srgbClr val="1C1C1C"/>
                </a:solidFill>
              </a:rPr>
              <a:t>3) Social share = Automatically identifies </a:t>
            </a:r>
            <a:r>
              <a:rPr lang="en-US" dirty="0" err="1" smtClean="0">
                <a:solidFill>
                  <a:srgbClr val="1C1C1C"/>
                </a:solidFill>
              </a:rPr>
              <a:t>HuffPost</a:t>
            </a:r>
            <a:r>
              <a:rPr lang="en-US" dirty="0" smtClean="0">
                <a:solidFill>
                  <a:srgbClr val="1C1C1C"/>
                </a:solidFill>
              </a:rPr>
              <a:t> Partner as author</a:t>
            </a:r>
            <a:endParaRPr lang="en-US" dirty="0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230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6568630" y="557462"/>
            <a:ext cx="2300153" cy="6324600"/>
            <a:chOff x="6089231" y="533400"/>
            <a:chExt cx="2300153" cy="6324600"/>
          </a:xfrm>
        </p:grpSpPr>
        <p:sp>
          <p:nvSpPr>
            <p:cNvPr id="2" name="Rectangle 1"/>
            <p:cNvSpPr/>
            <p:nvPr/>
          </p:nvSpPr>
          <p:spPr>
            <a:xfrm>
              <a:off x="6096000" y="533400"/>
              <a:ext cx="2286000" cy="6324600"/>
            </a:xfrm>
            <a:prstGeom prst="rect">
              <a:avLst/>
            </a:prstGeom>
            <a:solidFill>
              <a:srgbClr val="DA9C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6103384" y="657728"/>
              <a:ext cx="2286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6096000" y="749959"/>
              <a:ext cx="2286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6096000" y="1664367"/>
              <a:ext cx="2286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6096000" y="1592175"/>
              <a:ext cx="2286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7"/>
            <p:cNvSpPr/>
            <p:nvPr/>
          </p:nvSpPr>
          <p:spPr>
            <a:xfrm>
              <a:off x="6096000" y="1748591"/>
              <a:ext cx="2286000" cy="1223209"/>
            </a:xfrm>
            <a:prstGeom prst="rect">
              <a:avLst/>
            </a:prstGeom>
            <a:solidFill>
              <a:srgbClr val="AC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6100010" y="3108158"/>
              <a:ext cx="2286000" cy="1223209"/>
            </a:xfrm>
            <a:prstGeom prst="rect">
              <a:avLst/>
            </a:prstGeom>
            <a:solidFill>
              <a:srgbClr val="006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6100011" y="4491788"/>
              <a:ext cx="2286000" cy="122320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6096000" y="6705600"/>
              <a:ext cx="2286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6180861" y="1796715"/>
              <a:ext cx="2124299" cy="11826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100"/>
                </a:lnSpc>
              </a:pPr>
              <a:r>
                <a:rPr lang="en-US" sz="2300" b="1" dirty="0" smtClean="0">
                  <a:solidFill>
                    <a:srgbClr val="FDE035"/>
                  </a:solidFill>
                  <a:latin typeface="Baskerville Old Face" panose="02020602080505020303" pitchFamily="18" charset="0"/>
                </a:rPr>
                <a:t>FEDERAL</a:t>
              </a:r>
            </a:p>
            <a:p>
              <a:pPr algn="ctr">
                <a:lnSpc>
                  <a:spcPts val="2100"/>
                </a:lnSpc>
              </a:pPr>
              <a:r>
                <a:rPr lang="en-US" sz="2300" b="1" dirty="0" smtClean="0">
                  <a:solidFill>
                    <a:srgbClr val="FDE035"/>
                  </a:solidFill>
                  <a:latin typeface="Baskerville Old Face" panose="02020602080505020303" pitchFamily="18" charset="0"/>
                </a:rPr>
                <a:t>TRADE</a:t>
              </a:r>
            </a:p>
            <a:p>
              <a:pPr algn="ctr">
                <a:lnSpc>
                  <a:spcPts val="2100"/>
                </a:lnSpc>
              </a:pPr>
              <a:r>
                <a:rPr lang="en-US" sz="2300" b="1" dirty="0" smtClean="0">
                  <a:solidFill>
                    <a:srgbClr val="FDE035"/>
                  </a:solidFill>
                  <a:latin typeface="Baskerville Old Face" panose="02020602080505020303" pitchFamily="18" charset="0"/>
                </a:rPr>
                <a:t>COMMISSION</a:t>
              </a:r>
            </a:p>
            <a:p>
              <a:pPr algn="ctr">
                <a:lnSpc>
                  <a:spcPts val="2100"/>
                </a:lnSpc>
              </a:pPr>
              <a:r>
                <a:rPr lang="en-US" sz="2300" b="1" dirty="0" smtClean="0">
                  <a:solidFill>
                    <a:srgbClr val="FDE035"/>
                  </a:solidFill>
                  <a:latin typeface="Baskerville Old Face" panose="02020602080505020303" pitchFamily="18" charset="0"/>
                </a:rPr>
                <a:t>DECISIONS</a:t>
              </a:r>
              <a:endParaRPr lang="en-US" sz="2300" b="1" dirty="0">
                <a:solidFill>
                  <a:srgbClr val="FDE035"/>
                </a:solidFill>
                <a:latin typeface="Baskerville Old Face" panose="02020602080505020303" pitchFamily="18" charset="0"/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6096000" y="6629400"/>
              <a:ext cx="2286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6346998" y="3205342"/>
              <a:ext cx="1705915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400"/>
                </a:lnSpc>
              </a:pPr>
              <a:r>
                <a:rPr lang="en-US" sz="1600" b="1" dirty="0" smtClean="0">
                  <a:solidFill>
                    <a:srgbClr val="FDE035"/>
                  </a:solidFill>
                  <a:latin typeface="Baskerville Old Face" panose="02020602080505020303" pitchFamily="18" charset="0"/>
                </a:rPr>
                <a:t>MARCH 16, 1915</a:t>
              </a:r>
            </a:p>
            <a:p>
              <a:pPr algn="ctr">
                <a:lnSpc>
                  <a:spcPts val="2400"/>
                </a:lnSpc>
              </a:pPr>
              <a:r>
                <a:rPr lang="en-US" sz="1200" b="1" dirty="0" smtClean="0">
                  <a:solidFill>
                    <a:srgbClr val="FDE035"/>
                  </a:solidFill>
                  <a:latin typeface="Baskerville Old Face" panose="02020602080505020303" pitchFamily="18" charset="0"/>
                </a:rPr>
                <a:t>TO</a:t>
              </a:r>
            </a:p>
            <a:p>
              <a:pPr algn="ctr">
                <a:lnSpc>
                  <a:spcPts val="2400"/>
                </a:lnSpc>
              </a:pPr>
              <a:r>
                <a:rPr lang="en-US" sz="1600" b="1" dirty="0" smtClean="0">
                  <a:solidFill>
                    <a:srgbClr val="FDE035"/>
                  </a:solidFill>
                  <a:latin typeface="Baskerville Old Face" panose="02020602080505020303" pitchFamily="18" charset="0"/>
                </a:rPr>
                <a:t>JUNE 30, 1919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6101484" y="4535904"/>
              <a:ext cx="2286000" cy="0"/>
            </a:xfrm>
            <a:prstGeom prst="line">
              <a:avLst/>
            </a:prstGeom>
            <a:ln>
              <a:solidFill>
                <a:srgbClr val="FDE03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6089231" y="5646824"/>
              <a:ext cx="2286000" cy="0"/>
            </a:xfrm>
            <a:prstGeom prst="line">
              <a:avLst/>
            </a:prstGeom>
            <a:ln>
              <a:solidFill>
                <a:srgbClr val="FDE03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6899231" y="5096641"/>
              <a:ext cx="601448" cy="3744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200"/>
                </a:lnSpc>
              </a:pPr>
              <a:r>
                <a:rPr lang="en-US" sz="6600" dirty="0">
                  <a:solidFill>
                    <a:srgbClr val="FDE035"/>
                  </a:solidFill>
                  <a:latin typeface="Baskerville Old Face" panose="02020602080505020303" pitchFamily="18" charset="0"/>
                </a:rPr>
                <a:t>1</a:t>
              </a:r>
              <a:endParaRPr lang="en-US" sz="6600" dirty="0" smtClean="0">
                <a:solidFill>
                  <a:srgbClr val="FDE035"/>
                </a:solidFill>
                <a:latin typeface="Baskerville Old Face" panose="02020602080505020303" pitchFamily="18" charset="0"/>
              </a:endParaRPr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6101484" y="3157214"/>
              <a:ext cx="2286000" cy="0"/>
            </a:xfrm>
            <a:prstGeom prst="line">
              <a:avLst/>
            </a:prstGeom>
            <a:ln>
              <a:solidFill>
                <a:srgbClr val="FDE03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6103384" y="4261110"/>
              <a:ext cx="2286000" cy="0"/>
            </a:xfrm>
            <a:prstGeom prst="line">
              <a:avLst/>
            </a:prstGeom>
            <a:ln>
              <a:solidFill>
                <a:srgbClr val="FDE03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/>
          <p:cNvSpPr txBox="1"/>
          <p:nvPr/>
        </p:nvSpPr>
        <p:spPr>
          <a:xfrm>
            <a:off x="-13536" y="6535471"/>
            <a:ext cx="32748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u="sng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Muenzen</a:t>
            </a:r>
            <a:r>
              <a:rPr lang="en-US" sz="1400" u="sng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Specialty Co.</a:t>
            </a:r>
            <a:r>
              <a:rPr lang="en-US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 F.T.C. 30 (1917)</a:t>
            </a:r>
            <a:endParaRPr lang="en-US" sz="1400" u="sng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5797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27432" y="219456"/>
            <a:ext cx="9116568" cy="964726"/>
          </a:xfrm>
        </p:spPr>
        <p:txBody>
          <a:bodyPr/>
          <a:lstStyle/>
          <a:p>
            <a:r>
              <a:rPr lang="en-US" dirty="0" smtClean="0">
                <a:ea typeface="ＭＳ Ｐゴシック" charset="0"/>
              </a:rPr>
              <a:t>EXAMPLE 2: </a:t>
            </a:r>
            <a:br>
              <a:rPr lang="en-US" dirty="0" smtClean="0">
                <a:ea typeface="ＭＳ Ｐゴシック" charset="0"/>
              </a:rPr>
            </a:br>
            <a:r>
              <a:rPr lang="en-US" dirty="0" smtClean="0">
                <a:solidFill>
                  <a:schemeClr val="accent1"/>
                </a:solidFill>
                <a:ea typeface="ＭＳ Ｐゴシック" charset="0"/>
              </a:rPr>
              <a:t>BRAND BLOG FOR LOREAL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46CD2E5-F14D-4AB4-AABF-F1EC59ABA42A}" type="slidenum">
              <a:rPr/>
              <a:pPr/>
              <a:t>40</a:t>
            </a:fld>
            <a:endParaRPr/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867" b="32070"/>
          <a:stretch/>
        </p:blipFill>
        <p:spPr bwMode="auto">
          <a:xfrm>
            <a:off x="6025724" y="-1403332"/>
            <a:ext cx="2768296" cy="78459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4" t="3682" r="7639" b="-3682"/>
          <a:stretch/>
        </p:blipFill>
        <p:spPr bwMode="auto">
          <a:xfrm>
            <a:off x="274320" y="1151186"/>
            <a:ext cx="2564414" cy="59165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199" y="2836911"/>
            <a:ext cx="3423608" cy="3154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274320" y="5991367"/>
            <a:ext cx="899387" cy="857267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457200">
              <a:lnSpc>
                <a:spcPct val="70000"/>
              </a:lnSpc>
            </a:pPr>
            <a:endParaRPr lang="en-US" sz="5400" b="1" spc="-500" dirty="0">
              <a:solidFill>
                <a:srgbClr val="317F64"/>
              </a:solidFill>
              <a:cs typeface="Arial"/>
            </a:endParaRPr>
          </a:p>
        </p:txBody>
      </p:sp>
      <p:sp>
        <p:nvSpPr>
          <p:cNvPr id="16" name="Up Arrow 15"/>
          <p:cNvSpPr/>
          <p:nvPr/>
        </p:nvSpPr>
        <p:spPr>
          <a:xfrm rot="3447114">
            <a:off x="1470087" y="4044284"/>
            <a:ext cx="1060384" cy="2216998"/>
          </a:xfrm>
          <a:prstGeom prst="upArrow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457200">
              <a:lnSpc>
                <a:spcPct val="70000"/>
              </a:lnSpc>
            </a:pPr>
            <a:endParaRPr lang="en-US" sz="5400" b="1" spc="-500" dirty="0">
              <a:solidFill>
                <a:srgbClr val="317F64"/>
              </a:solidFill>
              <a:cs typeface="Arial"/>
            </a:endParaRPr>
          </a:p>
        </p:txBody>
      </p:sp>
      <p:sp>
        <p:nvSpPr>
          <p:cNvPr id="17" name="Up Arrow 16"/>
          <p:cNvSpPr/>
          <p:nvPr/>
        </p:nvSpPr>
        <p:spPr>
          <a:xfrm rot="3158405">
            <a:off x="4995902" y="1871350"/>
            <a:ext cx="873457" cy="1296537"/>
          </a:xfrm>
          <a:prstGeom prst="upArrow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457200">
              <a:lnSpc>
                <a:spcPct val="70000"/>
              </a:lnSpc>
            </a:pPr>
            <a:endParaRPr lang="en-US" sz="5400" b="1" spc="-500" dirty="0">
              <a:solidFill>
                <a:srgbClr val="317F64"/>
              </a:solidFill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29330" y="6144450"/>
            <a:ext cx="4725925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US" dirty="0" smtClean="0">
                <a:solidFill>
                  <a:srgbClr val="1C1C1C"/>
                </a:solidFill>
              </a:rPr>
              <a:t>1) Article Preview = Presented by </a:t>
            </a:r>
            <a:r>
              <a:rPr lang="en-US" dirty="0" err="1" smtClean="0">
                <a:solidFill>
                  <a:srgbClr val="1C1C1C"/>
                </a:solidFill>
              </a:rPr>
              <a:t>Loreal</a:t>
            </a:r>
            <a:r>
              <a:rPr lang="en-US" dirty="0" smtClean="0">
                <a:solidFill>
                  <a:srgbClr val="1C1C1C"/>
                </a:solidFill>
              </a:rPr>
              <a:t>. Original author directly attributed</a:t>
            </a:r>
            <a:endParaRPr lang="en-US" dirty="0">
              <a:solidFill>
                <a:srgbClr val="1C1C1C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636520" y="5345036"/>
            <a:ext cx="248046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US" dirty="0">
                <a:solidFill>
                  <a:srgbClr val="1C1C1C"/>
                </a:solidFill>
              </a:rPr>
              <a:t>2</a:t>
            </a:r>
            <a:r>
              <a:rPr lang="en-US" dirty="0" smtClean="0">
                <a:solidFill>
                  <a:srgbClr val="1C1C1C"/>
                </a:solidFill>
              </a:rPr>
              <a:t>) Article Page = Presented by </a:t>
            </a:r>
            <a:r>
              <a:rPr lang="en-US" dirty="0" err="1" smtClean="0">
                <a:solidFill>
                  <a:srgbClr val="1C1C1C"/>
                </a:solidFill>
              </a:rPr>
              <a:t>Loreal</a:t>
            </a:r>
            <a:endParaRPr lang="en-US" dirty="0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553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27432" y="219456"/>
            <a:ext cx="9116568" cy="964726"/>
          </a:xfrm>
        </p:spPr>
        <p:txBody>
          <a:bodyPr/>
          <a:lstStyle/>
          <a:p>
            <a:r>
              <a:rPr lang="en-US" dirty="0" smtClean="0">
                <a:ea typeface="ＭＳ Ｐゴシック" charset="0"/>
              </a:rPr>
              <a:t>SOCIAL PROMO EXAMPLE: </a:t>
            </a:r>
            <a:br>
              <a:rPr lang="en-US" dirty="0" smtClean="0">
                <a:ea typeface="ＭＳ Ｐゴシック" charset="0"/>
              </a:rPr>
            </a:br>
            <a:r>
              <a:rPr lang="en-US" dirty="0" smtClean="0">
                <a:solidFill>
                  <a:schemeClr val="accent1"/>
                </a:solidFill>
                <a:ea typeface="ＭＳ Ｐゴシック" charset="0"/>
              </a:rPr>
              <a:t>LISTICLE FOR NETFLIX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46CD2E5-F14D-4AB4-AABF-F1EC59ABA42A}" type="slidenum">
              <a:rPr/>
              <a:pPr/>
              <a:t>41</a:t>
            </a:fld>
            <a:endParaRPr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4" t="1905" r="3438" b="-1905"/>
          <a:stretch/>
        </p:blipFill>
        <p:spPr bwMode="auto">
          <a:xfrm>
            <a:off x="382152" y="1504716"/>
            <a:ext cx="2157676" cy="2243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1177" y="1536451"/>
            <a:ext cx="2016318" cy="22116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31"/>
          <p:cNvSpPr>
            <a:spLocks noGrp="1"/>
          </p:cNvSpPr>
          <p:nvPr>
            <p:ph type="body" sz="quarter" idx="4294967295"/>
          </p:nvPr>
        </p:nvSpPr>
        <p:spPr>
          <a:xfrm>
            <a:off x="202974" y="1132406"/>
            <a:ext cx="2280260" cy="319405"/>
          </a:xfrm>
          <a:prstGeom prst="rect">
            <a:avLst/>
          </a:prstGeom>
        </p:spPr>
        <p:txBody>
          <a:bodyPr/>
          <a:lstStyle/>
          <a:p>
            <a:r>
              <a:rPr lang="en-US" sz="2000" b="1" dirty="0" smtClean="0"/>
              <a:t>TWITTER</a:t>
            </a:r>
            <a:endParaRPr lang="en-US" b="1" dirty="0"/>
          </a:p>
        </p:txBody>
      </p:sp>
      <p:sp>
        <p:nvSpPr>
          <p:cNvPr id="9" name="Text Placeholder 31"/>
          <p:cNvSpPr>
            <a:spLocks noGrp="1"/>
          </p:cNvSpPr>
          <p:nvPr>
            <p:ph type="body" sz="quarter" idx="4294967295"/>
          </p:nvPr>
        </p:nvSpPr>
        <p:spPr>
          <a:xfrm>
            <a:off x="3592937" y="1132406"/>
            <a:ext cx="2280260" cy="319405"/>
          </a:xfrm>
          <a:prstGeom prst="rect">
            <a:avLst/>
          </a:prstGeom>
        </p:spPr>
        <p:txBody>
          <a:bodyPr/>
          <a:lstStyle/>
          <a:p>
            <a:r>
              <a:rPr lang="en-US" sz="2000" b="1" dirty="0" smtClean="0"/>
              <a:t>FACEBOOK</a:t>
            </a:r>
            <a:endParaRPr lang="en-US" b="1" dirty="0"/>
          </a:p>
        </p:txBody>
      </p:sp>
      <p:sp>
        <p:nvSpPr>
          <p:cNvPr id="10" name="Text Placeholder 31"/>
          <p:cNvSpPr>
            <a:spLocks noGrp="1"/>
          </p:cNvSpPr>
          <p:nvPr>
            <p:ph type="body" sz="quarter" idx="4294967295"/>
          </p:nvPr>
        </p:nvSpPr>
        <p:spPr>
          <a:xfrm>
            <a:off x="6020075" y="1350774"/>
            <a:ext cx="2780365" cy="372310"/>
          </a:xfrm>
          <a:prstGeom prst="rect">
            <a:avLst/>
          </a:prstGeo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Posted to dedicated </a:t>
            </a:r>
            <a:r>
              <a:rPr lang="en-US" sz="1400" dirty="0" err="1" smtClean="0"/>
              <a:t>HuffPost</a:t>
            </a:r>
            <a:r>
              <a:rPr lang="en-US" sz="1400" dirty="0" smtClean="0"/>
              <a:t> Partner social media accounts, which are separate from </a:t>
            </a:r>
            <a:r>
              <a:rPr lang="en-US" sz="1400" dirty="0" err="1" smtClean="0"/>
              <a:t>HuffPost</a:t>
            </a:r>
            <a:r>
              <a:rPr lang="en-US" sz="1400" dirty="0" smtClean="0"/>
              <a:t> editorial accounts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Best practice to tag / identify brand in post</a:t>
            </a:r>
          </a:p>
          <a:p>
            <a:endParaRPr lang="en-U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May be shared by editorial accounts, but is done so entirely at editors discretion and must be shared in original format (i.e., </a:t>
            </a:r>
            <a:r>
              <a:rPr lang="en-US" sz="1400" dirty="0" err="1" smtClean="0"/>
              <a:t>retweeted</a:t>
            </a:r>
            <a:r>
              <a:rPr lang="en-US" sz="1400" dirty="0" smtClean="0"/>
              <a:t>) to ensure the content is credited to </a:t>
            </a:r>
            <a:r>
              <a:rPr lang="en-US" sz="1400" dirty="0" err="1" smtClean="0"/>
              <a:t>HuffPost</a:t>
            </a:r>
            <a:r>
              <a:rPr lang="en-US" sz="1400" dirty="0" smtClean="0"/>
              <a:t> Partner Studio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Social share wording on article page is pre-populated to ensure content is credited to </a:t>
            </a:r>
            <a:r>
              <a:rPr lang="en-US" sz="1400" dirty="0" err="1" smtClean="0"/>
              <a:t>HuffPost</a:t>
            </a:r>
            <a:r>
              <a:rPr lang="en-US" sz="1400" dirty="0" smtClean="0"/>
              <a:t> Partner Studio</a:t>
            </a: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17" y="4159157"/>
            <a:ext cx="4460609" cy="25325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Placeholder 31"/>
          <p:cNvSpPr>
            <a:spLocks noGrp="1"/>
          </p:cNvSpPr>
          <p:nvPr>
            <p:ph type="body" sz="quarter" idx="4294967295"/>
          </p:nvPr>
        </p:nvSpPr>
        <p:spPr>
          <a:xfrm>
            <a:off x="707950" y="3802287"/>
            <a:ext cx="4587390" cy="356870"/>
          </a:xfrm>
          <a:prstGeom prst="rect">
            <a:avLst/>
          </a:prstGeom>
        </p:spPr>
        <p:txBody>
          <a:bodyPr/>
          <a:lstStyle/>
          <a:p>
            <a:r>
              <a:rPr lang="en-US" sz="2000" b="1" dirty="0" smtClean="0"/>
              <a:t>SOCIAL SHARE FUNCTIONALITY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09707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b="1" dirty="0" smtClean="0"/>
              <a:t>Panel 1: Sponsored Content in Digital Publications: The forms it takes and how it operates</a:t>
            </a:r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1895707"/>
            <a:ext cx="3200400" cy="4648200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solidFill>
                  <a:schemeClr val="accent6"/>
                </a:solidFill>
              </a:rPr>
              <a:t>MODERATOR: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 smtClean="0"/>
              <a:t>Laura M. Sullivan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 smtClean="0"/>
              <a:t>Staff Attorney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 smtClean="0"/>
              <a:t>Division of Advertising Practices, FTC</a:t>
            </a:r>
          </a:p>
          <a:p>
            <a:pPr marL="0" indent="0">
              <a:spcBef>
                <a:spcPts val="0"/>
              </a:spcBef>
              <a:buNone/>
            </a:pPr>
            <a:endParaRPr lang="en-US" sz="900" dirty="0" smtClean="0"/>
          </a:p>
          <a:p>
            <a:pPr marL="0" indent="0">
              <a:spcBef>
                <a:spcPts val="0"/>
              </a:spcBef>
              <a:buNone/>
            </a:pPr>
            <a:endParaRPr lang="en-US" sz="900" dirty="0"/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solidFill>
                  <a:schemeClr val="accent6"/>
                </a:solidFill>
              </a:rPr>
              <a:t>PANELISTS: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 smtClean="0"/>
              <a:t>Tessa Gould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 smtClean="0"/>
              <a:t>Huffington Post</a:t>
            </a:r>
          </a:p>
          <a:p>
            <a:pPr marL="0" indent="0">
              <a:spcBef>
                <a:spcPts val="0"/>
              </a:spcBef>
              <a:buNone/>
            </a:pPr>
            <a:endParaRPr lang="en-US" sz="800" dirty="0"/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 smtClean="0"/>
              <a:t>Todd R. Haskell</a:t>
            </a:r>
          </a:p>
          <a:p>
            <a:pPr marL="0" indent="-457200">
              <a:spcBef>
                <a:spcPts val="0"/>
              </a:spcBef>
              <a:buNone/>
            </a:pPr>
            <a:r>
              <a:rPr lang="en-US" sz="1600" dirty="0" smtClean="0"/>
              <a:t>Hearst Corporation</a:t>
            </a:r>
          </a:p>
          <a:p>
            <a:pPr marL="0" indent="-457200">
              <a:spcBef>
                <a:spcPts val="0"/>
              </a:spcBef>
              <a:buNone/>
            </a:pPr>
            <a:endParaRPr lang="en-US" sz="800" dirty="0"/>
          </a:p>
          <a:p>
            <a:pPr marL="0" indent="-457200">
              <a:spcBef>
                <a:spcPts val="0"/>
              </a:spcBef>
              <a:buNone/>
            </a:pPr>
            <a:r>
              <a:rPr lang="en-US" sz="2000" b="1" dirty="0" smtClean="0"/>
              <a:t>Lisa </a:t>
            </a:r>
            <a:r>
              <a:rPr lang="en-US" sz="2000" b="1" dirty="0" err="1" smtClean="0"/>
              <a:t>LaCour</a:t>
            </a:r>
            <a:endParaRPr lang="en-US" sz="2000" b="1" dirty="0" smtClean="0"/>
          </a:p>
          <a:p>
            <a:pPr marL="0" indent="-457200">
              <a:spcBef>
                <a:spcPts val="0"/>
              </a:spcBef>
              <a:buNone/>
            </a:pPr>
            <a:r>
              <a:rPr lang="en-US" sz="1600" dirty="0" err="1" smtClean="0"/>
              <a:t>Outbrain</a:t>
            </a:r>
            <a:r>
              <a:rPr lang="en-US" sz="1600" dirty="0" smtClean="0"/>
              <a:t>, Inc.</a:t>
            </a:r>
            <a:endParaRPr lang="en-US" sz="16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03234" y="3581400"/>
            <a:ext cx="3124200" cy="3048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000" b="1" dirty="0" smtClean="0"/>
              <a:t>Chris Laird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dirty="0" smtClean="0"/>
              <a:t>The Procter &amp; Gamble Company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8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/>
              <a:t>Jon Carmen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dirty="0" err="1" smtClean="0"/>
              <a:t>Adiant</a:t>
            </a:r>
            <a:endParaRPr lang="en-US" sz="1400" dirty="0" smtClean="0"/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800" dirty="0"/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000" b="1" dirty="0" smtClean="0"/>
              <a:t>Adam </a:t>
            </a:r>
            <a:r>
              <a:rPr lang="en-US" sz="2000" b="1" dirty="0" err="1" smtClean="0"/>
              <a:t>Ostrow</a:t>
            </a:r>
            <a:endParaRPr lang="en-US" sz="2000" dirty="0" smtClean="0"/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dirty="0" err="1" smtClean="0"/>
              <a:t>Mashable</a:t>
            </a:r>
            <a:r>
              <a:rPr lang="en-US" sz="1600" dirty="0" smtClean="0"/>
              <a:t>, Inc.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800" dirty="0"/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000" b="1" dirty="0" smtClean="0"/>
              <a:t>Steve </a:t>
            </a:r>
            <a:r>
              <a:rPr lang="en-US" sz="2000" b="1" dirty="0" err="1" smtClean="0"/>
              <a:t>Rubel</a:t>
            </a:r>
            <a:endParaRPr lang="en-US" sz="2000" b="1" dirty="0" smtClean="0"/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dirty="0" smtClean="0"/>
              <a:t>Edelman</a:t>
            </a:r>
          </a:p>
        </p:txBody>
      </p:sp>
    </p:spTree>
    <p:extLst>
      <p:ext uri="{BB962C8B-B14F-4D97-AF65-F5344CB8AC3E}">
        <p14:creationId xmlns:p14="http://schemas.microsoft.com/office/powerpoint/2010/main" val="3427468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5"/>
          <p:cNvSpPr>
            <a:spLocks noChangeArrowheads="1"/>
          </p:cNvSpPr>
          <p:nvPr/>
        </p:nvSpPr>
        <p:spPr bwMode="auto">
          <a:xfrm>
            <a:off x="152400" y="311150"/>
            <a:ext cx="40459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457200"/>
            <a:r>
              <a:rPr lang="en-US" dirty="0">
                <a:solidFill>
                  <a:srgbClr val="858585"/>
                </a:solidFill>
                <a:latin typeface="Helvetica" charset="0"/>
                <a:cs typeface="Futura CE Book" charset="0"/>
              </a:rPr>
              <a:t>NORDSTROM UGG – Trend Collage 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334963"/>
            <a:ext cx="7162800" cy="0"/>
          </a:xfrm>
          <a:prstGeom prst="line">
            <a:avLst/>
          </a:prstGeom>
          <a:ln w="3175" cmpd="sng">
            <a:solidFill>
              <a:srgbClr val="4B4B4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13" descr="hd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1538" y="163513"/>
            <a:ext cx="1846262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Nordstrom UGG Trend Collage BAZ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4" b="33769"/>
          <a:stretch/>
        </p:blipFill>
        <p:spPr>
          <a:xfrm>
            <a:off x="1863998" y="940453"/>
            <a:ext cx="5358566" cy="5454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196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5"/>
          <p:cNvSpPr>
            <a:spLocks noChangeArrowheads="1"/>
          </p:cNvSpPr>
          <p:nvPr/>
        </p:nvSpPr>
        <p:spPr bwMode="auto">
          <a:xfrm>
            <a:off x="152400" y="311150"/>
            <a:ext cx="40459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457200"/>
            <a:r>
              <a:rPr lang="en-US" dirty="0">
                <a:solidFill>
                  <a:srgbClr val="858585"/>
                </a:solidFill>
                <a:latin typeface="Helvetica" charset="0"/>
                <a:cs typeface="Futura CE Book" charset="0"/>
              </a:rPr>
              <a:t>NORDSTROM UGG – Trend Collage 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334963"/>
            <a:ext cx="7162800" cy="0"/>
          </a:xfrm>
          <a:prstGeom prst="line">
            <a:avLst/>
          </a:prstGeom>
          <a:ln w="3175" cmpd="sng">
            <a:solidFill>
              <a:srgbClr val="4B4B4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13" descr="hdm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1538" y="163513"/>
            <a:ext cx="1846262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Nordstrom_trend collage_BAZ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0094" y="1284803"/>
            <a:ext cx="7623812" cy="4288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582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6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/>
          <p:cNvSpPr>
            <a:spLocks noChangeArrowheads="1"/>
          </p:cNvSpPr>
          <p:nvPr/>
        </p:nvSpPr>
        <p:spPr bwMode="auto">
          <a:xfrm>
            <a:off x="152400" y="311150"/>
            <a:ext cx="32245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457200"/>
            <a:r>
              <a:rPr lang="en-US" dirty="0">
                <a:solidFill>
                  <a:srgbClr val="858585"/>
                </a:solidFill>
                <a:latin typeface="Helvetica" charset="0"/>
                <a:cs typeface="Futura CE Book" charset="0"/>
              </a:rPr>
              <a:t>TYSON NUDGES – Mini Epic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334963"/>
            <a:ext cx="7162800" cy="0"/>
          </a:xfrm>
          <a:prstGeom prst="line">
            <a:avLst/>
          </a:prstGeom>
          <a:ln w="3175" cmpd="sng">
            <a:solidFill>
              <a:srgbClr val="4B4B4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13" descr="hd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1538" y="163513"/>
            <a:ext cx="1846262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Tyson Nudges_brand publishing platform_CLG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834"/>
          <a:stretch/>
        </p:blipFill>
        <p:spPr>
          <a:xfrm>
            <a:off x="1921878" y="941293"/>
            <a:ext cx="5117824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139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/>
          <p:cNvSpPr>
            <a:spLocks noChangeArrowheads="1"/>
          </p:cNvSpPr>
          <p:nvPr/>
        </p:nvSpPr>
        <p:spPr bwMode="auto">
          <a:xfrm>
            <a:off x="152400" y="311150"/>
            <a:ext cx="32245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457200"/>
            <a:r>
              <a:rPr lang="en-US" dirty="0">
                <a:solidFill>
                  <a:srgbClr val="858585"/>
                </a:solidFill>
                <a:latin typeface="Helvetica" charset="0"/>
                <a:cs typeface="Futura CE Book" charset="0"/>
              </a:rPr>
              <a:t>TYSON NUDGES – Mini Epic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334963"/>
            <a:ext cx="7162800" cy="0"/>
          </a:xfrm>
          <a:prstGeom prst="line">
            <a:avLst/>
          </a:prstGeom>
          <a:ln w="3175" cmpd="sng">
            <a:solidFill>
              <a:srgbClr val="4B4B4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13" descr="hdm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1538" y="163513"/>
            <a:ext cx="1846262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Tyson Nudges_brand publishing platform_CLG WDY.mov"/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7807" y="1266641"/>
            <a:ext cx="7688386" cy="4324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61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0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BZ_mobile2_debeer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725" y="876756"/>
            <a:ext cx="2827224" cy="5547496"/>
          </a:xfrm>
          <a:prstGeom prst="rect">
            <a:avLst/>
          </a:prstGeom>
        </p:spPr>
      </p:pic>
      <p:sp>
        <p:nvSpPr>
          <p:cNvPr id="2" name="Rectangle 15"/>
          <p:cNvSpPr>
            <a:spLocks noChangeArrowheads="1"/>
          </p:cNvSpPr>
          <p:nvPr/>
        </p:nvSpPr>
        <p:spPr bwMode="auto">
          <a:xfrm>
            <a:off x="152400" y="311150"/>
            <a:ext cx="35072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457200"/>
            <a:r>
              <a:rPr lang="en-US" dirty="0">
                <a:solidFill>
                  <a:srgbClr val="858585"/>
                </a:solidFill>
                <a:latin typeface="Helvetica" charset="0"/>
                <a:cs typeface="Futura CE Book" charset="0"/>
              </a:rPr>
              <a:t>KEDS – Mobile </a:t>
            </a:r>
            <a:r>
              <a:rPr lang="en-US" dirty="0" err="1">
                <a:solidFill>
                  <a:srgbClr val="858585"/>
                </a:solidFill>
                <a:latin typeface="Helvetica" charset="0"/>
                <a:cs typeface="Futura CE Book" charset="0"/>
              </a:rPr>
              <a:t>Instream</a:t>
            </a:r>
            <a:r>
              <a:rPr lang="en-US" dirty="0">
                <a:solidFill>
                  <a:srgbClr val="858585"/>
                </a:solidFill>
                <a:latin typeface="Helvetica" charset="0"/>
                <a:cs typeface="Futura CE Book" charset="0"/>
              </a:rPr>
              <a:t> Gallery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334963"/>
            <a:ext cx="7162800" cy="0"/>
          </a:xfrm>
          <a:prstGeom prst="line">
            <a:avLst/>
          </a:prstGeom>
          <a:ln w="3175" cmpd="sng">
            <a:solidFill>
              <a:srgbClr val="4B4B4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13" descr="hd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1538" y="163513"/>
            <a:ext cx="1846262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Keds SEV Native Mobile Gallery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67"/>
          <a:stretch/>
        </p:blipFill>
        <p:spPr>
          <a:xfrm>
            <a:off x="3415896" y="1892649"/>
            <a:ext cx="2390420" cy="3561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075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/>
          <p:cNvSpPr>
            <a:spLocks noChangeArrowheads="1"/>
          </p:cNvSpPr>
          <p:nvPr/>
        </p:nvSpPr>
        <p:spPr bwMode="auto">
          <a:xfrm>
            <a:off x="152400" y="311150"/>
            <a:ext cx="35072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457200"/>
            <a:r>
              <a:rPr lang="en-US" dirty="0">
                <a:solidFill>
                  <a:srgbClr val="858585"/>
                </a:solidFill>
                <a:latin typeface="Helvetica" charset="0"/>
                <a:cs typeface="Futura CE Book" charset="0"/>
              </a:rPr>
              <a:t>KEDS – Mobile </a:t>
            </a:r>
            <a:r>
              <a:rPr lang="en-US" dirty="0" err="1">
                <a:solidFill>
                  <a:srgbClr val="858585"/>
                </a:solidFill>
                <a:latin typeface="Helvetica" charset="0"/>
                <a:cs typeface="Futura CE Book" charset="0"/>
              </a:rPr>
              <a:t>Instream</a:t>
            </a:r>
            <a:r>
              <a:rPr lang="en-US" dirty="0">
                <a:solidFill>
                  <a:srgbClr val="858585"/>
                </a:solidFill>
                <a:latin typeface="Helvetica" charset="0"/>
                <a:cs typeface="Futura CE Book" charset="0"/>
              </a:rPr>
              <a:t> Gallery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334963"/>
            <a:ext cx="7162800" cy="0"/>
          </a:xfrm>
          <a:prstGeom prst="line">
            <a:avLst/>
          </a:prstGeom>
          <a:ln w="3175" cmpd="sng">
            <a:solidFill>
              <a:srgbClr val="4B4B4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13" descr="hdm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1538" y="163513"/>
            <a:ext cx="1846262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Keds_mobile instream gallery_SEV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6282" y="1254534"/>
            <a:ext cx="7731436" cy="4348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655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b="1" dirty="0" smtClean="0"/>
              <a:t>Panel 1: Sponsored Content in Digital Publications: The forms it takes and how it operates</a:t>
            </a:r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1895707"/>
            <a:ext cx="3200400" cy="4648200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solidFill>
                  <a:schemeClr val="accent6"/>
                </a:solidFill>
              </a:rPr>
              <a:t>MODERATOR: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 smtClean="0"/>
              <a:t>Laura M. Sullivan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 smtClean="0"/>
              <a:t>Staff Attorney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 smtClean="0"/>
              <a:t>Division of Advertising Practices, FTC</a:t>
            </a:r>
          </a:p>
          <a:p>
            <a:pPr marL="0" indent="0">
              <a:spcBef>
                <a:spcPts val="0"/>
              </a:spcBef>
              <a:buNone/>
            </a:pPr>
            <a:endParaRPr lang="en-US" sz="900" dirty="0" smtClean="0"/>
          </a:p>
          <a:p>
            <a:pPr marL="0" indent="0">
              <a:spcBef>
                <a:spcPts val="0"/>
              </a:spcBef>
              <a:buNone/>
            </a:pPr>
            <a:endParaRPr lang="en-US" sz="900" dirty="0"/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solidFill>
                  <a:schemeClr val="accent6"/>
                </a:solidFill>
              </a:rPr>
              <a:t>PANELISTS: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 smtClean="0"/>
              <a:t>Tessa Gould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 smtClean="0"/>
              <a:t>Huffington Post</a:t>
            </a:r>
          </a:p>
          <a:p>
            <a:pPr marL="0" indent="0">
              <a:spcBef>
                <a:spcPts val="0"/>
              </a:spcBef>
              <a:buNone/>
            </a:pPr>
            <a:endParaRPr lang="en-US" sz="800" dirty="0"/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 smtClean="0"/>
              <a:t>Todd R. Haskell</a:t>
            </a:r>
          </a:p>
          <a:p>
            <a:pPr marL="0" indent="-457200">
              <a:spcBef>
                <a:spcPts val="0"/>
              </a:spcBef>
              <a:buNone/>
            </a:pPr>
            <a:r>
              <a:rPr lang="en-US" sz="1600" dirty="0" smtClean="0"/>
              <a:t>Hearst Corporation</a:t>
            </a:r>
          </a:p>
          <a:p>
            <a:pPr marL="0" indent="-457200">
              <a:spcBef>
                <a:spcPts val="0"/>
              </a:spcBef>
              <a:buNone/>
            </a:pPr>
            <a:endParaRPr lang="en-US" sz="800" dirty="0"/>
          </a:p>
          <a:p>
            <a:pPr marL="0" indent="-457200">
              <a:spcBef>
                <a:spcPts val="0"/>
              </a:spcBef>
              <a:buNone/>
            </a:pPr>
            <a:r>
              <a:rPr lang="en-US" sz="2000" b="1" dirty="0" smtClean="0"/>
              <a:t>Lisa </a:t>
            </a:r>
            <a:r>
              <a:rPr lang="en-US" sz="2000" b="1" dirty="0" err="1" smtClean="0"/>
              <a:t>LaCour</a:t>
            </a:r>
            <a:endParaRPr lang="en-US" sz="2000" b="1" dirty="0" smtClean="0"/>
          </a:p>
          <a:p>
            <a:pPr marL="0" indent="-457200">
              <a:spcBef>
                <a:spcPts val="0"/>
              </a:spcBef>
              <a:buNone/>
            </a:pPr>
            <a:r>
              <a:rPr lang="en-US" sz="1600" dirty="0" err="1" smtClean="0"/>
              <a:t>Outbrain</a:t>
            </a:r>
            <a:r>
              <a:rPr lang="en-US" sz="1600" dirty="0" smtClean="0"/>
              <a:t>, Inc.</a:t>
            </a:r>
            <a:endParaRPr lang="en-US" sz="16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03234" y="3581400"/>
            <a:ext cx="3124200" cy="3048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000" b="1" dirty="0" smtClean="0"/>
              <a:t>Chris Laird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dirty="0" smtClean="0"/>
              <a:t>The Procter &amp; Gamble Company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8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/>
              <a:t>Jon Carmen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dirty="0" err="1" smtClean="0"/>
              <a:t>Adiant</a:t>
            </a:r>
            <a:endParaRPr lang="en-US" sz="1400" dirty="0" smtClean="0"/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800" dirty="0"/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000" b="1" dirty="0" smtClean="0"/>
              <a:t>Adam </a:t>
            </a:r>
            <a:r>
              <a:rPr lang="en-US" sz="2000" b="1" dirty="0" err="1" smtClean="0"/>
              <a:t>Ostrow</a:t>
            </a:r>
            <a:endParaRPr lang="en-US" sz="2000" dirty="0" smtClean="0"/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dirty="0" err="1" smtClean="0"/>
              <a:t>Mashable</a:t>
            </a:r>
            <a:r>
              <a:rPr lang="en-US" sz="1600" dirty="0" smtClean="0"/>
              <a:t>, Inc.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800" dirty="0"/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000" b="1" dirty="0" smtClean="0"/>
              <a:t>Steve </a:t>
            </a:r>
            <a:r>
              <a:rPr lang="en-US" sz="2000" b="1" dirty="0" err="1" smtClean="0"/>
              <a:t>Rubel</a:t>
            </a:r>
            <a:endParaRPr lang="en-US" sz="2000" b="1" dirty="0" smtClean="0"/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dirty="0" smtClean="0"/>
              <a:t>Edelman</a:t>
            </a:r>
          </a:p>
        </p:txBody>
      </p:sp>
    </p:spTree>
    <p:extLst>
      <p:ext uri="{BB962C8B-B14F-4D97-AF65-F5344CB8AC3E}">
        <p14:creationId xmlns:p14="http://schemas.microsoft.com/office/powerpoint/2010/main" val="3319302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/>
          <p:cNvSpPr/>
          <p:nvPr/>
        </p:nvSpPr>
        <p:spPr>
          <a:xfrm>
            <a:off x="352425" y="990600"/>
            <a:ext cx="5895975" cy="2762250"/>
          </a:xfrm>
          <a:prstGeom prst="wedgeRoundRectCallout">
            <a:avLst>
              <a:gd name="adj1" fmla="val -62193"/>
              <a:gd name="adj2" fmla="val 93750"/>
              <a:gd name="adj3" fmla="val 16667"/>
            </a:avLst>
          </a:prstGeom>
          <a:noFill/>
          <a:ln w="152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1365667"/>
            <a:ext cx="576262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900"/>
              </a:lnSpc>
            </a:pPr>
            <a:r>
              <a:rPr lang="en-US" sz="5000" dirty="0" smtClean="0">
                <a:solidFill>
                  <a:srgbClr val="DA8200"/>
                </a:solidFill>
                <a:latin typeface="Arial Black" panose="020B0A04020102020204" pitchFamily="34" charset="0"/>
              </a:rPr>
              <a:t>ISN’T THIS PHENOMENON OF “BLURRING” BRAND NEW?</a:t>
            </a:r>
            <a:endParaRPr lang="en-US" sz="5000" dirty="0">
              <a:solidFill>
                <a:srgbClr val="DA820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0" y="5207168"/>
            <a:ext cx="571579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>
                <a:solidFill>
                  <a:prstClr val="black"/>
                </a:solidFill>
              </a:rPr>
              <a:t>no, not so much</a:t>
            </a:r>
            <a:endParaRPr lang="en-US" sz="6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175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-30362" y="990600"/>
            <a:ext cx="9174361" cy="5158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77571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14400"/>
            <a:ext cx="9114692" cy="512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04185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917" y="990600"/>
            <a:ext cx="9108083" cy="5120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66392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b="1" dirty="0" smtClean="0"/>
              <a:t>Panel 1: Sponsored Content in Digital Publications: The forms it takes and how it operates</a:t>
            </a:r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1895707"/>
            <a:ext cx="3200400" cy="4648200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solidFill>
                  <a:schemeClr val="accent6"/>
                </a:solidFill>
              </a:rPr>
              <a:t>MODERATOR: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 smtClean="0"/>
              <a:t>Laura M. Sullivan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 smtClean="0"/>
              <a:t>Staff Attorney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 smtClean="0"/>
              <a:t>Division of Advertising Practices, FTC</a:t>
            </a:r>
          </a:p>
          <a:p>
            <a:pPr marL="0" indent="0">
              <a:spcBef>
                <a:spcPts val="0"/>
              </a:spcBef>
              <a:buNone/>
            </a:pPr>
            <a:endParaRPr lang="en-US" sz="900" dirty="0" smtClean="0"/>
          </a:p>
          <a:p>
            <a:pPr marL="0" indent="0">
              <a:spcBef>
                <a:spcPts val="0"/>
              </a:spcBef>
              <a:buNone/>
            </a:pPr>
            <a:endParaRPr lang="en-US" sz="900" dirty="0"/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solidFill>
                  <a:schemeClr val="accent6"/>
                </a:solidFill>
              </a:rPr>
              <a:t>PANELISTS: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 smtClean="0"/>
              <a:t>Tessa Gould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 smtClean="0"/>
              <a:t>Huffington Post</a:t>
            </a:r>
          </a:p>
          <a:p>
            <a:pPr marL="0" indent="0">
              <a:spcBef>
                <a:spcPts val="0"/>
              </a:spcBef>
              <a:buNone/>
            </a:pPr>
            <a:endParaRPr lang="en-US" sz="800" dirty="0"/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 smtClean="0"/>
              <a:t>Todd R. Haskell</a:t>
            </a:r>
          </a:p>
          <a:p>
            <a:pPr marL="0" indent="-457200">
              <a:spcBef>
                <a:spcPts val="0"/>
              </a:spcBef>
              <a:buNone/>
            </a:pPr>
            <a:r>
              <a:rPr lang="en-US" sz="1600" dirty="0" smtClean="0"/>
              <a:t>Hearst Corporation</a:t>
            </a:r>
          </a:p>
          <a:p>
            <a:pPr marL="0" indent="-457200">
              <a:spcBef>
                <a:spcPts val="0"/>
              </a:spcBef>
              <a:buNone/>
            </a:pPr>
            <a:endParaRPr lang="en-US" sz="800" dirty="0"/>
          </a:p>
          <a:p>
            <a:pPr marL="0" indent="-457200">
              <a:spcBef>
                <a:spcPts val="0"/>
              </a:spcBef>
              <a:buNone/>
            </a:pPr>
            <a:r>
              <a:rPr lang="en-US" sz="2000" b="1" dirty="0" smtClean="0"/>
              <a:t>Lisa </a:t>
            </a:r>
            <a:r>
              <a:rPr lang="en-US" sz="2000" b="1" dirty="0" err="1" smtClean="0"/>
              <a:t>LaCour</a:t>
            </a:r>
            <a:endParaRPr lang="en-US" sz="2000" b="1" dirty="0" smtClean="0"/>
          </a:p>
          <a:p>
            <a:pPr marL="0" indent="-457200">
              <a:spcBef>
                <a:spcPts val="0"/>
              </a:spcBef>
              <a:buNone/>
            </a:pPr>
            <a:r>
              <a:rPr lang="en-US" sz="1600" dirty="0" err="1" smtClean="0"/>
              <a:t>Outbrain</a:t>
            </a:r>
            <a:r>
              <a:rPr lang="en-US" sz="1600" dirty="0" smtClean="0"/>
              <a:t>, Inc.</a:t>
            </a:r>
            <a:endParaRPr lang="en-US" sz="16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03234" y="3581400"/>
            <a:ext cx="3124200" cy="3048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000" b="1" dirty="0" smtClean="0"/>
              <a:t>Chris Laird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dirty="0" smtClean="0"/>
              <a:t>The Procter &amp; Gamble Company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8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/>
              <a:t>Jon Carmen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dirty="0" err="1" smtClean="0"/>
              <a:t>Adiant</a:t>
            </a:r>
            <a:endParaRPr lang="en-US" sz="1400" dirty="0" smtClean="0"/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800" dirty="0"/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000" b="1" dirty="0" smtClean="0"/>
              <a:t>Adam </a:t>
            </a:r>
            <a:r>
              <a:rPr lang="en-US" sz="2000" b="1" dirty="0" err="1" smtClean="0"/>
              <a:t>Ostrow</a:t>
            </a:r>
            <a:endParaRPr lang="en-US" sz="2000" dirty="0" smtClean="0"/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dirty="0" err="1" smtClean="0"/>
              <a:t>Mashable</a:t>
            </a:r>
            <a:r>
              <a:rPr lang="en-US" sz="1600" dirty="0" smtClean="0"/>
              <a:t>, Inc.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800" dirty="0"/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000" b="1" dirty="0" smtClean="0"/>
              <a:t>Steve </a:t>
            </a:r>
            <a:r>
              <a:rPr lang="en-US" sz="2000" b="1" dirty="0" err="1" smtClean="0"/>
              <a:t>Rubel</a:t>
            </a:r>
            <a:endParaRPr lang="en-US" sz="2000" b="1" dirty="0" smtClean="0"/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dirty="0" smtClean="0"/>
              <a:t>Edelman</a:t>
            </a:r>
          </a:p>
        </p:txBody>
      </p:sp>
    </p:spTree>
    <p:extLst>
      <p:ext uri="{BB962C8B-B14F-4D97-AF65-F5344CB8AC3E}">
        <p14:creationId xmlns:p14="http://schemas.microsoft.com/office/powerpoint/2010/main" val="2695291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275" y="1028700"/>
            <a:ext cx="626745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533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675" y="1243012"/>
            <a:ext cx="5962650" cy="43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720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235" y="0"/>
            <a:ext cx="35575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537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b="1" dirty="0" smtClean="0"/>
              <a:t>Panel 1: Sponsored Content in Digital Publications: The forms it takes and how it operates</a:t>
            </a:r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1895707"/>
            <a:ext cx="3200400" cy="4648200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solidFill>
                  <a:schemeClr val="accent6"/>
                </a:solidFill>
              </a:rPr>
              <a:t>MODERATOR: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 smtClean="0"/>
              <a:t>Laura M. Sullivan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 smtClean="0"/>
              <a:t>Staff Attorney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 smtClean="0"/>
              <a:t>Division of Advertising Practices, FTC</a:t>
            </a:r>
          </a:p>
          <a:p>
            <a:pPr marL="0" indent="0">
              <a:spcBef>
                <a:spcPts val="0"/>
              </a:spcBef>
              <a:buNone/>
            </a:pPr>
            <a:endParaRPr lang="en-US" sz="900" dirty="0" smtClean="0"/>
          </a:p>
          <a:p>
            <a:pPr marL="0" indent="0">
              <a:spcBef>
                <a:spcPts val="0"/>
              </a:spcBef>
              <a:buNone/>
            </a:pPr>
            <a:endParaRPr lang="en-US" sz="900" dirty="0"/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solidFill>
                  <a:schemeClr val="accent6"/>
                </a:solidFill>
              </a:rPr>
              <a:t>PANELISTS: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 smtClean="0"/>
              <a:t>Tessa Gould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 smtClean="0"/>
              <a:t>Huffington Post</a:t>
            </a:r>
          </a:p>
          <a:p>
            <a:pPr marL="0" indent="0">
              <a:spcBef>
                <a:spcPts val="0"/>
              </a:spcBef>
              <a:buNone/>
            </a:pPr>
            <a:endParaRPr lang="en-US" sz="800" dirty="0"/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 smtClean="0"/>
              <a:t>Todd R. Haskell</a:t>
            </a:r>
          </a:p>
          <a:p>
            <a:pPr marL="0" indent="-457200">
              <a:spcBef>
                <a:spcPts val="0"/>
              </a:spcBef>
              <a:buNone/>
            </a:pPr>
            <a:r>
              <a:rPr lang="en-US" sz="1600" dirty="0" smtClean="0"/>
              <a:t>Hearst Corporation</a:t>
            </a:r>
          </a:p>
          <a:p>
            <a:pPr marL="0" indent="-457200">
              <a:spcBef>
                <a:spcPts val="0"/>
              </a:spcBef>
              <a:buNone/>
            </a:pPr>
            <a:endParaRPr lang="en-US" sz="800" dirty="0"/>
          </a:p>
          <a:p>
            <a:pPr marL="0" indent="-457200">
              <a:spcBef>
                <a:spcPts val="0"/>
              </a:spcBef>
              <a:buNone/>
            </a:pPr>
            <a:r>
              <a:rPr lang="en-US" sz="2000" b="1" dirty="0" smtClean="0"/>
              <a:t>Lisa </a:t>
            </a:r>
            <a:r>
              <a:rPr lang="en-US" sz="2000" b="1" dirty="0" err="1" smtClean="0"/>
              <a:t>LaCour</a:t>
            </a:r>
            <a:endParaRPr lang="en-US" sz="2000" b="1" dirty="0" smtClean="0"/>
          </a:p>
          <a:p>
            <a:pPr marL="0" indent="-457200">
              <a:spcBef>
                <a:spcPts val="0"/>
              </a:spcBef>
              <a:buNone/>
            </a:pPr>
            <a:r>
              <a:rPr lang="en-US" sz="1600" dirty="0" err="1" smtClean="0"/>
              <a:t>Outbrain</a:t>
            </a:r>
            <a:r>
              <a:rPr lang="en-US" sz="1600" dirty="0" smtClean="0"/>
              <a:t>, Inc.</a:t>
            </a:r>
            <a:endParaRPr lang="en-US" sz="16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03234" y="3581400"/>
            <a:ext cx="3124200" cy="3048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000" b="1" dirty="0" smtClean="0"/>
              <a:t>Chris Laird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dirty="0" smtClean="0"/>
              <a:t>The Procter &amp; Gamble Company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8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/>
              <a:t>Jon Carmen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dirty="0" err="1" smtClean="0"/>
              <a:t>Adiant</a:t>
            </a:r>
            <a:endParaRPr lang="en-US" sz="1400" dirty="0" smtClean="0"/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800" dirty="0"/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000" b="1" dirty="0" smtClean="0"/>
              <a:t>Adam </a:t>
            </a:r>
            <a:r>
              <a:rPr lang="en-US" sz="2000" b="1" dirty="0" err="1" smtClean="0"/>
              <a:t>Ostrow</a:t>
            </a:r>
            <a:endParaRPr lang="en-US" sz="2000" dirty="0" smtClean="0"/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dirty="0" err="1" smtClean="0"/>
              <a:t>Mashable</a:t>
            </a:r>
            <a:r>
              <a:rPr lang="en-US" sz="1600" dirty="0" smtClean="0"/>
              <a:t>, Inc.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800" dirty="0"/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000" b="1" dirty="0" smtClean="0"/>
              <a:t>Steve </a:t>
            </a:r>
            <a:r>
              <a:rPr lang="en-US" sz="2000" b="1" dirty="0" err="1" smtClean="0"/>
              <a:t>Rubel</a:t>
            </a:r>
            <a:endParaRPr lang="en-US" sz="2000" b="1" dirty="0" smtClean="0"/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dirty="0" smtClean="0"/>
              <a:t>Edelman</a:t>
            </a:r>
          </a:p>
        </p:txBody>
      </p:sp>
    </p:spTree>
    <p:extLst>
      <p:ext uri="{BB962C8B-B14F-4D97-AF65-F5344CB8AC3E}">
        <p14:creationId xmlns:p14="http://schemas.microsoft.com/office/powerpoint/2010/main" val="3547221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1066800"/>
            <a:ext cx="34290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066800"/>
            <a:ext cx="3378200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4191000"/>
            <a:ext cx="34544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 l="20000" t="32593" r="28889" b="40740"/>
          <a:stretch>
            <a:fillRect/>
          </a:stretch>
        </p:blipFill>
        <p:spPr bwMode="auto">
          <a:xfrm>
            <a:off x="4597400" y="4572000"/>
            <a:ext cx="4089400" cy="1600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" name="Picture 7"/>
          <p:cNvPicPr/>
          <p:nvPr/>
        </p:nvPicPr>
        <p:blipFill>
          <a:blip r:embed="rId6" cstate="print"/>
          <a:srcRect t="4717" r="60716" b="9434"/>
          <a:stretch>
            <a:fillRect/>
          </a:stretch>
        </p:blipFill>
        <p:spPr bwMode="auto">
          <a:xfrm>
            <a:off x="76200" y="76200"/>
            <a:ext cx="533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609600" y="152400"/>
            <a:ext cx="6284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prstClr val="black"/>
                </a:solidFill>
                <a:latin typeface="Frutiger 45 Light" pitchFamily="2" charset="0"/>
              </a:rPr>
              <a:t>Example 1– Secret Clinical Sponsorship of </a:t>
            </a:r>
            <a:r>
              <a:rPr lang="en-US" u="sng" dirty="0" err="1">
                <a:solidFill>
                  <a:prstClr val="black"/>
                </a:solidFill>
                <a:latin typeface="Frutiger 45 Light" pitchFamily="2" charset="0"/>
              </a:rPr>
              <a:t>Buzzfeed</a:t>
            </a:r>
            <a:r>
              <a:rPr lang="en-US" u="sng" dirty="0">
                <a:solidFill>
                  <a:prstClr val="black"/>
                </a:solidFill>
                <a:latin typeface="Frutiger 45 Light" pitchFamily="2" charset="0"/>
              </a:rPr>
              <a:t> Slideshow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3289" y="685800"/>
            <a:ext cx="3021468" cy="30777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prstClr val="black"/>
                </a:solidFill>
                <a:latin typeface="Frutiger 45 Light" pitchFamily="2" charset="0"/>
              </a:rPr>
              <a:t>1. Tile on homepage, Secret-branded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287425" y="685800"/>
            <a:ext cx="2759090" cy="30777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prstClr val="black"/>
                </a:solidFill>
                <a:latin typeface="Frutiger 45 Light" pitchFamily="2" charset="0"/>
              </a:rPr>
              <a:t>2. Opened article, Secret-branded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32341" y="3807023"/>
            <a:ext cx="3033203" cy="30777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prstClr val="black"/>
                </a:solidFill>
                <a:latin typeface="Frutiger 45 Light" pitchFamily="2" charset="0"/>
              </a:rPr>
              <a:t>3. “Like” a specific video &amp; share link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493725" y="3810000"/>
            <a:ext cx="2354875" cy="30777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prstClr val="black"/>
                </a:solidFill>
                <a:latin typeface="Frutiger 45 Light" pitchFamily="2" charset="0"/>
              </a:rPr>
              <a:t>4. Wall-post, Secret-branded</a:t>
            </a:r>
          </a:p>
        </p:txBody>
      </p:sp>
    </p:spTree>
    <p:extLst>
      <p:ext uri="{BB962C8B-B14F-4D97-AF65-F5344CB8AC3E}">
        <p14:creationId xmlns:p14="http://schemas.microsoft.com/office/powerpoint/2010/main" val="1308928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laird.c\AppData\Local\Microsoft\Windows\Temporary Internet Files\Content.Outlook\OT4ISGWP\Style Glossy home page.bmp"/>
          <p:cNvPicPr>
            <a:picLocks noChangeAspect="1" noChangeArrowheads="1"/>
          </p:cNvPicPr>
          <p:nvPr/>
        </p:nvPicPr>
        <p:blipFill>
          <a:blip r:embed="rId2" cstate="print"/>
          <a:srcRect l="28333" r="19167"/>
          <a:stretch>
            <a:fillRect/>
          </a:stretch>
        </p:blipFill>
        <p:spPr bwMode="auto">
          <a:xfrm>
            <a:off x="1198625" y="990600"/>
            <a:ext cx="2458976" cy="259934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09600" y="152400"/>
            <a:ext cx="8075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prstClr val="black"/>
                </a:solidFill>
                <a:latin typeface="Frutiger 45 Light" pitchFamily="2" charset="0"/>
              </a:rPr>
              <a:t>Example 2 – Pantene Sponsorship of </a:t>
            </a:r>
            <a:r>
              <a:rPr lang="en-US" i="1" u="sng" dirty="0">
                <a:solidFill>
                  <a:prstClr val="black"/>
                </a:solidFill>
                <a:latin typeface="Frutiger 45 Light" pitchFamily="2" charset="0"/>
              </a:rPr>
              <a:t>Studio One </a:t>
            </a:r>
            <a:r>
              <a:rPr lang="en-US" u="sng" dirty="0">
                <a:solidFill>
                  <a:prstClr val="black"/>
                </a:solidFill>
                <a:latin typeface="Frutiger 45 Light" pitchFamily="2" charset="0"/>
              </a:rPr>
              <a:t>Produced &amp; Syndicated Property</a:t>
            </a:r>
          </a:p>
        </p:txBody>
      </p:sp>
      <p:pic>
        <p:nvPicPr>
          <p:cNvPr id="6" name="Picture 5"/>
          <p:cNvPicPr/>
          <p:nvPr/>
        </p:nvPicPr>
        <p:blipFill>
          <a:blip r:embed="rId3" cstate="print"/>
          <a:srcRect t="4717" r="60716" b="9434"/>
          <a:stretch>
            <a:fillRect/>
          </a:stretch>
        </p:blipFill>
        <p:spPr bwMode="auto">
          <a:xfrm>
            <a:off x="76200" y="76200"/>
            <a:ext cx="533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 l="17708" r="19792"/>
          <a:stretch>
            <a:fillRect/>
          </a:stretch>
        </p:blipFill>
        <p:spPr bwMode="auto">
          <a:xfrm>
            <a:off x="956733" y="4191000"/>
            <a:ext cx="2624667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C:\Users\laird.c\AppData\Local\Microsoft\Windows\Temporary Internet Files\Content.Outlook\OT4ISGWP\Style Glossy syndication--NewsChannel 5.bmp"/>
          <p:cNvPicPr>
            <a:picLocks noChangeAspect="1" noChangeArrowheads="1"/>
          </p:cNvPicPr>
          <p:nvPr/>
        </p:nvPicPr>
        <p:blipFill>
          <a:blip r:embed="rId5" cstate="print"/>
          <a:srcRect l="28333" r="9167"/>
          <a:stretch>
            <a:fillRect/>
          </a:stretch>
        </p:blipFill>
        <p:spPr bwMode="auto">
          <a:xfrm>
            <a:off x="5557669" y="990600"/>
            <a:ext cx="2519531" cy="251474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 cstate="print"/>
          <a:srcRect l="24161" t="29530" r="45638" b="43624"/>
          <a:stretch>
            <a:fillRect/>
          </a:stretch>
        </p:blipFill>
        <p:spPr bwMode="auto">
          <a:xfrm>
            <a:off x="5334000" y="4267200"/>
            <a:ext cx="3048000" cy="1524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/>
          <a:srcRect l="43500" t="20444" r="25000" b="66223"/>
          <a:stretch>
            <a:fillRect/>
          </a:stretch>
        </p:blipFill>
        <p:spPr bwMode="auto">
          <a:xfrm>
            <a:off x="4800600" y="5562600"/>
            <a:ext cx="4038600" cy="96157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914400" y="606623"/>
            <a:ext cx="3098412" cy="30777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prstClr val="black"/>
                </a:solidFill>
                <a:latin typeface="Frutiger 45 Light" pitchFamily="2" charset="0"/>
              </a:rPr>
              <a:t>1. Digital Property, Pantene-sponsored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64424" y="3733800"/>
            <a:ext cx="2869696" cy="30777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prstClr val="black"/>
                </a:solidFill>
                <a:latin typeface="Frutiger 45 Light" pitchFamily="2" charset="0"/>
              </a:rPr>
              <a:t>3. Open article, Pantene-sponsored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486400" y="3733800"/>
            <a:ext cx="2770310" cy="30777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prstClr val="black"/>
                </a:solidFill>
                <a:latin typeface="Frutiger 45 Light" pitchFamily="2" charset="0"/>
              </a:rPr>
              <a:t>4. Amplified through social media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952456" y="609600"/>
            <a:ext cx="3962944" cy="30777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prstClr val="black"/>
                </a:solidFill>
                <a:latin typeface="Frutiger 45 Light" pitchFamily="2" charset="0"/>
              </a:rPr>
              <a:t>2. Syndicated out to long-tail, Pantene-sponsored</a:t>
            </a:r>
          </a:p>
        </p:txBody>
      </p:sp>
    </p:spTree>
    <p:extLst>
      <p:ext uri="{BB962C8B-B14F-4D97-AF65-F5344CB8AC3E}">
        <p14:creationId xmlns:p14="http://schemas.microsoft.com/office/powerpoint/2010/main" val="333293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875" t="7030" r="8845" b="18775"/>
          <a:stretch/>
        </p:blipFill>
        <p:spPr>
          <a:xfrm>
            <a:off x="-25740" y="-2"/>
            <a:ext cx="9169740" cy="68580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101" y="-228600"/>
            <a:ext cx="4467999" cy="5595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527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t="1351"/>
          <a:stretch>
            <a:fillRect/>
          </a:stretch>
        </p:blipFill>
        <p:spPr bwMode="auto">
          <a:xfrm>
            <a:off x="654484" y="762000"/>
            <a:ext cx="6965515" cy="4228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 t="2703"/>
          <a:stretch>
            <a:fillRect/>
          </a:stretch>
        </p:blipFill>
        <p:spPr bwMode="auto">
          <a:xfrm>
            <a:off x="5105400" y="4038600"/>
            <a:ext cx="3915603" cy="2743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4572000" y="762000"/>
            <a:ext cx="2667000" cy="99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58000" y="4267200"/>
            <a:ext cx="2133600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9600" y="152400"/>
            <a:ext cx="7025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prstClr val="black"/>
                </a:solidFill>
                <a:latin typeface="Frutiger 45 Light" pitchFamily="2" charset="0"/>
              </a:rPr>
              <a:t>Example 3 – Distribution Channel for Tide Daytona 500 Oil Spill News</a:t>
            </a:r>
          </a:p>
        </p:txBody>
      </p:sp>
      <p:pic>
        <p:nvPicPr>
          <p:cNvPr id="10" name="Picture 9"/>
          <p:cNvPicPr/>
          <p:nvPr/>
        </p:nvPicPr>
        <p:blipFill>
          <a:blip r:embed="rId4" cstate="print"/>
          <a:srcRect t="4717" r="60716" b="9434"/>
          <a:stretch>
            <a:fillRect/>
          </a:stretch>
        </p:blipFill>
        <p:spPr bwMode="auto">
          <a:xfrm>
            <a:off x="76200" y="76200"/>
            <a:ext cx="533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224282" y="5102423"/>
            <a:ext cx="4485009" cy="30777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prstClr val="black"/>
                </a:solidFill>
                <a:latin typeface="Frutiger 45 Light" pitchFamily="2" charset="0"/>
              </a:rPr>
              <a:t>1. Tide-sponsored oil spill content formatted for native.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40513" y="2667000"/>
            <a:ext cx="4098687" cy="30777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prstClr val="black"/>
                </a:solidFill>
                <a:latin typeface="Frutiger 45 Light" pitchFamily="2" charset="0"/>
              </a:rPr>
              <a:t>2. Tide-sponsored article with link to original video.</a:t>
            </a:r>
          </a:p>
        </p:txBody>
      </p:sp>
    </p:spTree>
    <p:extLst>
      <p:ext uri="{BB962C8B-B14F-4D97-AF65-F5344CB8AC3E}">
        <p14:creationId xmlns:p14="http://schemas.microsoft.com/office/powerpoint/2010/main" val="93152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b="1" dirty="0" smtClean="0"/>
              <a:t>Panel 1: Sponsored Content in Digital Publications: The forms it takes and how it operates</a:t>
            </a:r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1895707"/>
            <a:ext cx="3200400" cy="4648200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solidFill>
                  <a:schemeClr val="accent6"/>
                </a:solidFill>
              </a:rPr>
              <a:t>MODERATOR: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 smtClean="0"/>
              <a:t>Laura M. Sullivan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 smtClean="0"/>
              <a:t>Staff Attorney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 smtClean="0"/>
              <a:t>Division of Advertising Practices, FTC</a:t>
            </a:r>
          </a:p>
          <a:p>
            <a:pPr marL="0" indent="0">
              <a:spcBef>
                <a:spcPts val="0"/>
              </a:spcBef>
              <a:buNone/>
            </a:pPr>
            <a:endParaRPr lang="en-US" sz="900" dirty="0" smtClean="0"/>
          </a:p>
          <a:p>
            <a:pPr marL="0" indent="0">
              <a:spcBef>
                <a:spcPts val="0"/>
              </a:spcBef>
              <a:buNone/>
            </a:pPr>
            <a:endParaRPr lang="en-US" sz="900" dirty="0"/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solidFill>
                  <a:schemeClr val="accent6"/>
                </a:solidFill>
              </a:rPr>
              <a:t>PANELISTS: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 smtClean="0"/>
              <a:t>Tessa Gould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 smtClean="0"/>
              <a:t>Huffington Post</a:t>
            </a:r>
          </a:p>
          <a:p>
            <a:pPr marL="0" indent="0">
              <a:spcBef>
                <a:spcPts val="0"/>
              </a:spcBef>
              <a:buNone/>
            </a:pPr>
            <a:endParaRPr lang="en-US" sz="800" dirty="0"/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 smtClean="0"/>
              <a:t>Todd R. Haskell</a:t>
            </a:r>
          </a:p>
          <a:p>
            <a:pPr marL="0" indent="-457200">
              <a:spcBef>
                <a:spcPts val="0"/>
              </a:spcBef>
              <a:buNone/>
            </a:pPr>
            <a:r>
              <a:rPr lang="en-US" sz="1600" dirty="0" smtClean="0"/>
              <a:t>Hearst Corporation</a:t>
            </a:r>
          </a:p>
          <a:p>
            <a:pPr marL="0" indent="-457200">
              <a:spcBef>
                <a:spcPts val="0"/>
              </a:spcBef>
              <a:buNone/>
            </a:pPr>
            <a:endParaRPr lang="en-US" sz="800" dirty="0"/>
          </a:p>
          <a:p>
            <a:pPr marL="0" indent="-457200">
              <a:spcBef>
                <a:spcPts val="0"/>
              </a:spcBef>
              <a:buNone/>
            </a:pPr>
            <a:r>
              <a:rPr lang="en-US" sz="2000" b="1" dirty="0" smtClean="0"/>
              <a:t>Lisa </a:t>
            </a:r>
            <a:r>
              <a:rPr lang="en-US" sz="2000" b="1" dirty="0" err="1" smtClean="0"/>
              <a:t>LaCour</a:t>
            </a:r>
            <a:endParaRPr lang="en-US" sz="2000" b="1" dirty="0" smtClean="0"/>
          </a:p>
          <a:p>
            <a:pPr marL="0" indent="-457200">
              <a:spcBef>
                <a:spcPts val="0"/>
              </a:spcBef>
              <a:buNone/>
            </a:pPr>
            <a:r>
              <a:rPr lang="en-US" sz="1600" dirty="0" err="1" smtClean="0"/>
              <a:t>Outbrain</a:t>
            </a:r>
            <a:r>
              <a:rPr lang="en-US" sz="1600" dirty="0" smtClean="0"/>
              <a:t>, Inc.</a:t>
            </a:r>
            <a:endParaRPr lang="en-US" sz="16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03234" y="3581400"/>
            <a:ext cx="3124200" cy="3048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000" b="1" dirty="0" smtClean="0"/>
              <a:t>Chris Laird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dirty="0" smtClean="0"/>
              <a:t>The Procter &amp; Gamble Company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8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/>
              <a:t>Jon Carmen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dirty="0" err="1" smtClean="0"/>
              <a:t>Adiant</a:t>
            </a:r>
            <a:endParaRPr lang="en-US" sz="1400" dirty="0" smtClean="0"/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800" dirty="0"/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000" b="1" dirty="0" smtClean="0"/>
              <a:t>Adam </a:t>
            </a:r>
            <a:r>
              <a:rPr lang="en-US" sz="2000" b="1" dirty="0" err="1" smtClean="0"/>
              <a:t>Ostrow</a:t>
            </a:r>
            <a:endParaRPr lang="en-US" sz="2000" dirty="0" smtClean="0"/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dirty="0" err="1" smtClean="0"/>
              <a:t>Mashable</a:t>
            </a:r>
            <a:r>
              <a:rPr lang="en-US" sz="1600" dirty="0" smtClean="0"/>
              <a:t>, Inc.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800" dirty="0"/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000" b="1" dirty="0" smtClean="0"/>
              <a:t>Steve </a:t>
            </a:r>
            <a:r>
              <a:rPr lang="en-US" sz="2000" b="1" dirty="0" err="1" smtClean="0"/>
              <a:t>Rubel</a:t>
            </a:r>
            <a:endParaRPr lang="en-US" sz="2000" b="1" dirty="0" smtClean="0"/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dirty="0" smtClean="0"/>
              <a:t>Edelman</a:t>
            </a:r>
          </a:p>
        </p:txBody>
      </p:sp>
    </p:spTree>
    <p:extLst>
      <p:ext uri="{BB962C8B-B14F-4D97-AF65-F5344CB8AC3E}">
        <p14:creationId xmlns:p14="http://schemas.microsoft.com/office/powerpoint/2010/main" val="161426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3" descr="Edelman FTC.0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3144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b="1" dirty="0" smtClean="0"/>
              <a:t>Panel 1: Sponsored Content in Digital Publications: The forms it takes and how it operates</a:t>
            </a:r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1895707"/>
            <a:ext cx="3200400" cy="4648200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solidFill>
                  <a:schemeClr val="accent6"/>
                </a:solidFill>
              </a:rPr>
              <a:t>MODERATOR: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 smtClean="0"/>
              <a:t>Laura M. Sullivan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 smtClean="0"/>
              <a:t>Staff Attorney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 smtClean="0"/>
              <a:t>Division of Advertising Practices, FTC</a:t>
            </a:r>
          </a:p>
          <a:p>
            <a:pPr marL="0" indent="0">
              <a:spcBef>
                <a:spcPts val="0"/>
              </a:spcBef>
              <a:buNone/>
            </a:pPr>
            <a:endParaRPr lang="en-US" sz="900" dirty="0" smtClean="0"/>
          </a:p>
          <a:p>
            <a:pPr marL="0" indent="0">
              <a:spcBef>
                <a:spcPts val="0"/>
              </a:spcBef>
              <a:buNone/>
            </a:pPr>
            <a:endParaRPr lang="en-US" sz="900" dirty="0"/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solidFill>
                  <a:schemeClr val="accent6"/>
                </a:solidFill>
              </a:rPr>
              <a:t>PANELISTS: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 smtClean="0"/>
              <a:t>Tessa Gould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 smtClean="0"/>
              <a:t>Huffington Post</a:t>
            </a:r>
          </a:p>
          <a:p>
            <a:pPr marL="0" indent="0">
              <a:spcBef>
                <a:spcPts val="0"/>
              </a:spcBef>
              <a:buNone/>
            </a:pPr>
            <a:endParaRPr lang="en-US" sz="800" dirty="0"/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 smtClean="0"/>
              <a:t>Todd R. Haskell</a:t>
            </a:r>
          </a:p>
          <a:p>
            <a:pPr marL="0" indent="-457200">
              <a:spcBef>
                <a:spcPts val="0"/>
              </a:spcBef>
              <a:buNone/>
            </a:pPr>
            <a:r>
              <a:rPr lang="en-US" sz="1600" dirty="0" smtClean="0"/>
              <a:t>Hearst Corporation</a:t>
            </a:r>
          </a:p>
          <a:p>
            <a:pPr marL="0" indent="-457200">
              <a:spcBef>
                <a:spcPts val="0"/>
              </a:spcBef>
              <a:buNone/>
            </a:pPr>
            <a:endParaRPr lang="en-US" sz="800" dirty="0"/>
          </a:p>
          <a:p>
            <a:pPr marL="0" indent="-457200">
              <a:spcBef>
                <a:spcPts val="0"/>
              </a:spcBef>
              <a:buNone/>
            </a:pPr>
            <a:r>
              <a:rPr lang="en-US" sz="2000" b="1" dirty="0" smtClean="0"/>
              <a:t>Lisa </a:t>
            </a:r>
            <a:r>
              <a:rPr lang="en-US" sz="2000" b="1" dirty="0" err="1" smtClean="0"/>
              <a:t>LaCour</a:t>
            </a:r>
            <a:endParaRPr lang="en-US" sz="2000" b="1" dirty="0" smtClean="0"/>
          </a:p>
          <a:p>
            <a:pPr marL="0" indent="-457200">
              <a:spcBef>
                <a:spcPts val="0"/>
              </a:spcBef>
              <a:buNone/>
            </a:pPr>
            <a:r>
              <a:rPr lang="en-US" sz="1600" dirty="0" err="1" smtClean="0"/>
              <a:t>Outbrain</a:t>
            </a:r>
            <a:r>
              <a:rPr lang="en-US" sz="1600" dirty="0" smtClean="0"/>
              <a:t>, Inc.</a:t>
            </a:r>
            <a:endParaRPr lang="en-US" sz="16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03234" y="3581400"/>
            <a:ext cx="3124200" cy="3048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000" b="1" dirty="0" smtClean="0"/>
              <a:t>Chris Laird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dirty="0" smtClean="0"/>
              <a:t>The Procter &amp; Gamble Company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8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/>
              <a:t>Jon Carmen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dirty="0" err="1" smtClean="0"/>
              <a:t>Adiant</a:t>
            </a:r>
            <a:endParaRPr lang="en-US" sz="1400" dirty="0" smtClean="0"/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800" dirty="0"/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000" b="1" dirty="0" smtClean="0"/>
              <a:t>Adam </a:t>
            </a:r>
            <a:r>
              <a:rPr lang="en-US" sz="2000" b="1" dirty="0" err="1" smtClean="0"/>
              <a:t>Ostrow</a:t>
            </a:r>
            <a:endParaRPr lang="en-US" sz="2000" dirty="0" smtClean="0"/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dirty="0" err="1" smtClean="0"/>
              <a:t>Mashable</a:t>
            </a:r>
            <a:r>
              <a:rPr lang="en-US" sz="1600" dirty="0" smtClean="0"/>
              <a:t>, Inc.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800" dirty="0"/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000" b="1" dirty="0" smtClean="0"/>
              <a:t>Steve </a:t>
            </a:r>
            <a:r>
              <a:rPr lang="en-US" sz="2000" b="1" dirty="0" err="1" smtClean="0"/>
              <a:t>Rubel</a:t>
            </a:r>
            <a:endParaRPr lang="en-US" sz="2000" b="1" dirty="0" smtClean="0"/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dirty="0" smtClean="0"/>
              <a:t>Edelman</a:t>
            </a:r>
          </a:p>
        </p:txBody>
      </p:sp>
    </p:spTree>
    <p:extLst>
      <p:ext uri="{BB962C8B-B14F-4D97-AF65-F5344CB8AC3E}">
        <p14:creationId xmlns:p14="http://schemas.microsoft.com/office/powerpoint/2010/main" val="294830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" y="304799"/>
            <a:ext cx="9144000" cy="1581404"/>
          </a:xfrm>
        </p:spPr>
        <p:txBody>
          <a:bodyPr/>
          <a:lstStyle/>
          <a:p>
            <a:pPr>
              <a:lnSpc>
                <a:spcPts val="5400"/>
              </a:lnSpc>
            </a:pPr>
            <a:r>
              <a:rPr lang="en-US" sz="6400" b="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an act or practice</a:t>
            </a:r>
            <a:br>
              <a:rPr lang="en-US" sz="6400" b="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</a:br>
            <a:r>
              <a:rPr lang="en-US" sz="6400" b="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is deceptive if:</a:t>
            </a:r>
            <a:endParaRPr lang="en-US" sz="6400" b="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667000"/>
            <a:ext cx="8915400" cy="3429000"/>
          </a:xfrm>
        </p:spPr>
        <p:txBody>
          <a:bodyPr>
            <a:normAutofit/>
          </a:bodyPr>
          <a:lstStyle/>
          <a:p>
            <a:pPr>
              <a:lnSpc>
                <a:spcPts val="3200"/>
              </a:lnSpc>
              <a:spcBef>
                <a:spcPts val="2400"/>
              </a:spcBef>
              <a:buClr>
                <a:srgbClr val="DA8200"/>
              </a:buClr>
            </a:pPr>
            <a:r>
              <a:rPr lang="en-US" dirty="0" smtClean="0">
                <a:latin typeface="+mn-lt"/>
              </a:rPr>
              <a:t>it’s likely to mislead consumers</a:t>
            </a:r>
          </a:p>
          <a:p>
            <a:pPr>
              <a:lnSpc>
                <a:spcPts val="3200"/>
              </a:lnSpc>
              <a:spcBef>
                <a:spcPts val="2400"/>
              </a:spcBef>
              <a:buClr>
                <a:srgbClr val="DA8200"/>
              </a:buClr>
            </a:pPr>
            <a:r>
              <a:rPr lang="en-US" dirty="0" smtClean="0">
                <a:latin typeface="+mn-lt"/>
              </a:rPr>
              <a:t>who are acting reasonably under the circumstances, and </a:t>
            </a:r>
          </a:p>
          <a:p>
            <a:pPr>
              <a:lnSpc>
                <a:spcPts val="3200"/>
              </a:lnSpc>
              <a:spcBef>
                <a:spcPts val="2400"/>
              </a:spcBef>
              <a:buClr>
                <a:srgbClr val="DA8200"/>
              </a:buClr>
            </a:pPr>
            <a:r>
              <a:rPr lang="en-US" dirty="0" smtClean="0">
                <a:latin typeface="+mn-lt"/>
              </a:rPr>
              <a:t>it would be material to their decision to buy or use the product.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ltGray">
          <a:xfrm>
            <a:off x="0" y="6571768"/>
            <a:ext cx="7405169" cy="286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27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en-US" sz="1400" dirty="0">
                <a:solidFill>
                  <a:prstClr val="black"/>
                </a:solidFill>
                <a:latin typeface="Times New Roman" pitchFamily="18" charset="0"/>
              </a:rPr>
              <a:t>FTC Deception Policy </a:t>
            </a:r>
            <a:r>
              <a:rPr lang="en-US" altLang="en-US" sz="1400" dirty="0" smtClean="0">
                <a:solidFill>
                  <a:prstClr val="black"/>
                </a:solidFill>
                <a:latin typeface="Times New Roman" pitchFamily="18" charset="0"/>
              </a:rPr>
              <a:t>Statement, appended </a:t>
            </a:r>
            <a:r>
              <a:rPr lang="en-US" altLang="en-US" sz="1400" dirty="0">
                <a:solidFill>
                  <a:prstClr val="black"/>
                </a:solidFill>
                <a:latin typeface="Times New Roman" pitchFamily="18" charset="0"/>
              </a:rPr>
              <a:t>to </a:t>
            </a:r>
            <a:r>
              <a:rPr lang="en-US" altLang="en-US" sz="1400" u="sng" dirty="0">
                <a:solidFill>
                  <a:prstClr val="black"/>
                </a:solidFill>
                <a:latin typeface="Times New Roman" pitchFamily="18" charset="0"/>
              </a:rPr>
              <a:t>Cliffdale Associates, Inc.</a:t>
            </a:r>
            <a:r>
              <a:rPr lang="en-US" altLang="en-US" sz="1400" dirty="0">
                <a:solidFill>
                  <a:prstClr val="black"/>
                </a:solidFill>
                <a:latin typeface="Times New Roman" pitchFamily="18" charset="0"/>
              </a:rPr>
              <a:t>, 103 F.T.C. 110, 174 (1984)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2000" y="152400"/>
            <a:ext cx="8305800" cy="22901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5600"/>
              </a:lnSpc>
            </a:pPr>
            <a:r>
              <a:rPr lang="en-US" sz="6600" dirty="0" smtClean="0">
                <a:solidFill>
                  <a:srgbClr val="DA8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AN ACT OR PRACTICE IS DECEPTIVE IF:</a:t>
            </a:r>
            <a:endParaRPr lang="en-US" sz="6600" dirty="0">
              <a:solidFill>
                <a:srgbClr val="DA82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5893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8353" b="30496"/>
          <a:stretch/>
        </p:blipFill>
        <p:spPr>
          <a:xfrm>
            <a:off x="-15611" y="-19050"/>
            <a:ext cx="9281739" cy="69494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81075" y="4922947"/>
            <a:ext cx="8001000" cy="1437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5000"/>
              </a:lnSpc>
            </a:pPr>
            <a:r>
              <a:rPr lang="en-US" sz="6600" dirty="0" smtClean="0">
                <a:solidFill>
                  <a:srgbClr val="DA8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DECEPTIVE DOOR OPENERS</a:t>
            </a:r>
            <a:endParaRPr lang="en-US" sz="6600" dirty="0">
              <a:solidFill>
                <a:srgbClr val="DA82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76375" y="6197292"/>
            <a:ext cx="7391400" cy="232884"/>
          </a:xfrm>
          <a:prstGeom prst="rect">
            <a:avLst/>
          </a:prstGeom>
          <a:solidFill>
            <a:srgbClr val="DA8200"/>
          </a:solidFill>
        </p:spPr>
        <p:txBody>
          <a:bodyPr wrap="square" tIns="0" bIns="27432" rtlCol="0">
            <a:spAutoFit/>
          </a:bodyPr>
          <a:lstStyle/>
          <a:p>
            <a:pPr algn="r">
              <a:lnSpc>
                <a:spcPts val="1600"/>
              </a:lnSpc>
            </a:pPr>
            <a:r>
              <a:rPr lang="en-US" sz="1400" u="sng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Encyclopedia Britannica</a:t>
            </a:r>
            <a:r>
              <a:rPr lang="en-US" sz="1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87 F.T.C. 421 (</a:t>
            </a:r>
            <a:r>
              <a:rPr lang="en-US" sz="1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1976), </a:t>
            </a:r>
            <a:r>
              <a:rPr lang="en-US" sz="1400" u="sng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aff’d</a:t>
            </a:r>
            <a:r>
              <a:rPr lang="en-US" sz="1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605 F.2d 964 (7th Cir. 1979</a:t>
            </a:r>
            <a:r>
              <a:rPr lang="en-US" sz="1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1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2224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4" t="7075" r="19954"/>
          <a:stretch/>
        </p:blipFill>
        <p:spPr>
          <a:xfrm>
            <a:off x="3584209" y="218497"/>
            <a:ext cx="5148046" cy="41249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76200" y="4590590"/>
            <a:ext cx="8001000" cy="2058320"/>
          </a:xfrm>
          <a:prstGeom prst="rect">
            <a:avLst/>
          </a:prstGeom>
          <a:solidFill>
            <a:schemeClr val="bg1">
              <a:alpha val="6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ts val="5000"/>
              </a:lnSpc>
            </a:pPr>
            <a:r>
              <a:rPr lang="en-US" sz="6000" dirty="0" smtClean="0">
                <a:solidFill>
                  <a:srgbClr val="DA8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FTC ADVISORY OPINION ON ADS IN NEWS FORMAT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9550" y="6477000"/>
            <a:ext cx="6096000" cy="205184"/>
          </a:xfrm>
          <a:prstGeom prst="rect">
            <a:avLst/>
          </a:prstGeom>
          <a:solidFill>
            <a:srgbClr val="DA8200"/>
          </a:solidFill>
        </p:spPr>
        <p:txBody>
          <a:bodyPr wrap="square" tIns="0" bIns="0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73 F.T.C. 1307 (1968)</a:t>
            </a:r>
            <a:endParaRPr lang="en-US" sz="1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12623" b="6681"/>
          <a:stretch/>
        </p:blipFill>
        <p:spPr>
          <a:xfrm>
            <a:off x="4800600" y="533400"/>
            <a:ext cx="4419600" cy="254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323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AOL PC DK BLUE">
  <a:themeElements>
    <a:clrScheme name="HUFFPOST GREEN THEME ">
      <a:dk1>
        <a:srgbClr val="1C1C1C"/>
      </a:dk1>
      <a:lt1>
        <a:srgbClr val="FFFFFF"/>
      </a:lt1>
      <a:dk2>
        <a:srgbClr val="2B2B2B"/>
      </a:dk2>
      <a:lt2>
        <a:srgbClr val="E3E3E3"/>
      </a:lt2>
      <a:accent1>
        <a:srgbClr val="317F64"/>
      </a:accent1>
      <a:accent2>
        <a:srgbClr val="595959"/>
      </a:accent2>
      <a:accent3>
        <a:srgbClr val="737373"/>
      </a:accent3>
      <a:accent4>
        <a:srgbClr val="8C8C8C"/>
      </a:accent4>
      <a:accent5>
        <a:srgbClr val="A6A6A6"/>
      </a:accent5>
      <a:accent6>
        <a:srgbClr val="BFBFBF"/>
      </a:accent6>
      <a:hlink>
        <a:srgbClr val="317F64"/>
      </a:hlink>
      <a:folHlink>
        <a:srgbClr val="1D403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t"/>
      <a:lstStyle>
        <a:defPPr algn="ctr" defTabSz="457200">
          <a:lnSpc>
            <a:spcPct val="70000"/>
          </a:lnSpc>
          <a:defRPr sz="5400" b="1" spc="-500" dirty="0">
            <a:solidFill>
              <a:schemeClr val="accent1"/>
            </a:solidFill>
            <a:latin typeface="Arial"/>
            <a:cs typeface="Arial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 cmpd="sng"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1811</Words>
  <Application>Microsoft Office PowerPoint</Application>
  <PresentationFormat>On-screen Show (4:3)</PresentationFormat>
  <Paragraphs>366</Paragraphs>
  <Slides>63</Slides>
  <Notes>7</Notes>
  <HiddenSlides>0</HiddenSlides>
  <MMClips>4</MMClips>
  <ScaleCrop>false</ScaleCrop>
  <HeadingPairs>
    <vt:vector size="4" baseType="variant">
      <vt:variant>
        <vt:lpstr>Theme</vt:lpstr>
      </vt:variant>
      <vt:variant>
        <vt:i4>12</vt:i4>
      </vt:variant>
      <vt:variant>
        <vt:lpstr>Slide Titles</vt:lpstr>
      </vt:variant>
      <vt:variant>
        <vt:i4>63</vt:i4>
      </vt:variant>
    </vt:vector>
  </HeadingPairs>
  <TitlesOfParts>
    <vt:vector size="75" baseType="lpstr">
      <vt:lpstr>Office Theme</vt:lpstr>
      <vt:lpstr>1_Office Theme</vt:lpstr>
      <vt:lpstr>2_Office Theme</vt:lpstr>
      <vt:lpstr>3_Office Theme</vt:lpstr>
      <vt:lpstr>AOL PC DK BLUE</vt:lpstr>
      <vt:lpstr>4_Office Theme</vt:lpstr>
      <vt:lpstr>5_Office Theme</vt:lpstr>
      <vt:lpstr>6_Office Theme</vt:lpstr>
      <vt:lpstr>7_Office Theme</vt:lpstr>
      <vt:lpstr>9_Office Theme</vt:lpstr>
      <vt:lpstr>10_Office Theme</vt:lpstr>
      <vt:lpstr>8_Office Theme</vt:lpstr>
      <vt:lpstr>PowerPoint Presentation</vt:lpstr>
      <vt:lpstr>Welcoming Remarks</vt:lpstr>
      <vt:lpstr>A Historical FTC Perspective: Advertorials, Infomercials, and Paid Endorsement</vt:lpstr>
      <vt:lpstr>PowerPoint Presentation</vt:lpstr>
      <vt:lpstr>PowerPoint Presentation</vt:lpstr>
      <vt:lpstr>PowerPoint Presentation</vt:lpstr>
      <vt:lpstr>an act or practice is deceptive if: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Wall Between Editorial and Advertising: Its Origins and Purpose</vt:lpstr>
      <vt:lpstr>Panel 1: Sponsored Content in Digital Publications</vt:lpstr>
      <vt:lpstr>Panel 1: Sponsored Content in Digital Publications: The forms it takes and how it operates</vt:lpstr>
      <vt:lpstr>PowerPoint Presentation</vt:lpstr>
      <vt:lpstr>PowerPoint Presentation</vt:lpstr>
      <vt:lpstr>PowerPoint Presentation</vt:lpstr>
      <vt:lpstr>PowerPoint Presentation</vt:lpstr>
      <vt:lpstr>Panel 1: Sponsored Content in Digital Publications: The forms it takes and how it operates</vt:lpstr>
      <vt:lpstr>EXAMPLE 1:  SPONSORED LISTICLE FOR SONY</vt:lpstr>
      <vt:lpstr>EXAMPLE 2:  BRAND BLOG FOR LOREAL</vt:lpstr>
      <vt:lpstr>SOCIAL PROMO EXAMPLE:  LISTICLE FOR NETFLIX</vt:lpstr>
      <vt:lpstr>Panel 1: Sponsored Content in Digital Publications: The forms it takes and how it operates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Panel 1: Sponsored Content in Digital Publications: The forms it takes and how it operates</vt:lpstr>
      <vt:lpstr>PowerPoint Presentation</vt:lpstr>
      <vt:lpstr>PowerPoint Presentation</vt:lpstr>
      <vt:lpstr>PowerPoint Presentation</vt:lpstr>
      <vt:lpstr>Panel 1: Sponsored Content in Digital Publications: The forms it takes and how it operates</vt:lpstr>
      <vt:lpstr>PowerPoint Presentation</vt:lpstr>
      <vt:lpstr>PowerPoint Presentation</vt:lpstr>
      <vt:lpstr>PowerPoint Presentation</vt:lpstr>
      <vt:lpstr>Panel 1: Sponsored Content in Digital Publications: The forms it takes and how it operates</vt:lpstr>
      <vt:lpstr>PowerPoint Presentation</vt:lpstr>
      <vt:lpstr>PowerPoint Presentation</vt:lpstr>
      <vt:lpstr>PowerPoint Presentation</vt:lpstr>
      <vt:lpstr>Panel 1: Sponsored Content in Digital Publications: The forms it takes and how it operates</vt:lpstr>
      <vt:lpstr>PowerPoint Presentation</vt:lpstr>
      <vt:lpstr>Panel 1: Sponsored Content in Digital Publications: The forms it takes and how it operates</vt:lpstr>
    </vt:vector>
  </TitlesOfParts>
  <Company>Federal Trade Commission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Federal Trade Commission</dc:creator>
  <cp:lastModifiedBy>Federal Trade Commission</cp:lastModifiedBy>
  <cp:revision>22</cp:revision>
  <cp:lastPrinted>2013-12-09T19:46:51Z</cp:lastPrinted>
  <dcterms:created xsi:type="dcterms:W3CDTF">2013-11-26T20:58:16Z</dcterms:created>
  <dcterms:modified xsi:type="dcterms:W3CDTF">2013-12-12T14:37:18Z</dcterms:modified>
</cp:coreProperties>
</file>