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19"/>
  </p:notesMasterIdLst>
  <p:sldIdLst>
    <p:sldId id="268" r:id="rId5"/>
    <p:sldId id="269" r:id="rId6"/>
    <p:sldId id="373" r:id="rId7"/>
    <p:sldId id="374" r:id="rId8"/>
    <p:sldId id="375" r:id="rId9"/>
    <p:sldId id="376" r:id="rId10"/>
    <p:sldId id="377" r:id="rId11"/>
    <p:sldId id="378" r:id="rId12"/>
    <p:sldId id="379" r:id="rId13"/>
    <p:sldId id="380" r:id="rId14"/>
    <p:sldId id="381" r:id="rId15"/>
    <p:sldId id="382" r:id="rId16"/>
    <p:sldId id="383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-7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3F5BC8-4821-440F-AC82-D0BCF08530D3}" type="datetimeFigureOut">
              <a:rPr lang="en-US" smtClean="0"/>
              <a:t>12/12/2013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B8AD68-D9AE-41AE-8F5B-209812DC4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40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58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399B1C-A998-43BD-A814-998E5F1BE9A7}" type="datetimeFigureOut">
              <a:rPr lang="en-US">
                <a:solidFill>
                  <a:prstClr val="black"/>
                </a:solidFill>
              </a:rPr>
              <a:pPr/>
              <a:t>12/12/2013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CA32A0-D8E0-4C90-8DE0-9528EC5D7CD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440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399B1C-A998-43BD-A814-998E5F1BE9A7}" type="datetimeFigureOut">
              <a:rPr lang="en-US">
                <a:solidFill>
                  <a:prstClr val="black"/>
                </a:solidFill>
              </a:rPr>
              <a:pPr/>
              <a:t>12/12/2013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CA32A0-D8E0-4C90-8DE0-9528EC5D7CD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760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713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399B1C-A998-43BD-A814-998E5F1BE9A7}" type="datetimeFigureOut">
              <a:rPr lang="en-US">
                <a:solidFill>
                  <a:prstClr val="black"/>
                </a:solidFill>
              </a:rPr>
              <a:pPr/>
              <a:t>12/12/2013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CA32A0-D8E0-4C90-8DE0-9528EC5D7CD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983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399B1C-A998-43BD-A814-998E5F1BE9A7}" type="datetimeFigureOut">
              <a:rPr lang="en-US">
                <a:solidFill>
                  <a:prstClr val="black"/>
                </a:solidFill>
              </a:rPr>
              <a:pPr/>
              <a:t>12/12/2013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CA32A0-D8E0-4C90-8DE0-9528EC5D7CD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708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399B1C-A998-43BD-A814-998E5F1BE9A7}" type="datetimeFigureOut">
              <a:rPr lang="en-US">
                <a:solidFill>
                  <a:prstClr val="black"/>
                </a:solidFill>
              </a:rPr>
              <a:pPr/>
              <a:t>12/12/2013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CA32A0-D8E0-4C90-8DE0-9528EC5D7CD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995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399B1C-A998-43BD-A814-998E5F1BE9A7}" type="datetimeFigureOut">
              <a:rPr lang="en-US">
                <a:solidFill>
                  <a:prstClr val="black"/>
                </a:solidFill>
              </a:rPr>
              <a:pPr/>
              <a:t>12/12/2013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CA32A0-D8E0-4C90-8DE0-9528EC5D7CD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791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399B1C-A998-43BD-A814-998E5F1BE9A7}" type="datetimeFigureOut">
              <a:rPr lang="en-US">
                <a:solidFill>
                  <a:prstClr val="black"/>
                </a:solidFill>
              </a:rPr>
              <a:pPr/>
              <a:t>12/12/2013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CA32A0-D8E0-4C90-8DE0-9528EC5D7CD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2539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399B1C-A998-43BD-A814-998E5F1BE9A7}" type="datetimeFigureOut">
              <a:rPr lang="en-US">
                <a:solidFill>
                  <a:prstClr val="black"/>
                </a:solidFill>
              </a:rPr>
              <a:pPr/>
              <a:t>12/12/2013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CA32A0-D8E0-4C90-8DE0-9528EC5D7CD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4232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399B1C-A998-43BD-A814-998E5F1BE9A7}" type="datetimeFigureOut">
              <a:rPr lang="en-US">
                <a:solidFill>
                  <a:prstClr val="black"/>
                </a:solidFill>
              </a:rPr>
              <a:pPr/>
              <a:t>12/12/2013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CA32A0-D8E0-4C90-8DE0-9528EC5D7CD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759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399B1C-A998-43BD-A814-998E5F1BE9A7}" type="datetimeFigureOut">
              <a:rPr lang="en-US">
                <a:solidFill>
                  <a:prstClr val="black"/>
                </a:solidFill>
              </a:rPr>
              <a:pPr/>
              <a:t>12/12/2013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CA32A0-D8E0-4C90-8DE0-9528EC5D7CD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13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399B1C-A998-43BD-A814-998E5F1BE9A7}" type="datetimeFigureOut">
              <a:rPr lang="en-US">
                <a:solidFill>
                  <a:prstClr val="black"/>
                </a:solidFill>
              </a:rPr>
              <a:pPr/>
              <a:t>12/12/2013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CA32A0-D8E0-4C90-8DE0-9528EC5D7CD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5785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399B1C-A998-43BD-A814-998E5F1BE9A7}" type="datetimeFigureOut">
              <a:rPr lang="en-US">
                <a:solidFill>
                  <a:prstClr val="black"/>
                </a:solidFill>
              </a:rPr>
              <a:pPr/>
              <a:t>12/12/2013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CA32A0-D8E0-4C90-8DE0-9528EC5D7CD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9600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399B1C-A998-43BD-A814-998E5F1BE9A7}" type="datetimeFigureOut">
              <a:rPr lang="en-US">
                <a:solidFill>
                  <a:prstClr val="black"/>
                </a:solidFill>
              </a:rPr>
              <a:pPr/>
              <a:t>12/12/2013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CA32A0-D8E0-4C90-8DE0-9528EC5D7CD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041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25B9-B830-6E44-BE6A-CD6BAE2C78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BE96-1284-534A-96AB-A340D6AA15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4216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25B9-B830-6E44-BE6A-CD6BAE2C78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BE96-1284-534A-96AB-A340D6AA15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9473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25B9-B830-6E44-BE6A-CD6BAE2C78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BE96-1284-534A-96AB-A340D6AA15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1996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25B9-B830-6E44-BE6A-CD6BAE2C78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BE96-1284-534A-96AB-A340D6AA15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8329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25B9-B830-6E44-BE6A-CD6BAE2C78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BE96-1284-534A-96AB-A340D6AA15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6646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25B9-B830-6E44-BE6A-CD6BAE2C78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BE96-1284-534A-96AB-A340D6AA15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3868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25B9-B830-6E44-BE6A-CD6BAE2C78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BE96-1284-534A-96AB-A340D6AA15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880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399B1C-A998-43BD-A814-998E5F1BE9A7}" type="datetimeFigureOut">
              <a:rPr lang="en-US">
                <a:solidFill>
                  <a:prstClr val="black"/>
                </a:solidFill>
              </a:rPr>
              <a:pPr/>
              <a:t>12/12/2013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CA32A0-D8E0-4C90-8DE0-9528EC5D7CD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6250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25B9-B830-6E44-BE6A-CD6BAE2C78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BE96-1284-534A-96AB-A340D6AA15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3902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25B9-B830-6E44-BE6A-CD6BAE2C78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BE96-1284-534A-96AB-A340D6AA15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8694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25B9-B830-6E44-BE6A-CD6BAE2C78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BE96-1284-534A-96AB-A340D6AA15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7740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25B9-B830-6E44-BE6A-CD6BAE2C78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BE96-1284-534A-96AB-A340D6AA15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1705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3832" y="408504"/>
            <a:ext cx="8292742" cy="3507815"/>
          </a:xfrm>
          <a:prstGeom prst="rect">
            <a:avLst/>
          </a:prstGeom>
        </p:spPr>
        <p:txBody>
          <a:bodyPr lIns="0" rIns="0" anchor="ctr">
            <a:normAutofit/>
          </a:bodyPr>
          <a:lstStyle>
            <a:lvl1pPr algn="ctr">
              <a:lnSpc>
                <a:spcPct val="65000"/>
              </a:lnSpc>
              <a:defRPr lang="en-US" sz="8000" b="1" kern="4800" spc="-6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HEADLINE CAN BE UP TO THREE</a:t>
            </a:r>
            <a:br>
              <a:rPr lang="en-US" dirty="0" smtClean="0"/>
            </a:br>
            <a:r>
              <a:rPr lang="en-US" dirty="0" smtClean="0"/>
              <a:t>LINES, COOL?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612775" y="4058409"/>
            <a:ext cx="3800475" cy="1627258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70000"/>
              </a:lnSpc>
              <a:buFont typeface="+mj-lt"/>
              <a:buNone/>
              <a:defRPr/>
            </a:lvl1pPr>
          </a:lstStyle>
          <a:p>
            <a:r>
              <a:rPr lang="en-US" dirty="0" smtClean="0"/>
              <a:t>CLIENT LOGO HERE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4706938" y="4058409"/>
            <a:ext cx="3685516" cy="1627258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70000"/>
              </a:lnSpc>
              <a:buNone/>
              <a:defRPr/>
            </a:lvl1pPr>
          </a:lstStyle>
          <a:p>
            <a:r>
              <a:rPr lang="en-US" dirty="0" smtClean="0"/>
              <a:t>AOL LOGO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685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432894"/>
            <a:ext cx="8732121" cy="1992212"/>
          </a:xfrm>
          <a:prstGeom prst="rect">
            <a:avLst/>
          </a:prstGeom>
          <a:solidFill>
            <a:schemeClr val="bg2">
              <a:alpha val="27000"/>
            </a:schemeClr>
          </a:solidFill>
          <a:ln>
            <a:noFill/>
          </a:ln>
        </p:spPr>
        <p:txBody>
          <a:bodyPr wrap="square" lIns="0" tIns="502920" bIns="228600" anchor="ctr">
            <a:spAutoFit/>
          </a:bodyPr>
          <a:lstStyle>
            <a:lvl1pPr marL="400050" indent="0" defTabSz="400050">
              <a:lnSpc>
                <a:spcPct val="65000"/>
              </a:lnSpc>
              <a:spcBef>
                <a:spcPts val="0"/>
              </a:spcBef>
              <a:buNone/>
              <a:defRPr lang="en-US" sz="11500" b="1" kern="6000" spc="-800" baseline="0" dirty="0" smtClean="0">
                <a:solidFill>
                  <a:schemeClr val="tx1"/>
                </a:solidFill>
                <a:latin typeface="Arial"/>
                <a:ea typeface="DIN Next Rounded LT Pro Light" charset="0"/>
                <a:cs typeface="Arial"/>
              </a:defRPr>
            </a:lvl1pPr>
            <a:lvl2pPr>
              <a:defRPr lang="en-US" sz="11500" b="1" kern="6000" spc="-800" baseline="0" dirty="0" smtClean="0">
                <a:solidFill>
                  <a:schemeClr val="tx1"/>
                </a:solidFill>
                <a:latin typeface="Arial"/>
                <a:ea typeface="DIN Next Rounded LT Pro Light" charset="0"/>
                <a:cs typeface="Arial"/>
              </a:defRPr>
            </a:lvl2pPr>
            <a:lvl3pPr>
              <a:defRPr lang="en-US" sz="11500" b="1" kern="6000" spc="-800" baseline="0" dirty="0" smtClean="0">
                <a:solidFill>
                  <a:schemeClr val="tx1"/>
                </a:solidFill>
                <a:latin typeface="Arial"/>
                <a:ea typeface="DIN Next Rounded LT Pro Light" charset="0"/>
                <a:cs typeface="Arial"/>
              </a:defRPr>
            </a:lvl3pPr>
            <a:lvl4pPr>
              <a:defRPr lang="en-US" sz="11500" b="1" kern="6000" spc="-800" baseline="0" dirty="0" smtClean="0">
                <a:solidFill>
                  <a:schemeClr val="tx1"/>
                </a:solidFill>
                <a:latin typeface="Arial"/>
                <a:ea typeface="DIN Next Rounded LT Pro Light" charset="0"/>
                <a:cs typeface="Arial"/>
              </a:defRPr>
            </a:lvl4pPr>
            <a:lvl5pPr>
              <a:defRPr lang="en-US" sz="11500" b="1" kern="6000" spc="-800" baseline="0" dirty="0" smtClean="0">
                <a:solidFill>
                  <a:schemeClr val="tx1"/>
                </a:solidFill>
                <a:latin typeface="Arial"/>
                <a:ea typeface="DIN Next Rounded LT Pro Light" charset="0"/>
                <a:cs typeface="Arial"/>
              </a:defRPr>
            </a:lvl5pPr>
          </a:lstStyle>
          <a:p>
            <a:pPr lvl="0"/>
            <a:r>
              <a:rPr lang="en-US" dirty="0" smtClean="0"/>
              <a:t>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932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4334" y="376236"/>
            <a:ext cx="8600313" cy="964726"/>
          </a:xfrm>
          <a:prstGeom prst="rect">
            <a:avLst/>
          </a:prstGeom>
        </p:spPr>
        <p:txBody>
          <a:bodyPr wrap="square" tIns="0" anchor="t">
            <a:noAutofit/>
          </a:bodyPr>
          <a:lstStyle>
            <a:lvl1pPr algn="l">
              <a:lnSpc>
                <a:spcPct val="65000"/>
              </a:lnSpc>
              <a:defRPr lang="en-US" sz="4800" b="1" kern="4800" spc="-3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94020" y="6442569"/>
            <a:ext cx="322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smtClean="0">
                <a:solidFill>
                  <a:srgbClr val="6C6C6C"/>
                </a:solidFill>
              </a:defRPr>
            </a:lvl1pPr>
          </a:lstStyle>
          <a:p>
            <a:fld id="{546CD2E5-F14D-4AB4-AABF-F1EC59ABA42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9975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HEADLINE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4334" y="376236"/>
            <a:ext cx="8600313" cy="964726"/>
          </a:xfrm>
          <a:prstGeom prst="rect">
            <a:avLst/>
          </a:prstGeom>
        </p:spPr>
        <p:txBody>
          <a:bodyPr wrap="square" tIns="0" anchor="t">
            <a:noAutofit/>
          </a:bodyPr>
          <a:lstStyle>
            <a:lvl1pPr algn="ctr">
              <a:lnSpc>
                <a:spcPct val="65000"/>
              </a:lnSpc>
              <a:defRPr lang="en-US" sz="4800" b="1" kern="4800" spc="-3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254333" y="1535545"/>
            <a:ext cx="8600313" cy="503194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70000"/>
              </a:lnSpc>
              <a:buNone/>
              <a:defRPr sz="8000" b="1" baseline="0"/>
            </a:lvl1pPr>
          </a:lstStyle>
          <a:p>
            <a:pPr lvl="0"/>
            <a:r>
              <a:rPr lang="en-US" dirty="0" smtClean="0"/>
              <a:t>DEVICE SCREENSHOT IMAGE, CHART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94020" y="6442569"/>
            <a:ext cx="322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smtClean="0">
                <a:solidFill>
                  <a:srgbClr val="6C6C6C"/>
                </a:solidFill>
              </a:defRPr>
            </a:lvl1pPr>
          </a:lstStyle>
          <a:p>
            <a:fld id="{546CD2E5-F14D-4AB4-AABF-F1EC59ABA42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7342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HEADLIN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4" hasCustomPrompt="1"/>
          </p:nvPr>
        </p:nvSpPr>
        <p:spPr>
          <a:xfrm>
            <a:off x="254333" y="1535545"/>
            <a:ext cx="8600313" cy="503194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70000"/>
              </a:lnSpc>
              <a:buNone/>
              <a:defRPr sz="8000" b="1" baseline="0"/>
            </a:lvl1pPr>
          </a:lstStyle>
          <a:p>
            <a:pPr lvl="0"/>
            <a:r>
              <a:rPr lang="en-US" dirty="0" smtClean="0"/>
              <a:t>DEVICE SCREENSHOT IMAGE, CHART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03831" y="376236"/>
            <a:ext cx="8328290" cy="964726"/>
          </a:xfrm>
          <a:prstGeom prst="rect">
            <a:avLst/>
          </a:prstGeom>
        </p:spPr>
        <p:txBody>
          <a:bodyPr wrap="square" lIns="0" tIns="0" rIns="0" anchor="t">
            <a:noAutofit/>
          </a:bodyPr>
          <a:lstStyle>
            <a:lvl1pPr algn="l">
              <a:lnSpc>
                <a:spcPct val="65000"/>
              </a:lnSpc>
              <a:defRPr lang="en-US" sz="4800" b="1" kern="4800" spc="-3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94020" y="6442569"/>
            <a:ext cx="322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smtClean="0">
                <a:solidFill>
                  <a:srgbClr val="6C6C6C"/>
                </a:solidFill>
              </a:defRPr>
            </a:lvl1pPr>
          </a:lstStyle>
          <a:p>
            <a:fld id="{546CD2E5-F14D-4AB4-AABF-F1EC59ABA42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3970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+HD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18529" y="1815989"/>
            <a:ext cx="4316413" cy="34448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70000"/>
              </a:lnSpc>
              <a:defRPr lang="en-US" sz="2000" b="1" kern="1200" dirty="0" smtClean="0">
                <a:solidFill>
                  <a:schemeClr val="accent1"/>
                </a:solidFill>
                <a:latin typeface="+mn-lt"/>
                <a:ea typeface="+mn-ea"/>
                <a:cs typeface="Arial" pitchFamily="34" charset="0"/>
              </a:defRPr>
            </a:lvl1pPr>
            <a:lvl2pPr>
              <a:defRPr lang="en-US" sz="2000" b="1" kern="1200" dirty="0" smtClean="0">
                <a:solidFill>
                  <a:schemeClr val="accent1"/>
                </a:solidFill>
                <a:latin typeface="+mn-lt"/>
                <a:ea typeface="+mn-ea"/>
                <a:cs typeface="Arial" pitchFamily="34" charset="0"/>
              </a:defRPr>
            </a:lvl2pPr>
            <a:lvl3pPr>
              <a:defRPr lang="en-US" sz="2000" b="1" kern="1200" dirty="0" smtClean="0">
                <a:solidFill>
                  <a:schemeClr val="accent1"/>
                </a:solidFill>
                <a:latin typeface="+mn-lt"/>
                <a:ea typeface="+mn-ea"/>
                <a:cs typeface="Arial" pitchFamily="34" charset="0"/>
              </a:defRPr>
            </a:lvl3pPr>
            <a:lvl4pPr>
              <a:defRPr lang="en-US" sz="2000" b="1" kern="1200" dirty="0" smtClean="0">
                <a:solidFill>
                  <a:schemeClr val="accent1"/>
                </a:solidFill>
                <a:latin typeface="+mn-lt"/>
                <a:ea typeface="+mn-ea"/>
                <a:cs typeface="Arial" pitchFamily="34" charset="0"/>
              </a:defRPr>
            </a:lvl4pPr>
            <a:lvl5pPr>
              <a:defRPr lang="en-US" sz="2000" b="1" kern="1200" dirty="0">
                <a:solidFill>
                  <a:schemeClr val="accent1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SUBHEAD HERE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518529" y="2160477"/>
            <a:ext cx="4316412" cy="1246666"/>
          </a:xfrm>
          <a:prstGeom prst="rect">
            <a:avLst/>
          </a:prstGeom>
        </p:spPr>
        <p:txBody>
          <a:bodyPr>
            <a:noAutofit/>
          </a:bodyPr>
          <a:lstStyle>
            <a:lvl1pPr marL="171450" marR="0" indent="-17145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/>
              <a:buChar char="•"/>
              <a:tabLst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Bullet here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/>
              <a:buChar char="•"/>
              <a:tabLst/>
              <a:defRPr/>
            </a:pPr>
            <a:r>
              <a:rPr lang="en-US" dirty="0" smtClean="0"/>
              <a:t>Bullet here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/>
              <a:buChar char="•"/>
              <a:tabLst/>
              <a:defRPr/>
            </a:pPr>
            <a:r>
              <a:rPr lang="en-US" dirty="0" smtClean="0"/>
              <a:t>Bullet here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/>
              <a:buChar char="•"/>
              <a:tabLst/>
              <a:defRPr/>
            </a:pPr>
            <a:r>
              <a:rPr lang="en-US" dirty="0" smtClean="0"/>
              <a:t>Bullet here</a:t>
            </a:r>
          </a:p>
          <a:p>
            <a:pPr lvl="0"/>
            <a:r>
              <a:rPr lang="en-US" dirty="0" smtClean="0"/>
              <a:t>And here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518528" y="295164"/>
            <a:ext cx="4316413" cy="152082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70000"/>
              </a:lnSpc>
              <a:defRPr lang="en-US" sz="6600" b="1" kern="4800" spc="-600" dirty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>
              <a:defRPr lang="en-US" sz="6600" b="1" kern="4800" spc="-600" dirty="0" smtClean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</a:lstStyle>
          <a:p>
            <a:pPr lvl="0"/>
            <a:r>
              <a:rPr lang="en-US" dirty="0" smtClean="0"/>
              <a:t>HEADLINE HERE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71475" y="327755"/>
            <a:ext cx="3906838" cy="616883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518529" y="3436267"/>
            <a:ext cx="4316413" cy="34448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70000"/>
              </a:lnSpc>
              <a:defRPr lang="en-US" sz="2000" b="1" kern="1200" dirty="0" smtClean="0">
                <a:solidFill>
                  <a:schemeClr val="accent1"/>
                </a:solidFill>
                <a:latin typeface="+mn-lt"/>
                <a:ea typeface="+mn-ea"/>
                <a:cs typeface="Arial" pitchFamily="34" charset="0"/>
              </a:defRPr>
            </a:lvl1pPr>
            <a:lvl2pPr>
              <a:defRPr lang="en-US" sz="2000" b="1" kern="1200" dirty="0" smtClean="0">
                <a:solidFill>
                  <a:schemeClr val="accent1"/>
                </a:solidFill>
                <a:latin typeface="+mn-lt"/>
                <a:ea typeface="+mn-ea"/>
                <a:cs typeface="Arial" pitchFamily="34" charset="0"/>
              </a:defRPr>
            </a:lvl2pPr>
            <a:lvl3pPr>
              <a:defRPr lang="en-US" sz="2000" b="1" kern="1200" dirty="0" smtClean="0">
                <a:solidFill>
                  <a:schemeClr val="accent1"/>
                </a:solidFill>
                <a:latin typeface="+mn-lt"/>
                <a:ea typeface="+mn-ea"/>
                <a:cs typeface="Arial" pitchFamily="34" charset="0"/>
              </a:defRPr>
            </a:lvl3pPr>
            <a:lvl4pPr>
              <a:defRPr lang="en-US" sz="2000" b="1" kern="1200" dirty="0" smtClean="0">
                <a:solidFill>
                  <a:schemeClr val="accent1"/>
                </a:solidFill>
                <a:latin typeface="+mn-lt"/>
                <a:ea typeface="+mn-ea"/>
                <a:cs typeface="Arial" pitchFamily="34" charset="0"/>
              </a:defRPr>
            </a:lvl4pPr>
            <a:lvl5pPr>
              <a:defRPr lang="en-US" sz="2000" b="1" kern="1200" dirty="0">
                <a:solidFill>
                  <a:schemeClr val="accent1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SUBHEAD HERE</a:t>
            </a:r>
            <a:endParaRPr lang="en-US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4518529" y="3780755"/>
            <a:ext cx="4316412" cy="1246666"/>
          </a:xfrm>
          <a:prstGeom prst="rect">
            <a:avLst/>
          </a:prstGeom>
        </p:spPr>
        <p:txBody>
          <a:bodyPr>
            <a:noAutofit/>
          </a:bodyPr>
          <a:lstStyle>
            <a:lvl1pPr marL="171450" marR="0" indent="-17145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/>
              <a:buChar char="•"/>
              <a:tabLst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Bullet here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/>
              <a:buChar char="•"/>
              <a:tabLst/>
              <a:defRPr/>
            </a:pPr>
            <a:r>
              <a:rPr lang="en-US" dirty="0" smtClean="0"/>
              <a:t>Bullet here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/>
              <a:buChar char="•"/>
              <a:tabLst/>
              <a:defRPr/>
            </a:pPr>
            <a:r>
              <a:rPr lang="en-US" dirty="0" smtClean="0"/>
              <a:t>Bullet here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/>
              <a:buChar char="•"/>
              <a:tabLst/>
              <a:defRPr/>
            </a:pPr>
            <a:r>
              <a:rPr lang="en-US" dirty="0" smtClean="0"/>
              <a:t>Bullet here</a:t>
            </a:r>
          </a:p>
          <a:p>
            <a:pPr lvl="0"/>
            <a:r>
              <a:rPr lang="en-US" dirty="0" smtClean="0"/>
              <a:t>And here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94020" y="6442569"/>
            <a:ext cx="322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smtClean="0">
                <a:solidFill>
                  <a:srgbClr val="6C6C6C"/>
                </a:solidFill>
              </a:defRPr>
            </a:lvl1pPr>
          </a:lstStyle>
          <a:p>
            <a:fld id="{546CD2E5-F14D-4AB4-AABF-F1EC59ABA42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2797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399B1C-A998-43BD-A814-998E5F1BE9A7}" type="datetimeFigureOut">
              <a:rPr lang="en-US">
                <a:solidFill>
                  <a:prstClr val="black"/>
                </a:solidFill>
              </a:rPr>
              <a:pPr/>
              <a:t>12/12/2013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CA32A0-D8E0-4C90-8DE0-9528EC5D7CD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2498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+HD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93192" y="1821171"/>
            <a:ext cx="4316413" cy="344487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lnSpc>
                <a:spcPct val="70000"/>
              </a:lnSpc>
              <a:defRPr lang="en-US" sz="2000" b="1" kern="1200" dirty="0" smtClean="0">
                <a:solidFill>
                  <a:schemeClr val="accent1"/>
                </a:solidFill>
                <a:latin typeface="+mn-lt"/>
                <a:ea typeface="+mn-ea"/>
                <a:cs typeface="Arial" pitchFamily="34" charset="0"/>
              </a:defRPr>
            </a:lvl1pPr>
            <a:lvl2pPr>
              <a:defRPr lang="en-US" sz="2000" b="1" kern="1200" dirty="0" smtClean="0">
                <a:solidFill>
                  <a:schemeClr val="accent1"/>
                </a:solidFill>
                <a:latin typeface="+mn-lt"/>
                <a:ea typeface="+mn-ea"/>
                <a:cs typeface="Arial" pitchFamily="34" charset="0"/>
              </a:defRPr>
            </a:lvl2pPr>
            <a:lvl3pPr>
              <a:defRPr lang="en-US" sz="2000" b="1" kern="1200" dirty="0" smtClean="0">
                <a:solidFill>
                  <a:schemeClr val="accent1"/>
                </a:solidFill>
                <a:latin typeface="+mn-lt"/>
                <a:ea typeface="+mn-ea"/>
                <a:cs typeface="Arial" pitchFamily="34" charset="0"/>
              </a:defRPr>
            </a:lvl3pPr>
            <a:lvl4pPr>
              <a:defRPr lang="en-US" sz="2000" b="1" kern="1200" dirty="0" smtClean="0">
                <a:solidFill>
                  <a:schemeClr val="accent1"/>
                </a:solidFill>
                <a:latin typeface="+mn-lt"/>
                <a:ea typeface="+mn-ea"/>
                <a:cs typeface="Arial" pitchFamily="34" charset="0"/>
              </a:defRPr>
            </a:lvl4pPr>
            <a:lvl5pPr>
              <a:defRPr lang="en-US" sz="2000" b="1" kern="1200" dirty="0">
                <a:solidFill>
                  <a:schemeClr val="accent1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SUBHEAD HERE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93192" y="2165659"/>
            <a:ext cx="4316412" cy="1246666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171450" marR="0" indent="-17145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/>
              <a:buChar char="•"/>
              <a:tabLst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Bullet here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/>
              <a:buChar char="•"/>
              <a:tabLst/>
              <a:defRPr/>
            </a:pPr>
            <a:r>
              <a:rPr lang="en-US" dirty="0" smtClean="0"/>
              <a:t>Bullet here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/>
              <a:buChar char="•"/>
              <a:tabLst/>
              <a:defRPr/>
            </a:pPr>
            <a:r>
              <a:rPr lang="en-US" dirty="0" smtClean="0"/>
              <a:t>Bullet here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/>
              <a:buChar char="•"/>
              <a:tabLst/>
              <a:defRPr/>
            </a:pPr>
            <a:r>
              <a:rPr lang="en-US" dirty="0" smtClean="0"/>
              <a:t>Bullet here</a:t>
            </a:r>
          </a:p>
          <a:p>
            <a:pPr lvl="0"/>
            <a:r>
              <a:rPr lang="en-US" dirty="0" smtClean="0"/>
              <a:t>And here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93192" y="365760"/>
            <a:ext cx="4316413" cy="1520825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lnSpc>
                <a:spcPct val="70000"/>
              </a:lnSpc>
              <a:defRPr lang="en-US" sz="6600" b="1" kern="4800" spc="-600" dirty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>
              <a:defRPr lang="en-US" sz="6600" b="1" kern="4800" spc="-600" dirty="0" smtClean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</a:lstStyle>
          <a:p>
            <a:pPr lvl="0"/>
            <a:r>
              <a:rPr lang="en-US" dirty="0" smtClean="0"/>
              <a:t>HEADLINE HERE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866252" y="327755"/>
            <a:ext cx="3906838" cy="6168835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393192" y="3419362"/>
            <a:ext cx="4316413" cy="344487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lnSpc>
                <a:spcPct val="70000"/>
              </a:lnSpc>
              <a:defRPr lang="en-US" sz="2000" b="1" kern="1200" dirty="0" smtClean="0">
                <a:solidFill>
                  <a:schemeClr val="accent1"/>
                </a:solidFill>
                <a:latin typeface="+mn-lt"/>
                <a:ea typeface="+mn-ea"/>
                <a:cs typeface="Arial" pitchFamily="34" charset="0"/>
              </a:defRPr>
            </a:lvl1pPr>
            <a:lvl2pPr>
              <a:defRPr lang="en-US" sz="2000" b="1" kern="1200" dirty="0" smtClean="0">
                <a:solidFill>
                  <a:schemeClr val="accent1"/>
                </a:solidFill>
                <a:latin typeface="+mn-lt"/>
                <a:ea typeface="+mn-ea"/>
                <a:cs typeface="Arial" pitchFamily="34" charset="0"/>
              </a:defRPr>
            </a:lvl2pPr>
            <a:lvl3pPr>
              <a:defRPr lang="en-US" sz="2000" b="1" kern="1200" dirty="0" smtClean="0">
                <a:solidFill>
                  <a:schemeClr val="accent1"/>
                </a:solidFill>
                <a:latin typeface="+mn-lt"/>
                <a:ea typeface="+mn-ea"/>
                <a:cs typeface="Arial" pitchFamily="34" charset="0"/>
              </a:defRPr>
            </a:lvl3pPr>
            <a:lvl4pPr>
              <a:defRPr lang="en-US" sz="2000" b="1" kern="1200" dirty="0" smtClean="0">
                <a:solidFill>
                  <a:schemeClr val="accent1"/>
                </a:solidFill>
                <a:latin typeface="+mn-lt"/>
                <a:ea typeface="+mn-ea"/>
                <a:cs typeface="Arial" pitchFamily="34" charset="0"/>
              </a:defRPr>
            </a:lvl4pPr>
            <a:lvl5pPr>
              <a:defRPr lang="en-US" sz="2000" b="1" kern="1200" dirty="0">
                <a:solidFill>
                  <a:schemeClr val="accent1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SUBHEAD HERE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93192" y="3763850"/>
            <a:ext cx="4316412" cy="1246666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171450" marR="0" indent="-17145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/>
              <a:buChar char="•"/>
              <a:tabLst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Bullet here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/>
              <a:buChar char="•"/>
              <a:tabLst/>
              <a:defRPr/>
            </a:pPr>
            <a:r>
              <a:rPr lang="en-US" dirty="0" smtClean="0"/>
              <a:t>Bullet here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/>
              <a:buChar char="•"/>
              <a:tabLst/>
              <a:defRPr/>
            </a:pPr>
            <a:r>
              <a:rPr lang="en-US" dirty="0" smtClean="0"/>
              <a:t>Bullet here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/>
              <a:buChar char="•"/>
              <a:tabLst/>
              <a:defRPr/>
            </a:pPr>
            <a:r>
              <a:rPr lang="en-US" dirty="0" smtClean="0"/>
              <a:t>Bullet here</a:t>
            </a:r>
          </a:p>
          <a:p>
            <a:pPr lvl="0"/>
            <a:r>
              <a:rPr lang="en-US" dirty="0" smtClean="0"/>
              <a:t>And here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94020" y="6442569"/>
            <a:ext cx="322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smtClean="0">
                <a:solidFill>
                  <a:srgbClr val="6C6C6C"/>
                </a:solidFill>
              </a:defRPr>
            </a:lvl1pPr>
          </a:lstStyle>
          <a:p>
            <a:fld id="{546CD2E5-F14D-4AB4-AABF-F1EC59ABA42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65654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DR+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696047" y="300512"/>
            <a:ext cx="4138896" cy="34448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70000"/>
              </a:lnSpc>
              <a:defRPr lang="en-US" sz="2000" b="1" kern="1200" dirty="0" smtClean="0">
                <a:solidFill>
                  <a:schemeClr val="accent1"/>
                </a:solidFill>
                <a:latin typeface="+mn-lt"/>
                <a:ea typeface="+mn-ea"/>
                <a:cs typeface="Arial" pitchFamily="34" charset="0"/>
              </a:defRPr>
            </a:lvl1pPr>
            <a:lvl2pPr>
              <a:defRPr lang="en-US" sz="2000" b="1" kern="1200" dirty="0" smtClean="0">
                <a:solidFill>
                  <a:schemeClr val="accent1"/>
                </a:solidFill>
                <a:latin typeface="+mn-lt"/>
                <a:ea typeface="+mn-ea"/>
                <a:cs typeface="Arial" pitchFamily="34" charset="0"/>
              </a:defRPr>
            </a:lvl2pPr>
            <a:lvl3pPr>
              <a:defRPr lang="en-US" sz="2000" b="1" kern="1200" dirty="0" smtClean="0">
                <a:solidFill>
                  <a:schemeClr val="accent1"/>
                </a:solidFill>
                <a:latin typeface="+mn-lt"/>
                <a:ea typeface="+mn-ea"/>
                <a:cs typeface="Arial" pitchFamily="34" charset="0"/>
              </a:defRPr>
            </a:lvl3pPr>
            <a:lvl4pPr>
              <a:defRPr lang="en-US" sz="2000" b="1" kern="1200" dirty="0" smtClean="0">
                <a:solidFill>
                  <a:schemeClr val="accent1"/>
                </a:solidFill>
                <a:latin typeface="+mn-lt"/>
                <a:ea typeface="+mn-ea"/>
                <a:cs typeface="Arial" pitchFamily="34" charset="0"/>
              </a:defRPr>
            </a:lvl4pPr>
            <a:lvl5pPr>
              <a:defRPr lang="en-US" sz="2000" b="1" kern="1200" dirty="0">
                <a:solidFill>
                  <a:schemeClr val="accent1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SUBHEAD HERE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96046" y="645000"/>
            <a:ext cx="4138895" cy="1246666"/>
          </a:xfrm>
          <a:prstGeom prst="rect">
            <a:avLst/>
          </a:prstGeom>
        </p:spPr>
        <p:txBody>
          <a:bodyPr>
            <a:noAutofit/>
          </a:bodyPr>
          <a:lstStyle>
            <a:lvl1pPr marL="171450" marR="0" indent="-17145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/>
              <a:buChar char="•"/>
              <a:tabLst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Bullet here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/>
              <a:buChar char="•"/>
              <a:tabLst/>
              <a:defRPr/>
            </a:pPr>
            <a:r>
              <a:rPr lang="en-US" dirty="0" smtClean="0"/>
              <a:t>Bullet here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/>
              <a:buChar char="•"/>
              <a:tabLst/>
              <a:defRPr/>
            </a:pPr>
            <a:r>
              <a:rPr lang="en-US" dirty="0" smtClean="0"/>
              <a:t>Bullet here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/>
              <a:buChar char="•"/>
              <a:tabLst/>
              <a:defRPr/>
            </a:pPr>
            <a:r>
              <a:rPr lang="en-US" dirty="0" smtClean="0"/>
              <a:t>Bullet here</a:t>
            </a:r>
          </a:p>
          <a:p>
            <a:pPr lvl="0"/>
            <a:r>
              <a:rPr lang="en-US" dirty="0" smtClean="0"/>
              <a:t>And here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93192" y="365760"/>
            <a:ext cx="4316413" cy="1520825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lnSpc>
                <a:spcPct val="70000"/>
              </a:lnSpc>
              <a:defRPr lang="en-US" sz="6600" b="1" kern="4800" spc="-600" dirty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>
              <a:defRPr lang="en-US" sz="6600" b="1" kern="4800" spc="-600" dirty="0" smtClean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</a:lstStyle>
          <a:p>
            <a:pPr lvl="0"/>
            <a:r>
              <a:rPr lang="en-US" dirty="0" smtClean="0"/>
              <a:t>HEADLINE HERE</a:t>
            </a:r>
            <a:endParaRPr lang="en-US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696047" y="1898703"/>
            <a:ext cx="4138896" cy="34448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70000"/>
              </a:lnSpc>
              <a:defRPr lang="en-US" sz="2000" b="1" kern="1200" dirty="0" smtClean="0">
                <a:solidFill>
                  <a:schemeClr val="accent1"/>
                </a:solidFill>
                <a:latin typeface="+mn-lt"/>
                <a:ea typeface="+mn-ea"/>
                <a:cs typeface="Arial" pitchFamily="34" charset="0"/>
              </a:defRPr>
            </a:lvl1pPr>
            <a:lvl2pPr>
              <a:defRPr lang="en-US" sz="2000" b="1" kern="1200" dirty="0" smtClean="0">
                <a:solidFill>
                  <a:schemeClr val="accent1"/>
                </a:solidFill>
                <a:latin typeface="+mn-lt"/>
                <a:ea typeface="+mn-ea"/>
                <a:cs typeface="Arial" pitchFamily="34" charset="0"/>
              </a:defRPr>
            </a:lvl2pPr>
            <a:lvl3pPr>
              <a:defRPr lang="en-US" sz="2000" b="1" kern="1200" dirty="0" smtClean="0">
                <a:solidFill>
                  <a:schemeClr val="accent1"/>
                </a:solidFill>
                <a:latin typeface="+mn-lt"/>
                <a:ea typeface="+mn-ea"/>
                <a:cs typeface="Arial" pitchFamily="34" charset="0"/>
              </a:defRPr>
            </a:lvl3pPr>
            <a:lvl4pPr>
              <a:defRPr lang="en-US" sz="2000" b="1" kern="1200" dirty="0" smtClean="0">
                <a:solidFill>
                  <a:schemeClr val="accent1"/>
                </a:solidFill>
                <a:latin typeface="+mn-lt"/>
                <a:ea typeface="+mn-ea"/>
                <a:cs typeface="Arial" pitchFamily="34" charset="0"/>
              </a:defRPr>
            </a:lvl4pPr>
            <a:lvl5pPr>
              <a:defRPr lang="en-US" sz="2000" b="1" kern="1200" dirty="0">
                <a:solidFill>
                  <a:schemeClr val="accent1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SUBHEAD HERE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4696046" y="2243191"/>
            <a:ext cx="4138895" cy="1246666"/>
          </a:xfrm>
          <a:prstGeom prst="rect">
            <a:avLst/>
          </a:prstGeom>
        </p:spPr>
        <p:txBody>
          <a:bodyPr>
            <a:noAutofit/>
          </a:bodyPr>
          <a:lstStyle>
            <a:lvl1pPr marL="171450" marR="0" indent="-17145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/>
              <a:buChar char="•"/>
              <a:tabLst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Bullet here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/>
              <a:buChar char="•"/>
              <a:tabLst/>
              <a:defRPr/>
            </a:pPr>
            <a:r>
              <a:rPr lang="en-US" dirty="0" smtClean="0"/>
              <a:t>Bullet here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/>
              <a:buChar char="•"/>
              <a:tabLst/>
              <a:defRPr/>
            </a:pPr>
            <a:r>
              <a:rPr lang="en-US" dirty="0" smtClean="0"/>
              <a:t>Bullet here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/>
              <a:buChar char="•"/>
              <a:tabLst/>
              <a:defRPr/>
            </a:pPr>
            <a:r>
              <a:rPr lang="en-US" dirty="0" smtClean="0"/>
              <a:t>Bullet here</a:t>
            </a:r>
          </a:p>
          <a:p>
            <a:pPr lvl="0"/>
            <a:r>
              <a:rPr lang="en-US" dirty="0" smtClean="0"/>
              <a:t>And here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393192" y="1726827"/>
            <a:ext cx="4261198" cy="1229206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lnSpc>
                <a:spcPct val="80000"/>
              </a:lnSpc>
              <a:defRPr sz="200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This is your subhead – only if you </a:t>
            </a:r>
            <a:br>
              <a:rPr lang="en-US" dirty="0" smtClean="0"/>
            </a:br>
            <a:r>
              <a:rPr lang="en-US" dirty="0" smtClean="0"/>
              <a:t>need it – less is more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94020" y="6442569"/>
            <a:ext cx="322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smtClean="0">
                <a:solidFill>
                  <a:srgbClr val="6C6C6C"/>
                </a:solidFill>
              </a:defRPr>
            </a:lvl1pPr>
          </a:lstStyle>
          <a:p>
            <a:fld id="{546CD2E5-F14D-4AB4-AABF-F1EC59ABA42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76520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+HD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93192" y="3492433"/>
            <a:ext cx="8554961" cy="863116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lnSpc>
                <a:spcPct val="70000"/>
              </a:lnSpc>
              <a:defRPr lang="en-US" sz="6600" b="1" kern="4800" spc="-600" dirty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>
              <a:defRPr lang="en-US" sz="6600" b="1" kern="4800" spc="-600" dirty="0" smtClean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</a:lstStyle>
          <a:p>
            <a:pPr lvl="0"/>
            <a:r>
              <a:rPr lang="en-US" dirty="0" smtClean="0"/>
              <a:t>HEADLINE HERE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79692" y="309219"/>
            <a:ext cx="8393398" cy="3113432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93192" y="4192460"/>
            <a:ext cx="4316413" cy="344487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lnSpc>
                <a:spcPct val="70000"/>
              </a:lnSpc>
              <a:defRPr lang="en-US" sz="2000" b="1" kern="1200" dirty="0" smtClean="0">
                <a:solidFill>
                  <a:schemeClr val="accent1"/>
                </a:solidFill>
                <a:latin typeface="+mn-lt"/>
                <a:ea typeface="+mn-ea"/>
                <a:cs typeface="Arial" pitchFamily="34" charset="0"/>
              </a:defRPr>
            </a:lvl1pPr>
            <a:lvl2pPr>
              <a:defRPr lang="en-US" sz="2000" b="1" kern="1200" dirty="0" smtClean="0">
                <a:solidFill>
                  <a:schemeClr val="accent1"/>
                </a:solidFill>
                <a:latin typeface="+mn-lt"/>
                <a:ea typeface="+mn-ea"/>
                <a:cs typeface="Arial" pitchFamily="34" charset="0"/>
              </a:defRPr>
            </a:lvl2pPr>
            <a:lvl3pPr>
              <a:defRPr lang="en-US" sz="2000" b="1" kern="1200" dirty="0" smtClean="0">
                <a:solidFill>
                  <a:schemeClr val="accent1"/>
                </a:solidFill>
                <a:latin typeface="+mn-lt"/>
                <a:ea typeface="+mn-ea"/>
                <a:cs typeface="Arial" pitchFamily="34" charset="0"/>
              </a:defRPr>
            </a:lvl3pPr>
            <a:lvl4pPr>
              <a:defRPr lang="en-US" sz="2000" b="1" kern="1200" dirty="0" smtClean="0">
                <a:solidFill>
                  <a:schemeClr val="accent1"/>
                </a:solidFill>
                <a:latin typeface="+mn-lt"/>
                <a:ea typeface="+mn-ea"/>
                <a:cs typeface="Arial" pitchFamily="34" charset="0"/>
              </a:defRPr>
            </a:lvl4pPr>
            <a:lvl5pPr>
              <a:defRPr lang="en-US" sz="2000" b="1" kern="1200" dirty="0">
                <a:solidFill>
                  <a:schemeClr val="accent1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SUBHEAD HERE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93192" y="4536948"/>
            <a:ext cx="4152185" cy="1330992"/>
          </a:xfrm>
          <a:prstGeom prst="rect">
            <a:avLst/>
          </a:prstGeom>
        </p:spPr>
        <p:txBody>
          <a:bodyPr lIns="0">
            <a:noAutofit/>
          </a:bodyPr>
          <a:lstStyle>
            <a:lvl1pPr marL="171450" marR="0" indent="-17145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/>
              <a:buChar char="•"/>
              <a:tabLst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Bullet here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/>
              <a:buChar char="•"/>
              <a:tabLst/>
              <a:defRPr/>
            </a:pPr>
            <a:r>
              <a:rPr lang="en-US" dirty="0" smtClean="0"/>
              <a:t>Bullet here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/>
              <a:buChar char="•"/>
              <a:tabLst/>
              <a:defRPr/>
            </a:pPr>
            <a:r>
              <a:rPr lang="en-US" dirty="0" smtClean="0"/>
              <a:t>Bullet here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/>
              <a:buChar char="•"/>
              <a:tabLst/>
              <a:defRPr/>
            </a:pPr>
            <a:r>
              <a:rPr lang="en-US" dirty="0" smtClean="0"/>
              <a:t>Bullet here</a:t>
            </a:r>
          </a:p>
          <a:p>
            <a:pPr lvl="0"/>
            <a:r>
              <a:rPr lang="en-US" dirty="0" smtClean="0"/>
              <a:t>And here</a:t>
            </a:r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527989" y="4192460"/>
            <a:ext cx="4316413" cy="34448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70000"/>
              </a:lnSpc>
              <a:defRPr lang="en-US" sz="2000" b="1" kern="1200" dirty="0" smtClean="0">
                <a:solidFill>
                  <a:schemeClr val="accent1"/>
                </a:solidFill>
                <a:latin typeface="+mn-lt"/>
                <a:ea typeface="+mn-ea"/>
                <a:cs typeface="Arial" pitchFamily="34" charset="0"/>
              </a:defRPr>
            </a:lvl1pPr>
            <a:lvl2pPr>
              <a:defRPr lang="en-US" sz="2000" b="1" kern="1200" dirty="0" smtClean="0">
                <a:solidFill>
                  <a:schemeClr val="accent1"/>
                </a:solidFill>
                <a:latin typeface="+mn-lt"/>
                <a:ea typeface="+mn-ea"/>
                <a:cs typeface="Arial" pitchFamily="34" charset="0"/>
              </a:defRPr>
            </a:lvl2pPr>
            <a:lvl3pPr>
              <a:defRPr lang="en-US" sz="2000" b="1" kern="1200" dirty="0" smtClean="0">
                <a:solidFill>
                  <a:schemeClr val="accent1"/>
                </a:solidFill>
                <a:latin typeface="+mn-lt"/>
                <a:ea typeface="+mn-ea"/>
                <a:cs typeface="Arial" pitchFamily="34" charset="0"/>
              </a:defRPr>
            </a:lvl3pPr>
            <a:lvl4pPr>
              <a:defRPr lang="en-US" sz="2000" b="1" kern="1200" dirty="0" smtClean="0">
                <a:solidFill>
                  <a:schemeClr val="accent1"/>
                </a:solidFill>
                <a:latin typeface="+mn-lt"/>
                <a:ea typeface="+mn-ea"/>
                <a:cs typeface="Arial" pitchFamily="34" charset="0"/>
              </a:defRPr>
            </a:lvl4pPr>
            <a:lvl5pPr>
              <a:defRPr lang="en-US" sz="2000" b="1" kern="1200" dirty="0">
                <a:solidFill>
                  <a:schemeClr val="accent1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SUBHEAD HERE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4527989" y="4536947"/>
            <a:ext cx="4245101" cy="1330993"/>
          </a:xfrm>
          <a:prstGeom prst="rect">
            <a:avLst/>
          </a:prstGeom>
        </p:spPr>
        <p:txBody>
          <a:bodyPr>
            <a:noAutofit/>
          </a:bodyPr>
          <a:lstStyle>
            <a:lvl1pPr marL="171450" marR="0" indent="-17145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/>
              <a:buChar char="•"/>
              <a:tabLst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Bullet here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/>
              <a:buChar char="•"/>
              <a:tabLst/>
              <a:defRPr/>
            </a:pPr>
            <a:r>
              <a:rPr lang="en-US" dirty="0" smtClean="0"/>
              <a:t>Bullet here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/>
              <a:buChar char="•"/>
              <a:tabLst/>
              <a:defRPr/>
            </a:pPr>
            <a:r>
              <a:rPr lang="en-US" dirty="0" smtClean="0"/>
              <a:t>Bullet here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/>
              <a:buChar char="•"/>
              <a:tabLst/>
              <a:defRPr/>
            </a:pPr>
            <a:r>
              <a:rPr lang="en-US" dirty="0" smtClean="0"/>
              <a:t>Bullet here</a:t>
            </a:r>
          </a:p>
          <a:p>
            <a:pPr lvl="0"/>
            <a:r>
              <a:rPr lang="en-US" dirty="0" smtClean="0"/>
              <a:t>And here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94020" y="6442569"/>
            <a:ext cx="322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smtClean="0">
                <a:solidFill>
                  <a:srgbClr val="6C6C6C"/>
                </a:solidFill>
              </a:defRPr>
            </a:lvl1pPr>
          </a:lstStyle>
          <a:p>
            <a:fld id="{546CD2E5-F14D-4AB4-AABF-F1EC59ABA42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19072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 + 2 DESC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3192" y="365760"/>
            <a:ext cx="8393397" cy="964726"/>
          </a:xfrm>
          <a:prstGeom prst="rect">
            <a:avLst/>
          </a:prstGeom>
        </p:spPr>
        <p:txBody>
          <a:bodyPr wrap="square" lIns="0" tIns="0" rIns="0" anchor="t">
            <a:noAutofit/>
          </a:bodyPr>
          <a:lstStyle>
            <a:lvl1pPr algn="ctr">
              <a:lnSpc>
                <a:spcPct val="65000"/>
              </a:lnSpc>
              <a:defRPr lang="en-US" sz="4800" b="1" kern="4800" spc="-3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93192" y="1884326"/>
            <a:ext cx="4069079" cy="3306366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04011" y="1884326"/>
            <a:ext cx="4069079" cy="3306366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Text Placeholder 46"/>
          <p:cNvSpPr>
            <a:spLocks noGrp="1"/>
          </p:cNvSpPr>
          <p:nvPr>
            <p:ph type="body" sz="quarter" idx="28" hasCustomPrompt="1"/>
          </p:nvPr>
        </p:nvSpPr>
        <p:spPr>
          <a:xfrm>
            <a:off x="393192" y="5200847"/>
            <a:ext cx="2280260" cy="319405"/>
          </a:xfrm>
          <a:prstGeom prst="rect">
            <a:avLst/>
          </a:prstGeom>
        </p:spPr>
        <p:txBody>
          <a:bodyPr lIns="0" rIns="0"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LABEL HERE</a:t>
            </a:r>
            <a:endParaRPr lang="en-US" dirty="0"/>
          </a:p>
        </p:txBody>
      </p:sp>
      <p:sp>
        <p:nvSpPr>
          <p:cNvPr id="7" name="Text Placeholder 46"/>
          <p:cNvSpPr>
            <a:spLocks noGrp="1"/>
          </p:cNvSpPr>
          <p:nvPr>
            <p:ph type="body" sz="quarter" idx="32" hasCustomPrompt="1"/>
          </p:nvPr>
        </p:nvSpPr>
        <p:spPr>
          <a:xfrm>
            <a:off x="393192" y="5472996"/>
            <a:ext cx="4141872" cy="1023595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lnSpc>
                <a:spcPct val="80000"/>
              </a:lnSpc>
              <a:buNone/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Description here – one column. If there is a lot of text, adjust top of text box up and reduce the size of the image. Make sure this Label and description are aligned with the pair on the right.</a:t>
            </a:r>
            <a:endParaRPr lang="en-US" dirty="0"/>
          </a:p>
        </p:txBody>
      </p:sp>
      <p:sp>
        <p:nvSpPr>
          <p:cNvPr id="8" name="Text Placeholder 46"/>
          <p:cNvSpPr>
            <a:spLocks noGrp="1"/>
          </p:cNvSpPr>
          <p:nvPr>
            <p:ph type="body" sz="quarter" idx="33" hasCustomPrompt="1"/>
          </p:nvPr>
        </p:nvSpPr>
        <p:spPr>
          <a:xfrm>
            <a:off x="4680385" y="5200847"/>
            <a:ext cx="2280260" cy="319405"/>
          </a:xfrm>
          <a:prstGeom prst="rect">
            <a:avLst/>
          </a:prstGeom>
        </p:spPr>
        <p:txBody>
          <a:bodyPr lIns="0" rIns="0"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LABEL HERE</a:t>
            </a:r>
            <a:endParaRPr lang="en-US" dirty="0"/>
          </a:p>
        </p:txBody>
      </p:sp>
      <p:sp>
        <p:nvSpPr>
          <p:cNvPr id="9" name="Text Placeholder 46"/>
          <p:cNvSpPr>
            <a:spLocks noGrp="1"/>
          </p:cNvSpPr>
          <p:nvPr>
            <p:ph type="body" sz="quarter" idx="34" hasCustomPrompt="1"/>
          </p:nvPr>
        </p:nvSpPr>
        <p:spPr>
          <a:xfrm>
            <a:off x="4680385" y="5472996"/>
            <a:ext cx="4175255" cy="1023595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lnSpc>
                <a:spcPct val="80000"/>
              </a:lnSpc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Description here – one column. If there is a lot of text, adjust top of text box up and reduce the size of the image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94020" y="6442569"/>
            <a:ext cx="322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smtClean="0">
                <a:solidFill>
                  <a:srgbClr val="6C6C6C"/>
                </a:solidFill>
              </a:defRPr>
            </a:lvl1pPr>
          </a:lstStyle>
          <a:p>
            <a:fld id="{546CD2E5-F14D-4AB4-AABF-F1EC59ABA42A}" type="slidenum">
              <a:rPr/>
              <a:pPr/>
              <a:t>‹#›</a:t>
            </a:fld>
            <a:endParaRPr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393192" y="1231426"/>
            <a:ext cx="8393398" cy="570202"/>
          </a:xfrm>
          <a:prstGeom prst="rect">
            <a:avLst/>
          </a:prstGeom>
        </p:spPr>
        <p:txBody>
          <a:bodyPr lIns="0" rIns="0">
            <a:noAutofit/>
          </a:bodyPr>
          <a:lstStyle>
            <a:lvl1pPr algn="ctr">
              <a:lnSpc>
                <a:spcPct val="80000"/>
              </a:lnSpc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 smtClean="0"/>
              <a:t>Subheader</a:t>
            </a:r>
            <a:r>
              <a:rPr lang="en-US" dirty="0" smtClean="0"/>
              <a:t> in 20 </a:t>
            </a:r>
            <a:r>
              <a:rPr lang="en-US" dirty="0" err="1" smtClean="0"/>
              <a:t>pt</a:t>
            </a:r>
            <a:r>
              <a:rPr lang="en-US" dirty="0" smtClean="0"/>
              <a:t> with a maximum of two lines of copy. </a:t>
            </a:r>
            <a:br>
              <a:rPr lang="en-US" dirty="0" smtClean="0"/>
            </a:br>
            <a:r>
              <a:rPr lang="en-US" dirty="0" smtClean="0"/>
              <a:t>This can span the width of the page if it is needed.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588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DR + SUB + 2COL -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3192" y="365760"/>
            <a:ext cx="8393397" cy="964726"/>
          </a:xfrm>
          <a:prstGeom prst="rect">
            <a:avLst/>
          </a:prstGeom>
        </p:spPr>
        <p:txBody>
          <a:bodyPr wrap="square" lIns="0" tIns="0" rIns="0" anchor="t">
            <a:noAutofit/>
          </a:bodyPr>
          <a:lstStyle>
            <a:lvl1pPr algn="ctr">
              <a:lnSpc>
                <a:spcPct val="65000"/>
              </a:lnSpc>
              <a:defRPr lang="en-US" sz="4800" b="1" kern="4800" spc="-3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94020" y="6442569"/>
            <a:ext cx="322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smtClean="0">
                <a:solidFill>
                  <a:srgbClr val="6C6C6C"/>
                </a:solidFill>
              </a:defRPr>
            </a:lvl1pPr>
          </a:lstStyle>
          <a:p>
            <a:fld id="{546CD2E5-F14D-4AB4-AABF-F1EC59ABA42A}" type="slidenum">
              <a:rPr/>
              <a:pPr/>
              <a:t>‹#›</a:t>
            </a:fld>
            <a:endParaRPr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393192" y="1231426"/>
            <a:ext cx="8393398" cy="570202"/>
          </a:xfrm>
          <a:prstGeom prst="rect">
            <a:avLst/>
          </a:prstGeom>
        </p:spPr>
        <p:txBody>
          <a:bodyPr wrap="square" lIns="0" rIns="0">
            <a:noAutofit/>
          </a:bodyPr>
          <a:lstStyle>
            <a:lvl1pPr algn="ctr">
              <a:lnSpc>
                <a:spcPct val="80000"/>
              </a:lnSpc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 smtClean="0"/>
              <a:t>Subheader</a:t>
            </a:r>
            <a:r>
              <a:rPr lang="en-US" dirty="0" smtClean="0"/>
              <a:t> in 20 </a:t>
            </a:r>
            <a:r>
              <a:rPr lang="en-US" dirty="0" err="1" smtClean="0"/>
              <a:t>pt</a:t>
            </a:r>
            <a:r>
              <a:rPr lang="en-US" dirty="0" smtClean="0"/>
              <a:t> with a maximum of two lines of copy. </a:t>
            </a:r>
            <a:br>
              <a:rPr lang="en-US" dirty="0" smtClean="0"/>
            </a:br>
            <a:r>
              <a:rPr lang="en-US" dirty="0" smtClean="0"/>
              <a:t>This can span the width of the page if it is needed. </a:t>
            </a:r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6" hasCustomPrompt="1"/>
          </p:nvPr>
        </p:nvSpPr>
        <p:spPr>
          <a:xfrm>
            <a:off x="393192" y="5676604"/>
            <a:ext cx="8414328" cy="868326"/>
          </a:xfrm>
          <a:prstGeom prst="rect">
            <a:avLst/>
          </a:prstGeom>
        </p:spPr>
        <p:txBody>
          <a:bodyPr wrap="square" lIns="0" rIns="0" numCol="2" spcCol="182880">
            <a:noAutofit/>
          </a:bodyPr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Arial"/>
              <a:buNone/>
              <a:tabLst/>
              <a:defRPr lang="en-US" sz="1100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This is a two column text box if this is being emailed. NOT FOR PRESENTATION USE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/>
              <a:buChar char="•"/>
              <a:tabLst/>
              <a:defRPr/>
            </a:pPr>
            <a:r>
              <a:rPr lang="en-US" dirty="0" smtClean="0"/>
              <a:t>Bullet here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/>
              <a:buChar char="•"/>
              <a:tabLst/>
              <a:defRPr/>
            </a:pPr>
            <a:r>
              <a:rPr lang="en-US" dirty="0" smtClean="0"/>
              <a:t>Bullet here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/>
              <a:buChar char="•"/>
              <a:tabLst/>
              <a:defRPr/>
            </a:pPr>
            <a:r>
              <a:rPr lang="en-US" dirty="0" smtClean="0"/>
              <a:t>Bullet here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/>
              <a:buChar char="•"/>
              <a:tabLst/>
              <a:defRPr/>
            </a:pPr>
            <a:r>
              <a:rPr lang="en-US" dirty="0" smtClean="0"/>
              <a:t>Bullet here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/>
              <a:buChar char="•"/>
              <a:tabLst/>
              <a:defRPr/>
            </a:pPr>
            <a:r>
              <a:rPr lang="en-US" dirty="0" smtClean="0"/>
              <a:t>Bullet here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/>
              <a:buChar char="•"/>
              <a:tabLst/>
              <a:defRPr/>
            </a:pPr>
            <a:r>
              <a:rPr lang="en-US" dirty="0" smtClean="0"/>
              <a:t>And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066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DR + SUB + 2COL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3192" y="365760"/>
            <a:ext cx="8393397" cy="964726"/>
          </a:xfrm>
          <a:prstGeom prst="rect">
            <a:avLst/>
          </a:prstGeom>
        </p:spPr>
        <p:txBody>
          <a:bodyPr wrap="square" lIns="0" tIns="0" rIns="0" anchor="t">
            <a:noAutofit/>
          </a:bodyPr>
          <a:lstStyle>
            <a:lvl1pPr algn="l">
              <a:lnSpc>
                <a:spcPct val="65000"/>
              </a:lnSpc>
              <a:defRPr lang="en-US" sz="4800" b="1" kern="4800" spc="-3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94020" y="6442569"/>
            <a:ext cx="322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smtClean="0">
                <a:solidFill>
                  <a:srgbClr val="6C6C6C"/>
                </a:solidFill>
              </a:defRPr>
            </a:lvl1pPr>
          </a:lstStyle>
          <a:p>
            <a:fld id="{546CD2E5-F14D-4AB4-AABF-F1EC59ABA42A}" type="slidenum">
              <a:rPr/>
              <a:pPr/>
              <a:t>‹#›</a:t>
            </a:fld>
            <a:endParaRPr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6" hasCustomPrompt="1"/>
          </p:nvPr>
        </p:nvSpPr>
        <p:spPr>
          <a:xfrm>
            <a:off x="393192" y="5676604"/>
            <a:ext cx="8414328" cy="868326"/>
          </a:xfrm>
          <a:prstGeom prst="rect">
            <a:avLst/>
          </a:prstGeom>
        </p:spPr>
        <p:txBody>
          <a:bodyPr wrap="square" lIns="0" rIns="0" numCol="2" spcCol="182880">
            <a:noAutofit/>
          </a:bodyPr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/>
              <a:buNone/>
              <a:tabLst/>
              <a:defRPr lang="en-US" sz="1200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This is a two column text box if this is being emailed. NOT FOR PRESENTATION USE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/>
              <a:buChar char="•"/>
              <a:tabLst/>
              <a:defRPr/>
            </a:pPr>
            <a:r>
              <a:rPr lang="en-US" dirty="0" smtClean="0"/>
              <a:t>Bullet here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/>
              <a:buChar char="•"/>
              <a:tabLst/>
              <a:defRPr/>
            </a:pPr>
            <a:r>
              <a:rPr lang="en-US" dirty="0" smtClean="0"/>
              <a:t>Bullet here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/>
              <a:buChar char="•"/>
              <a:tabLst/>
              <a:defRPr/>
            </a:pPr>
            <a:r>
              <a:rPr lang="en-US" dirty="0" smtClean="0"/>
              <a:t>Bullet here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/>
              <a:buChar char="•"/>
              <a:tabLst/>
              <a:defRPr/>
            </a:pPr>
            <a:r>
              <a:rPr lang="en-US" dirty="0" smtClean="0"/>
              <a:t>Bullet here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/>
              <a:buChar char="•"/>
              <a:tabLst/>
              <a:defRPr/>
            </a:pPr>
            <a:r>
              <a:rPr lang="en-US" dirty="0" smtClean="0"/>
              <a:t>Bullet here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/>
              <a:buChar char="•"/>
              <a:tabLst/>
              <a:defRPr/>
            </a:pPr>
            <a:r>
              <a:rPr lang="en-US" dirty="0" smtClean="0"/>
              <a:t>And here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393192" y="1231426"/>
            <a:ext cx="8393398" cy="570202"/>
          </a:xfrm>
          <a:prstGeom prst="rect">
            <a:avLst/>
          </a:prstGeom>
        </p:spPr>
        <p:txBody>
          <a:bodyPr wrap="square" lIns="0" rIns="0">
            <a:noAutofit/>
          </a:bodyPr>
          <a:lstStyle>
            <a:lvl1pPr algn="l">
              <a:lnSpc>
                <a:spcPct val="80000"/>
              </a:lnSpc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 smtClean="0"/>
              <a:t>Subheader</a:t>
            </a:r>
            <a:r>
              <a:rPr lang="en-US" dirty="0" smtClean="0"/>
              <a:t> in 20 </a:t>
            </a:r>
            <a:r>
              <a:rPr lang="en-US" dirty="0" err="1" smtClean="0"/>
              <a:t>pt</a:t>
            </a:r>
            <a:r>
              <a:rPr lang="en-US" dirty="0" smtClean="0"/>
              <a:t> with a maximum of two lines of copy. </a:t>
            </a:r>
            <a:br>
              <a:rPr lang="en-US" dirty="0" smtClean="0"/>
            </a:br>
            <a:r>
              <a:rPr lang="en-US" dirty="0" smtClean="0"/>
              <a:t>This can span the width of the page if it is needed.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364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DR + SUB + 3COL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3192" y="363536"/>
            <a:ext cx="8393397" cy="964726"/>
          </a:xfrm>
          <a:prstGeom prst="rect">
            <a:avLst/>
          </a:prstGeom>
        </p:spPr>
        <p:txBody>
          <a:bodyPr wrap="square" lIns="0" tIns="0" rIns="0" anchor="t">
            <a:noAutofit/>
          </a:bodyPr>
          <a:lstStyle>
            <a:lvl1pPr algn="l">
              <a:lnSpc>
                <a:spcPct val="65000"/>
              </a:lnSpc>
              <a:defRPr lang="en-US" sz="4800" b="1" kern="4800" spc="-3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94020" y="6442569"/>
            <a:ext cx="322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smtClean="0">
                <a:solidFill>
                  <a:srgbClr val="6C6C6C"/>
                </a:solidFill>
              </a:defRPr>
            </a:lvl1pPr>
          </a:lstStyle>
          <a:p>
            <a:fld id="{546CD2E5-F14D-4AB4-AABF-F1EC59ABA42A}" type="slidenum">
              <a:rPr/>
              <a:pPr/>
              <a:t>‹#›</a:t>
            </a:fld>
            <a:endParaRPr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393192" y="1231426"/>
            <a:ext cx="8393398" cy="570202"/>
          </a:xfrm>
          <a:prstGeom prst="rect">
            <a:avLst/>
          </a:prstGeom>
        </p:spPr>
        <p:txBody>
          <a:bodyPr wrap="square" lIns="0" rIns="0">
            <a:noAutofit/>
          </a:bodyPr>
          <a:lstStyle>
            <a:lvl1pPr algn="l">
              <a:lnSpc>
                <a:spcPct val="80000"/>
              </a:lnSpc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 smtClean="0"/>
              <a:t>Subheader</a:t>
            </a:r>
            <a:r>
              <a:rPr lang="en-US" dirty="0" smtClean="0"/>
              <a:t> in 20 </a:t>
            </a:r>
            <a:r>
              <a:rPr lang="en-US" dirty="0" err="1" smtClean="0"/>
              <a:t>pt</a:t>
            </a:r>
            <a:r>
              <a:rPr lang="en-US" dirty="0" smtClean="0"/>
              <a:t> with a maximum of two lines of copy. </a:t>
            </a:r>
            <a:br>
              <a:rPr lang="en-US" dirty="0" smtClean="0"/>
            </a:br>
            <a:r>
              <a:rPr lang="en-US" dirty="0" smtClean="0"/>
              <a:t>This can span the width of the page if it is needed. </a:t>
            </a:r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6" hasCustomPrompt="1"/>
          </p:nvPr>
        </p:nvSpPr>
        <p:spPr>
          <a:xfrm>
            <a:off x="393192" y="5543550"/>
            <a:ext cx="8414328" cy="1001380"/>
          </a:xfrm>
          <a:prstGeom prst="rect">
            <a:avLst/>
          </a:prstGeom>
        </p:spPr>
        <p:txBody>
          <a:bodyPr wrap="square" lIns="0" rIns="0" numCol="3" spcCol="182880">
            <a:noAutofit/>
          </a:bodyPr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/>
              <a:buNone/>
              <a:tabLst/>
              <a:defRPr lang="en-US" sz="1200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THIS HEADER SHOULD BE BOLD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/>
              <a:buChar char="•"/>
              <a:tabLst/>
              <a:defRPr/>
            </a:pPr>
            <a:r>
              <a:rPr lang="en-US" dirty="0" smtClean="0"/>
              <a:t>Please make the header bold by highlighting it and clicking the bold button.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/>
              <a:buChar char="•"/>
              <a:tabLst/>
              <a:defRPr/>
            </a:pPr>
            <a:r>
              <a:rPr lang="en-US" dirty="0" smtClean="0"/>
              <a:t>This is a 3 column text box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/>
              <a:buChar char="•"/>
              <a:tabLst/>
              <a:defRPr/>
            </a:pPr>
            <a:r>
              <a:rPr lang="en-US" dirty="0" smtClean="0"/>
              <a:t>Bullet here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/>
              <a:buChar char="•"/>
              <a:tabLst/>
              <a:defRPr/>
            </a:pP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facilisi</a:t>
            </a:r>
            <a:r>
              <a:rPr lang="en-US" dirty="0" smtClean="0"/>
              <a:t>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/>
              <a:buChar char="•"/>
              <a:tabLst/>
              <a:defRPr/>
            </a:pPr>
            <a:r>
              <a:rPr lang="en-US" dirty="0" err="1" smtClean="0"/>
              <a:t>Suspendisse</a:t>
            </a:r>
            <a:r>
              <a:rPr lang="en-US" dirty="0" smtClean="0"/>
              <a:t> dolor </a:t>
            </a:r>
            <a:r>
              <a:rPr lang="en-US" dirty="0" err="1" smtClean="0"/>
              <a:t>nisl</a:t>
            </a:r>
            <a:r>
              <a:rPr lang="en-US" dirty="0" smtClean="0"/>
              <a:t>, </a:t>
            </a:r>
            <a:r>
              <a:rPr lang="en-US" dirty="0" err="1" smtClean="0"/>
              <a:t>ultrices</a:t>
            </a:r>
            <a:r>
              <a:rPr lang="en-US" dirty="0" smtClean="0"/>
              <a:t> at, </a:t>
            </a:r>
            <a:r>
              <a:rPr lang="en-US" dirty="0" err="1" smtClean="0"/>
              <a:t>eleifend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, </a:t>
            </a:r>
            <a:r>
              <a:rPr lang="en-US" dirty="0" err="1" smtClean="0"/>
              <a:t>consequat</a:t>
            </a:r>
            <a:r>
              <a:rPr lang="en-US" dirty="0" smtClean="0"/>
              <a:t> at, dolor.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/>
              <a:buChar char="•"/>
              <a:tabLst/>
              <a:defRPr/>
            </a:pPr>
            <a:r>
              <a:rPr lang="en-US" dirty="0" smtClean="0"/>
              <a:t>Integer </a:t>
            </a:r>
            <a:r>
              <a:rPr lang="en-US" dirty="0" err="1" smtClean="0"/>
              <a:t>volutpat</a:t>
            </a:r>
            <a:r>
              <a:rPr lang="en-US" dirty="0" smtClean="0"/>
              <a:t> ligula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enim.And</a:t>
            </a:r>
            <a:r>
              <a:rPr lang="en-US" dirty="0" smtClean="0"/>
              <a:t>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756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CKED 3 - DET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39"/>
          <p:cNvSpPr>
            <a:spLocks noGrp="1"/>
          </p:cNvSpPr>
          <p:nvPr>
            <p:ph type="pic" sz="quarter" idx="10" hasCustomPrompt="1"/>
          </p:nvPr>
        </p:nvSpPr>
        <p:spPr>
          <a:xfrm>
            <a:off x="2702910" y="1480563"/>
            <a:ext cx="1960364" cy="134190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buNone/>
            </a:pPr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41" name="Picture Placeholder 39"/>
          <p:cNvSpPr>
            <a:spLocks noGrp="1"/>
          </p:cNvSpPr>
          <p:nvPr>
            <p:ph type="pic" sz="quarter" idx="11" hasCustomPrompt="1"/>
          </p:nvPr>
        </p:nvSpPr>
        <p:spPr>
          <a:xfrm>
            <a:off x="4773109" y="1480563"/>
            <a:ext cx="1960364" cy="134190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buNone/>
            </a:pPr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42" name="Picture Placeholder 39"/>
          <p:cNvSpPr>
            <a:spLocks noGrp="1"/>
          </p:cNvSpPr>
          <p:nvPr>
            <p:ph type="pic" sz="quarter" idx="12" hasCustomPrompt="1"/>
          </p:nvPr>
        </p:nvSpPr>
        <p:spPr>
          <a:xfrm>
            <a:off x="6843308" y="1480563"/>
            <a:ext cx="1960364" cy="134190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buNone/>
            </a:pPr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51" name="Picture Placeholder 39"/>
          <p:cNvSpPr>
            <a:spLocks noGrp="1"/>
          </p:cNvSpPr>
          <p:nvPr>
            <p:ph type="pic" sz="quarter" idx="16" hasCustomPrompt="1"/>
          </p:nvPr>
        </p:nvSpPr>
        <p:spPr>
          <a:xfrm>
            <a:off x="2702910" y="3206276"/>
            <a:ext cx="1960364" cy="134190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buNone/>
            </a:pPr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52" name="Picture Placeholder 39"/>
          <p:cNvSpPr>
            <a:spLocks noGrp="1"/>
          </p:cNvSpPr>
          <p:nvPr>
            <p:ph type="pic" sz="quarter" idx="17" hasCustomPrompt="1"/>
          </p:nvPr>
        </p:nvSpPr>
        <p:spPr>
          <a:xfrm>
            <a:off x="4773109" y="3206276"/>
            <a:ext cx="1960364" cy="1341901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53" name="Picture Placeholder 39"/>
          <p:cNvSpPr>
            <a:spLocks noGrp="1"/>
          </p:cNvSpPr>
          <p:nvPr>
            <p:ph type="pic" sz="quarter" idx="18" hasCustomPrompt="1"/>
          </p:nvPr>
        </p:nvSpPr>
        <p:spPr>
          <a:xfrm>
            <a:off x="6843308" y="3206276"/>
            <a:ext cx="1960364" cy="134190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buNone/>
            </a:pPr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57" name="Picture Placeholder 39"/>
          <p:cNvSpPr>
            <a:spLocks noGrp="1"/>
          </p:cNvSpPr>
          <p:nvPr>
            <p:ph type="pic" sz="quarter" idx="22" hasCustomPrompt="1"/>
          </p:nvPr>
        </p:nvSpPr>
        <p:spPr>
          <a:xfrm>
            <a:off x="2702910" y="4939752"/>
            <a:ext cx="1960364" cy="134190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buNone/>
            </a:pPr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58" name="Picture Placeholder 39"/>
          <p:cNvSpPr>
            <a:spLocks noGrp="1"/>
          </p:cNvSpPr>
          <p:nvPr>
            <p:ph type="pic" sz="quarter" idx="23" hasCustomPrompt="1"/>
          </p:nvPr>
        </p:nvSpPr>
        <p:spPr>
          <a:xfrm>
            <a:off x="4773109" y="4939752"/>
            <a:ext cx="1960364" cy="134190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buNone/>
            </a:pPr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59" name="Picture Placeholder 39"/>
          <p:cNvSpPr>
            <a:spLocks noGrp="1"/>
          </p:cNvSpPr>
          <p:nvPr>
            <p:ph type="pic" sz="quarter" idx="24" hasCustomPrompt="1"/>
          </p:nvPr>
        </p:nvSpPr>
        <p:spPr>
          <a:xfrm>
            <a:off x="6843308" y="4939752"/>
            <a:ext cx="1960364" cy="134190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buNone/>
            </a:pPr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1" name="Text Placeholder 46"/>
          <p:cNvSpPr>
            <a:spLocks noGrp="1"/>
          </p:cNvSpPr>
          <p:nvPr>
            <p:ph type="body" sz="quarter" idx="27" hasCustomPrompt="1"/>
          </p:nvPr>
        </p:nvSpPr>
        <p:spPr>
          <a:xfrm>
            <a:off x="6847358" y="6304746"/>
            <a:ext cx="1969697" cy="2460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US" dirty="0" smtClean="0"/>
              <a:t>LABEL</a:t>
            </a:r>
            <a:endParaRPr lang="en-US" dirty="0"/>
          </a:p>
        </p:txBody>
      </p:sp>
      <p:sp>
        <p:nvSpPr>
          <p:cNvPr id="30" name="Text Placeholder 46"/>
          <p:cNvSpPr>
            <a:spLocks noGrp="1"/>
          </p:cNvSpPr>
          <p:nvPr>
            <p:ph type="body" sz="quarter" idx="26" hasCustomPrompt="1"/>
          </p:nvPr>
        </p:nvSpPr>
        <p:spPr>
          <a:xfrm>
            <a:off x="4763776" y="6304746"/>
            <a:ext cx="1969697" cy="2460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US" dirty="0" smtClean="0"/>
              <a:t>LABEL</a:t>
            </a:r>
            <a:endParaRPr lang="en-US" dirty="0"/>
          </a:p>
        </p:txBody>
      </p:sp>
      <p:sp>
        <p:nvSpPr>
          <p:cNvPr id="29" name="Text Placeholder 46"/>
          <p:cNvSpPr>
            <a:spLocks noGrp="1"/>
          </p:cNvSpPr>
          <p:nvPr>
            <p:ph type="body" sz="quarter" idx="25" hasCustomPrompt="1"/>
          </p:nvPr>
        </p:nvSpPr>
        <p:spPr>
          <a:xfrm>
            <a:off x="2702385" y="6304746"/>
            <a:ext cx="1969697" cy="2460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US" dirty="0" smtClean="0"/>
              <a:t>LABEL</a:t>
            </a:r>
            <a:endParaRPr lang="en-US" dirty="0"/>
          </a:p>
        </p:txBody>
      </p:sp>
      <p:sp>
        <p:nvSpPr>
          <p:cNvPr id="28" name="Text Placeholder 46"/>
          <p:cNvSpPr>
            <a:spLocks noGrp="1"/>
          </p:cNvSpPr>
          <p:nvPr>
            <p:ph type="body" sz="quarter" idx="21" hasCustomPrompt="1"/>
          </p:nvPr>
        </p:nvSpPr>
        <p:spPr>
          <a:xfrm>
            <a:off x="6847358" y="4571270"/>
            <a:ext cx="1969697" cy="2460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US" dirty="0" smtClean="0"/>
              <a:t>LABEL</a:t>
            </a:r>
            <a:endParaRPr lang="en-US" dirty="0"/>
          </a:p>
        </p:txBody>
      </p:sp>
      <p:sp>
        <p:nvSpPr>
          <p:cNvPr id="27" name="Text Placeholder 46"/>
          <p:cNvSpPr>
            <a:spLocks noGrp="1"/>
          </p:cNvSpPr>
          <p:nvPr>
            <p:ph type="body" sz="quarter" idx="20" hasCustomPrompt="1"/>
          </p:nvPr>
        </p:nvSpPr>
        <p:spPr>
          <a:xfrm>
            <a:off x="4763776" y="4571270"/>
            <a:ext cx="1969697" cy="2460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US" dirty="0" smtClean="0"/>
              <a:t>LABEL</a:t>
            </a:r>
            <a:endParaRPr lang="en-US" dirty="0"/>
          </a:p>
        </p:txBody>
      </p:sp>
      <p:sp>
        <p:nvSpPr>
          <p:cNvPr id="26" name="Text Placeholder 46"/>
          <p:cNvSpPr>
            <a:spLocks noGrp="1"/>
          </p:cNvSpPr>
          <p:nvPr>
            <p:ph type="body" sz="quarter" idx="19" hasCustomPrompt="1"/>
          </p:nvPr>
        </p:nvSpPr>
        <p:spPr>
          <a:xfrm>
            <a:off x="2702385" y="4571270"/>
            <a:ext cx="1969697" cy="2460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US" dirty="0" smtClean="0"/>
              <a:t>LABEL</a:t>
            </a:r>
            <a:endParaRPr lang="en-US" dirty="0"/>
          </a:p>
        </p:txBody>
      </p:sp>
      <p:sp>
        <p:nvSpPr>
          <p:cNvPr id="25" name="Text Placeholder 46"/>
          <p:cNvSpPr>
            <a:spLocks noGrp="1"/>
          </p:cNvSpPr>
          <p:nvPr>
            <p:ph type="body" sz="quarter" idx="15" hasCustomPrompt="1"/>
          </p:nvPr>
        </p:nvSpPr>
        <p:spPr>
          <a:xfrm>
            <a:off x="6847358" y="2845557"/>
            <a:ext cx="1969697" cy="2460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US" dirty="0" smtClean="0"/>
              <a:t>LABEL</a:t>
            </a:r>
            <a:endParaRPr lang="en-US" dirty="0"/>
          </a:p>
        </p:txBody>
      </p:sp>
      <p:sp>
        <p:nvSpPr>
          <p:cNvPr id="24" name="Text Placeholder 46"/>
          <p:cNvSpPr>
            <a:spLocks noGrp="1"/>
          </p:cNvSpPr>
          <p:nvPr>
            <p:ph type="body" sz="quarter" idx="14" hasCustomPrompt="1"/>
          </p:nvPr>
        </p:nvSpPr>
        <p:spPr>
          <a:xfrm>
            <a:off x="4763776" y="2845557"/>
            <a:ext cx="1969697" cy="2460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US" dirty="0" smtClean="0"/>
              <a:t>LABEL</a:t>
            </a:r>
            <a:endParaRPr lang="en-US" dirty="0"/>
          </a:p>
        </p:txBody>
      </p:sp>
      <p:sp>
        <p:nvSpPr>
          <p:cNvPr id="23" name="Text Placeholder 46"/>
          <p:cNvSpPr>
            <a:spLocks noGrp="1"/>
          </p:cNvSpPr>
          <p:nvPr>
            <p:ph type="body" sz="quarter" idx="13" hasCustomPrompt="1"/>
          </p:nvPr>
        </p:nvSpPr>
        <p:spPr>
          <a:xfrm>
            <a:off x="2702385" y="2845557"/>
            <a:ext cx="1969697" cy="2460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US" dirty="0" smtClean="0"/>
              <a:t>LABEL</a:t>
            </a:r>
            <a:endParaRPr lang="en-US" dirty="0"/>
          </a:p>
        </p:txBody>
      </p:sp>
      <p:sp>
        <p:nvSpPr>
          <p:cNvPr id="65" name="Text Placeholder 46"/>
          <p:cNvSpPr>
            <a:spLocks noGrp="1"/>
          </p:cNvSpPr>
          <p:nvPr>
            <p:ph type="body" sz="quarter" idx="30" hasCustomPrompt="1"/>
          </p:nvPr>
        </p:nvSpPr>
        <p:spPr>
          <a:xfrm>
            <a:off x="393192" y="4930478"/>
            <a:ext cx="2280260" cy="319405"/>
          </a:xfrm>
          <a:prstGeom prst="rect">
            <a:avLst/>
          </a:prstGeom>
        </p:spPr>
        <p:txBody>
          <a:bodyPr wrap="square" lIns="0" rIns="0"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>
                <a:solidFill>
                  <a:schemeClr val="accent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LABEL</a:t>
            </a:r>
            <a:br>
              <a:rPr lang="en-US" dirty="0" smtClean="0"/>
            </a:br>
            <a:r>
              <a:rPr lang="en-US" dirty="0" smtClean="0"/>
              <a:t>HERE</a:t>
            </a:r>
          </a:p>
          <a:p>
            <a:pPr lvl="0"/>
            <a:endParaRPr lang="en-US" dirty="0"/>
          </a:p>
        </p:txBody>
      </p:sp>
      <p:sp>
        <p:nvSpPr>
          <p:cNvPr id="64" name="Text Placeholder 46"/>
          <p:cNvSpPr>
            <a:spLocks noGrp="1"/>
          </p:cNvSpPr>
          <p:nvPr>
            <p:ph type="body" sz="quarter" idx="29" hasCustomPrompt="1"/>
          </p:nvPr>
        </p:nvSpPr>
        <p:spPr>
          <a:xfrm>
            <a:off x="393192" y="3197002"/>
            <a:ext cx="2280260" cy="319405"/>
          </a:xfrm>
          <a:prstGeom prst="rect">
            <a:avLst/>
          </a:prstGeom>
        </p:spPr>
        <p:txBody>
          <a:bodyPr wrap="square" lIns="0" rIns="0" anchor="t">
            <a:noAutofit/>
          </a:bodyPr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>
                <a:solidFill>
                  <a:schemeClr val="accent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LABEL</a:t>
            </a:r>
            <a:br>
              <a:rPr lang="en-US" dirty="0" smtClean="0"/>
            </a:br>
            <a:r>
              <a:rPr lang="en-US" dirty="0" smtClean="0"/>
              <a:t>HERE</a:t>
            </a:r>
          </a:p>
          <a:p>
            <a:pPr lvl="0"/>
            <a:endParaRPr lang="en-US" dirty="0"/>
          </a:p>
        </p:txBody>
      </p:sp>
      <p:sp>
        <p:nvSpPr>
          <p:cNvPr id="63" name="Text Placeholder 46"/>
          <p:cNvSpPr>
            <a:spLocks noGrp="1"/>
          </p:cNvSpPr>
          <p:nvPr>
            <p:ph type="body" sz="quarter" idx="28" hasCustomPrompt="1"/>
          </p:nvPr>
        </p:nvSpPr>
        <p:spPr>
          <a:xfrm>
            <a:off x="393192" y="1480563"/>
            <a:ext cx="2280260" cy="319405"/>
          </a:xfrm>
          <a:prstGeom prst="rect">
            <a:avLst/>
          </a:prstGeom>
        </p:spPr>
        <p:txBody>
          <a:bodyPr wrap="square" lIns="0" rIns="0"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LABEL</a:t>
            </a:r>
            <a:br>
              <a:rPr lang="en-US" dirty="0" smtClean="0"/>
            </a:br>
            <a:r>
              <a:rPr lang="en-US" dirty="0" smtClean="0"/>
              <a:t>HERE</a:t>
            </a:r>
            <a:endParaRPr lang="en-US" dirty="0"/>
          </a:p>
        </p:txBody>
      </p:sp>
      <p:sp>
        <p:nvSpPr>
          <p:cNvPr id="32" name="Title 1"/>
          <p:cNvSpPr>
            <a:spLocks noGrp="1"/>
          </p:cNvSpPr>
          <p:nvPr>
            <p:ph type="title" hasCustomPrompt="1"/>
          </p:nvPr>
        </p:nvSpPr>
        <p:spPr>
          <a:xfrm>
            <a:off x="393192" y="363536"/>
            <a:ext cx="8600313" cy="519448"/>
          </a:xfrm>
          <a:prstGeom prst="rect">
            <a:avLst/>
          </a:prstGeom>
        </p:spPr>
        <p:txBody>
          <a:bodyPr wrap="square" lIns="0" tIns="0" rIns="0" anchor="t">
            <a:noAutofit/>
          </a:bodyPr>
          <a:lstStyle>
            <a:lvl1pPr>
              <a:lnSpc>
                <a:spcPct val="65000"/>
              </a:lnSpc>
              <a:defRPr lang="en-US" sz="4800" b="1" kern="4800" spc="-300" baseline="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393192" y="788403"/>
            <a:ext cx="8601075" cy="570202"/>
          </a:xfrm>
          <a:prstGeom prst="rect">
            <a:avLst/>
          </a:prstGeom>
        </p:spPr>
        <p:txBody>
          <a:bodyPr wrap="square" lIns="0" rIns="0">
            <a:noAutofit/>
          </a:bodyPr>
          <a:lstStyle>
            <a:lvl1pPr>
              <a:lnSpc>
                <a:spcPct val="80000"/>
              </a:lnSpc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 smtClean="0"/>
              <a:t>Subheader</a:t>
            </a:r>
            <a:r>
              <a:rPr lang="en-US" dirty="0" smtClean="0"/>
              <a:t> in 20 </a:t>
            </a:r>
            <a:r>
              <a:rPr lang="en-US" dirty="0" err="1" smtClean="0"/>
              <a:t>pt</a:t>
            </a:r>
            <a:r>
              <a:rPr lang="en-US" dirty="0" smtClean="0"/>
              <a:t> with a maximum of two lines of copy. </a:t>
            </a:r>
            <a:br>
              <a:rPr lang="en-US" dirty="0" smtClean="0"/>
            </a:br>
            <a:r>
              <a:rPr lang="en-US" dirty="0" smtClean="0"/>
              <a:t>This can span the width of the page if it is needed. </a:t>
            </a:r>
            <a:endParaRPr lang="en-US" dirty="0"/>
          </a:p>
        </p:txBody>
      </p:sp>
      <p:sp>
        <p:nvSpPr>
          <p:cNvPr id="33" name="Text Placeholder 46"/>
          <p:cNvSpPr>
            <a:spLocks noGrp="1"/>
          </p:cNvSpPr>
          <p:nvPr>
            <p:ph type="body" sz="quarter" idx="32" hasCustomPrompt="1"/>
          </p:nvPr>
        </p:nvSpPr>
        <p:spPr>
          <a:xfrm>
            <a:off x="393192" y="2007714"/>
            <a:ext cx="1969697" cy="814749"/>
          </a:xfrm>
          <a:prstGeom prst="rect">
            <a:avLst/>
          </a:prstGeom>
        </p:spPr>
        <p:txBody>
          <a:bodyPr wrap="square" lIns="0" rIns="0">
            <a:noAutofit/>
          </a:bodyPr>
          <a:lstStyle>
            <a:lvl1pPr marL="0" indent="0" algn="l">
              <a:lnSpc>
                <a:spcPct val="80000"/>
              </a:lnSpc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Label</a:t>
            </a:r>
            <a:endParaRPr lang="en-US" dirty="0"/>
          </a:p>
        </p:txBody>
      </p:sp>
      <p:sp>
        <p:nvSpPr>
          <p:cNvPr id="34" name="Text Placeholder 46"/>
          <p:cNvSpPr>
            <a:spLocks noGrp="1"/>
          </p:cNvSpPr>
          <p:nvPr>
            <p:ph type="body" sz="quarter" idx="33" hasCustomPrompt="1"/>
          </p:nvPr>
        </p:nvSpPr>
        <p:spPr>
          <a:xfrm>
            <a:off x="393192" y="3729271"/>
            <a:ext cx="1969697" cy="809632"/>
          </a:xfrm>
          <a:prstGeom prst="rect">
            <a:avLst/>
          </a:prstGeom>
        </p:spPr>
        <p:txBody>
          <a:bodyPr wrap="square" lIns="0" rIns="0">
            <a:noAutofit/>
          </a:bodyPr>
          <a:lstStyle>
            <a:lvl1pPr marL="0" indent="0" algn="l">
              <a:lnSpc>
                <a:spcPct val="80000"/>
              </a:lnSpc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Label</a:t>
            </a:r>
            <a:endParaRPr lang="en-US" dirty="0"/>
          </a:p>
        </p:txBody>
      </p:sp>
      <p:sp>
        <p:nvSpPr>
          <p:cNvPr id="35" name="Text Placeholder 46"/>
          <p:cNvSpPr>
            <a:spLocks noGrp="1"/>
          </p:cNvSpPr>
          <p:nvPr>
            <p:ph type="body" sz="quarter" idx="34" hasCustomPrompt="1"/>
          </p:nvPr>
        </p:nvSpPr>
        <p:spPr>
          <a:xfrm>
            <a:off x="393192" y="5422603"/>
            <a:ext cx="1969697" cy="887441"/>
          </a:xfrm>
          <a:prstGeom prst="rect">
            <a:avLst/>
          </a:prstGeom>
        </p:spPr>
        <p:txBody>
          <a:bodyPr wrap="square" lIns="0" rIns="0">
            <a:noAutofit/>
          </a:bodyPr>
          <a:lstStyle>
            <a:lvl1pPr marL="0" indent="0" algn="l">
              <a:lnSpc>
                <a:spcPct val="80000"/>
              </a:lnSpc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Label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94020" y="6442569"/>
            <a:ext cx="322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smtClean="0">
                <a:solidFill>
                  <a:srgbClr val="6C6C6C"/>
                </a:solidFill>
              </a:defRPr>
            </a:lvl1pPr>
          </a:lstStyle>
          <a:p>
            <a:fld id="{546CD2E5-F14D-4AB4-AABF-F1EC59ABA42A}" type="slidenum">
              <a:rPr/>
              <a:pPr/>
              <a:t>‹#›</a:t>
            </a:fld>
            <a:endParaRPr/>
          </a:p>
        </p:txBody>
      </p: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3610" y="6605162"/>
            <a:ext cx="661718" cy="21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910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CKE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39"/>
          <p:cNvSpPr>
            <a:spLocks noGrp="1"/>
          </p:cNvSpPr>
          <p:nvPr>
            <p:ph type="pic" sz="quarter" idx="10" hasCustomPrompt="1"/>
          </p:nvPr>
        </p:nvSpPr>
        <p:spPr>
          <a:xfrm>
            <a:off x="2878646" y="301939"/>
            <a:ext cx="1960364" cy="16237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buNone/>
            </a:pPr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41" name="Picture Placeholder 39"/>
          <p:cNvSpPr>
            <a:spLocks noGrp="1"/>
          </p:cNvSpPr>
          <p:nvPr>
            <p:ph type="pic" sz="quarter" idx="11" hasCustomPrompt="1"/>
          </p:nvPr>
        </p:nvSpPr>
        <p:spPr>
          <a:xfrm>
            <a:off x="4948845" y="301939"/>
            <a:ext cx="1960364" cy="16237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buNone/>
            </a:pPr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42" name="Picture Placeholder 39"/>
          <p:cNvSpPr>
            <a:spLocks noGrp="1"/>
          </p:cNvSpPr>
          <p:nvPr>
            <p:ph type="pic" sz="quarter" idx="12" hasCustomPrompt="1"/>
          </p:nvPr>
        </p:nvSpPr>
        <p:spPr>
          <a:xfrm>
            <a:off x="7019044" y="301939"/>
            <a:ext cx="1960364" cy="16237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buNone/>
            </a:pPr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51" name="Picture Placeholder 39"/>
          <p:cNvSpPr>
            <a:spLocks noGrp="1"/>
          </p:cNvSpPr>
          <p:nvPr>
            <p:ph type="pic" sz="quarter" idx="16" hasCustomPrompt="1"/>
          </p:nvPr>
        </p:nvSpPr>
        <p:spPr>
          <a:xfrm>
            <a:off x="2878646" y="2507655"/>
            <a:ext cx="1960364" cy="16237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buNone/>
            </a:pPr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52" name="Picture Placeholder 39"/>
          <p:cNvSpPr>
            <a:spLocks noGrp="1"/>
          </p:cNvSpPr>
          <p:nvPr>
            <p:ph type="pic" sz="quarter" idx="17" hasCustomPrompt="1"/>
          </p:nvPr>
        </p:nvSpPr>
        <p:spPr>
          <a:xfrm>
            <a:off x="4948845" y="2507655"/>
            <a:ext cx="1960364" cy="162370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53" name="Picture Placeholder 39"/>
          <p:cNvSpPr>
            <a:spLocks noGrp="1"/>
          </p:cNvSpPr>
          <p:nvPr>
            <p:ph type="pic" sz="quarter" idx="18" hasCustomPrompt="1"/>
          </p:nvPr>
        </p:nvSpPr>
        <p:spPr>
          <a:xfrm>
            <a:off x="7019044" y="2507655"/>
            <a:ext cx="1960364" cy="16237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buNone/>
            </a:pPr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57" name="Picture Placeholder 39"/>
          <p:cNvSpPr>
            <a:spLocks noGrp="1"/>
          </p:cNvSpPr>
          <p:nvPr>
            <p:ph type="pic" sz="quarter" idx="22" hasCustomPrompt="1"/>
          </p:nvPr>
        </p:nvSpPr>
        <p:spPr>
          <a:xfrm>
            <a:off x="2878646" y="4640926"/>
            <a:ext cx="1960364" cy="16237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buNone/>
            </a:pPr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58" name="Picture Placeholder 39"/>
          <p:cNvSpPr>
            <a:spLocks noGrp="1"/>
          </p:cNvSpPr>
          <p:nvPr>
            <p:ph type="pic" sz="quarter" idx="23" hasCustomPrompt="1"/>
          </p:nvPr>
        </p:nvSpPr>
        <p:spPr>
          <a:xfrm>
            <a:off x="4948845" y="4640926"/>
            <a:ext cx="1960364" cy="16237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buNone/>
            </a:pPr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59" name="Picture Placeholder 39"/>
          <p:cNvSpPr>
            <a:spLocks noGrp="1"/>
          </p:cNvSpPr>
          <p:nvPr>
            <p:ph type="pic" sz="quarter" idx="24" hasCustomPrompt="1"/>
          </p:nvPr>
        </p:nvSpPr>
        <p:spPr>
          <a:xfrm>
            <a:off x="7019044" y="4640926"/>
            <a:ext cx="1960364" cy="16237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buNone/>
            </a:pPr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1" name="Text Placeholder 46"/>
          <p:cNvSpPr>
            <a:spLocks noGrp="1"/>
          </p:cNvSpPr>
          <p:nvPr>
            <p:ph type="body" sz="quarter" idx="27" hasCustomPrompt="1"/>
          </p:nvPr>
        </p:nvSpPr>
        <p:spPr>
          <a:xfrm>
            <a:off x="7023094" y="6280500"/>
            <a:ext cx="1969697" cy="2460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US" dirty="0" smtClean="0"/>
              <a:t>LABEL</a:t>
            </a:r>
            <a:endParaRPr lang="en-US" dirty="0"/>
          </a:p>
        </p:txBody>
      </p:sp>
      <p:sp>
        <p:nvSpPr>
          <p:cNvPr id="30" name="Text Placeholder 46"/>
          <p:cNvSpPr>
            <a:spLocks noGrp="1"/>
          </p:cNvSpPr>
          <p:nvPr>
            <p:ph type="body" sz="quarter" idx="26" hasCustomPrompt="1"/>
          </p:nvPr>
        </p:nvSpPr>
        <p:spPr>
          <a:xfrm>
            <a:off x="4939512" y="6280500"/>
            <a:ext cx="1969697" cy="2460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US" dirty="0" smtClean="0"/>
              <a:t>LABEL</a:t>
            </a:r>
            <a:endParaRPr lang="en-US" dirty="0"/>
          </a:p>
        </p:txBody>
      </p:sp>
      <p:sp>
        <p:nvSpPr>
          <p:cNvPr id="29" name="Text Placeholder 46"/>
          <p:cNvSpPr>
            <a:spLocks noGrp="1"/>
          </p:cNvSpPr>
          <p:nvPr>
            <p:ph type="body" sz="quarter" idx="25" hasCustomPrompt="1"/>
          </p:nvPr>
        </p:nvSpPr>
        <p:spPr>
          <a:xfrm>
            <a:off x="2878121" y="6280500"/>
            <a:ext cx="1969697" cy="2460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US" dirty="0" smtClean="0"/>
              <a:t>LABEL</a:t>
            </a:r>
            <a:endParaRPr lang="en-US" dirty="0"/>
          </a:p>
        </p:txBody>
      </p:sp>
      <p:sp>
        <p:nvSpPr>
          <p:cNvPr id="28" name="Text Placeholder 46"/>
          <p:cNvSpPr>
            <a:spLocks noGrp="1"/>
          </p:cNvSpPr>
          <p:nvPr>
            <p:ph type="body" sz="quarter" idx="21" hasCustomPrompt="1"/>
          </p:nvPr>
        </p:nvSpPr>
        <p:spPr>
          <a:xfrm>
            <a:off x="7023094" y="4147229"/>
            <a:ext cx="1969697" cy="2460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US" dirty="0" smtClean="0"/>
              <a:t>LABEL</a:t>
            </a:r>
            <a:endParaRPr lang="en-US" dirty="0"/>
          </a:p>
        </p:txBody>
      </p:sp>
      <p:sp>
        <p:nvSpPr>
          <p:cNvPr id="27" name="Text Placeholder 46"/>
          <p:cNvSpPr>
            <a:spLocks noGrp="1"/>
          </p:cNvSpPr>
          <p:nvPr>
            <p:ph type="body" sz="quarter" idx="20" hasCustomPrompt="1"/>
          </p:nvPr>
        </p:nvSpPr>
        <p:spPr>
          <a:xfrm>
            <a:off x="4939512" y="4147229"/>
            <a:ext cx="1969697" cy="2460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US" dirty="0" smtClean="0"/>
              <a:t>LABEL</a:t>
            </a:r>
            <a:endParaRPr lang="en-US" dirty="0"/>
          </a:p>
        </p:txBody>
      </p:sp>
      <p:sp>
        <p:nvSpPr>
          <p:cNvPr id="26" name="Text Placeholder 46"/>
          <p:cNvSpPr>
            <a:spLocks noGrp="1"/>
          </p:cNvSpPr>
          <p:nvPr>
            <p:ph type="body" sz="quarter" idx="19" hasCustomPrompt="1"/>
          </p:nvPr>
        </p:nvSpPr>
        <p:spPr>
          <a:xfrm>
            <a:off x="2878121" y="4147229"/>
            <a:ext cx="1969697" cy="2460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US" dirty="0" smtClean="0"/>
              <a:t>LABEL</a:t>
            </a:r>
            <a:endParaRPr lang="en-US" dirty="0"/>
          </a:p>
        </p:txBody>
      </p:sp>
      <p:sp>
        <p:nvSpPr>
          <p:cNvPr id="25" name="Text Placeholder 46"/>
          <p:cNvSpPr>
            <a:spLocks noGrp="1"/>
          </p:cNvSpPr>
          <p:nvPr>
            <p:ph type="body" sz="quarter" idx="15" hasCustomPrompt="1"/>
          </p:nvPr>
        </p:nvSpPr>
        <p:spPr>
          <a:xfrm>
            <a:off x="7023094" y="1941513"/>
            <a:ext cx="1969697" cy="2460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US" dirty="0" smtClean="0"/>
              <a:t>LABEL</a:t>
            </a:r>
            <a:endParaRPr lang="en-US" dirty="0"/>
          </a:p>
        </p:txBody>
      </p:sp>
      <p:sp>
        <p:nvSpPr>
          <p:cNvPr id="24" name="Text Placeholder 46"/>
          <p:cNvSpPr>
            <a:spLocks noGrp="1"/>
          </p:cNvSpPr>
          <p:nvPr>
            <p:ph type="body" sz="quarter" idx="14" hasCustomPrompt="1"/>
          </p:nvPr>
        </p:nvSpPr>
        <p:spPr>
          <a:xfrm>
            <a:off x="4939512" y="1941513"/>
            <a:ext cx="1969697" cy="2460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US" dirty="0" smtClean="0"/>
              <a:t>LABEL</a:t>
            </a:r>
            <a:endParaRPr lang="en-US" dirty="0"/>
          </a:p>
        </p:txBody>
      </p:sp>
      <p:sp>
        <p:nvSpPr>
          <p:cNvPr id="23" name="Text Placeholder 46"/>
          <p:cNvSpPr>
            <a:spLocks noGrp="1"/>
          </p:cNvSpPr>
          <p:nvPr>
            <p:ph type="body" sz="quarter" idx="13" hasCustomPrompt="1"/>
          </p:nvPr>
        </p:nvSpPr>
        <p:spPr>
          <a:xfrm>
            <a:off x="2878121" y="1941513"/>
            <a:ext cx="1969697" cy="2460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US" dirty="0" smtClean="0"/>
              <a:t>LABEL</a:t>
            </a:r>
            <a:endParaRPr lang="en-US" dirty="0"/>
          </a:p>
        </p:txBody>
      </p:sp>
      <p:sp>
        <p:nvSpPr>
          <p:cNvPr id="65" name="Text Placeholder 46"/>
          <p:cNvSpPr>
            <a:spLocks noGrp="1"/>
          </p:cNvSpPr>
          <p:nvPr>
            <p:ph type="body" sz="quarter" idx="30" hasCustomPrompt="1"/>
          </p:nvPr>
        </p:nvSpPr>
        <p:spPr>
          <a:xfrm>
            <a:off x="103422" y="4640926"/>
            <a:ext cx="2759115" cy="16144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LABEL</a:t>
            </a:r>
            <a:endParaRPr lang="en-US" dirty="0"/>
          </a:p>
        </p:txBody>
      </p:sp>
      <p:sp>
        <p:nvSpPr>
          <p:cNvPr id="64" name="Text Placeholder 46"/>
          <p:cNvSpPr>
            <a:spLocks noGrp="1"/>
          </p:cNvSpPr>
          <p:nvPr>
            <p:ph type="body" sz="quarter" idx="29" hasCustomPrompt="1"/>
          </p:nvPr>
        </p:nvSpPr>
        <p:spPr>
          <a:xfrm>
            <a:off x="103422" y="2507655"/>
            <a:ext cx="2759115" cy="16144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LABEL</a:t>
            </a:r>
            <a:endParaRPr lang="en-US" dirty="0"/>
          </a:p>
        </p:txBody>
      </p:sp>
      <p:sp>
        <p:nvSpPr>
          <p:cNvPr id="63" name="Text Placeholder 46"/>
          <p:cNvSpPr>
            <a:spLocks noGrp="1"/>
          </p:cNvSpPr>
          <p:nvPr>
            <p:ph type="body" sz="quarter" idx="28" hasCustomPrompt="1"/>
          </p:nvPr>
        </p:nvSpPr>
        <p:spPr>
          <a:xfrm>
            <a:off x="103422" y="311213"/>
            <a:ext cx="2759115" cy="16144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LABEL</a:t>
            </a:r>
            <a:endParaRPr lang="en-US" dirty="0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94020" y="6442569"/>
            <a:ext cx="322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smtClean="0">
                <a:solidFill>
                  <a:srgbClr val="6C6C6C"/>
                </a:solidFill>
              </a:defRPr>
            </a:lvl1pPr>
          </a:lstStyle>
          <a:p>
            <a:fld id="{546CD2E5-F14D-4AB4-AABF-F1EC59ABA42A}" type="slidenum">
              <a:rPr/>
              <a:pPr/>
              <a:t>‹#›</a:t>
            </a:fld>
            <a:endParaRPr/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3610" y="6605162"/>
            <a:ext cx="661718" cy="21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39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CKE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46"/>
          <p:cNvSpPr>
            <a:spLocks noGrp="1"/>
          </p:cNvSpPr>
          <p:nvPr>
            <p:ph type="body" sz="quarter" idx="27" hasCustomPrompt="1"/>
          </p:nvPr>
        </p:nvSpPr>
        <p:spPr>
          <a:xfrm>
            <a:off x="6847358" y="4759021"/>
            <a:ext cx="1969697" cy="2460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US" dirty="0" smtClean="0"/>
              <a:t>LABEL</a:t>
            </a:r>
            <a:endParaRPr lang="en-US" dirty="0"/>
          </a:p>
        </p:txBody>
      </p:sp>
      <p:sp>
        <p:nvSpPr>
          <p:cNvPr id="30" name="Text Placeholder 46"/>
          <p:cNvSpPr>
            <a:spLocks noGrp="1"/>
          </p:cNvSpPr>
          <p:nvPr>
            <p:ph type="body" sz="quarter" idx="26" hasCustomPrompt="1"/>
          </p:nvPr>
        </p:nvSpPr>
        <p:spPr>
          <a:xfrm>
            <a:off x="4763776" y="4759021"/>
            <a:ext cx="1969697" cy="2460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US" dirty="0" smtClean="0"/>
              <a:t>LABEL</a:t>
            </a:r>
            <a:endParaRPr lang="en-US" dirty="0"/>
          </a:p>
        </p:txBody>
      </p:sp>
      <p:sp>
        <p:nvSpPr>
          <p:cNvPr id="29" name="Text Placeholder 46"/>
          <p:cNvSpPr>
            <a:spLocks noGrp="1"/>
          </p:cNvSpPr>
          <p:nvPr>
            <p:ph type="body" sz="quarter" idx="25" hasCustomPrompt="1"/>
          </p:nvPr>
        </p:nvSpPr>
        <p:spPr>
          <a:xfrm>
            <a:off x="2702385" y="4759021"/>
            <a:ext cx="1969697" cy="2460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US" dirty="0" smtClean="0"/>
              <a:t>LABEL</a:t>
            </a:r>
            <a:endParaRPr lang="en-US" dirty="0"/>
          </a:p>
        </p:txBody>
      </p:sp>
      <p:sp>
        <p:nvSpPr>
          <p:cNvPr id="28" name="Text Placeholder 46"/>
          <p:cNvSpPr>
            <a:spLocks noGrp="1"/>
          </p:cNvSpPr>
          <p:nvPr>
            <p:ph type="body" sz="quarter" idx="21" hasCustomPrompt="1"/>
          </p:nvPr>
        </p:nvSpPr>
        <p:spPr>
          <a:xfrm>
            <a:off x="6847358" y="3092381"/>
            <a:ext cx="1969697" cy="2460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US" dirty="0" smtClean="0"/>
              <a:t>LABEL</a:t>
            </a:r>
            <a:endParaRPr lang="en-US" dirty="0"/>
          </a:p>
        </p:txBody>
      </p:sp>
      <p:sp>
        <p:nvSpPr>
          <p:cNvPr id="27" name="Text Placeholder 46"/>
          <p:cNvSpPr>
            <a:spLocks noGrp="1"/>
          </p:cNvSpPr>
          <p:nvPr>
            <p:ph type="body" sz="quarter" idx="20" hasCustomPrompt="1"/>
          </p:nvPr>
        </p:nvSpPr>
        <p:spPr>
          <a:xfrm>
            <a:off x="4763776" y="3092381"/>
            <a:ext cx="1969697" cy="2460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US" dirty="0" smtClean="0"/>
              <a:t>LABEL</a:t>
            </a:r>
            <a:endParaRPr lang="en-US" dirty="0"/>
          </a:p>
        </p:txBody>
      </p:sp>
      <p:sp>
        <p:nvSpPr>
          <p:cNvPr id="26" name="Text Placeholder 46"/>
          <p:cNvSpPr>
            <a:spLocks noGrp="1"/>
          </p:cNvSpPr>
          <p:nvPr>
            <p:ph type="body" sz="quarter" idx="19" hasCustomPrompt="1"/>
          </p:nvPr>
        </p:nvSpPr>
        <p:spPr>
          <a:xfrm>
            <a:off x="2702385" y="3092381"/>
            <a:ext cx="1969697" cy="2460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US" dirty="0" smtClean="0"/>
              <a:t>LABEL</a:t>
            </a:r>
            <a:endParaRPr lang="en-US" dirty="0"/>
          </a:p>
        </p:txBody>
      </p:sp>
      <p:sp>
        <p:nvSpPr>
          <p:cNvPr id="25" name="Text Placeholder 46"/>
          <p:cNvSpPr>
            <a:spLocks noGrp="1"/>
          </p:cNvSpPr>
          <p:nvPr>
            <p:ph type="body" sz="quarter" idx="15" hasCustomPrompt="1"/>
          </p:nvPr>
        </p:nvSpPr>
        <p:spPr>
          <a:xfrm>
            <a:off x="6847358" y="1411021"/>
            <a:ext cx="1969697" cy="2460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US" dirty="0" smtClean="0"/>
              <a:t>LABEL</a:t>
            </a:r>
            <a:endParaRPr lang="en-US" dirty="0"/>
          </a:p>
        </p:txBody>
      </p:sp>
      <p:sp>
        <p:nvSpPr>
          <p:cNvPr id="24" name="Text Placeholder 46"/>
          <p:cNvSpPr>
            <a:spLocks noGrp="1"/>
          </p:cNvSpPr>
          <p:nvPr>
            <p:ph type="body" sz="quarter" idx="14" hasCustomPrompt="1"/>
          </p:nvPr>
        </p:nvSpPr>
        <p:spPr>
          <a:xfrm>
            <a:off x="4763776" y="1411021"/>
            <a:ext cx="1969697" cy="2460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US" dirty="0" smtClean="0"/>
              <a:t>LABEL</a:t>
            </a:r>
            <a:endParaRPr lang="en-US" dirty="0"/>
          </a:p>
        </p:txBody>
      </p:sp>
      <p:sp>
        <p:nvSpPr>
          <p:cNvPr id="23" name="Text Placeholder 46"/>
          <p:cNvSpPr>
            <a:spLocks noGrp="1"/>
          </p:cNvSpPr>
          <p:nvPr>
            <p:ph type="body" sz="quarter" idx="13" hasCustomPrompt="1"/>
          </p:nvPr>
        </p:nvSpPr>
        <p:spPr>
          <a:xfrm>
            <a:off x="2702385" y="1411021"/>
            <a:ext cx="1969697" cy="2460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US" dirty="0" smtClean="0"/>
              <a:t>LABEL</a:t>
            </a:r>
            <a:endParaRPr lang="en-US" dirty="0"/>
          </a:p>
        </p:txBody>
      </p:sp>
      <p:sp>
        <p:nvSpPr>
          <p:cNvPr id="65" name="Text Placeholder 46"/>
          <p:cNvSpPr>
            <a:spLocks noGrp="1"/>
          </p:cNvSpPr>
          <p:nvPr>
            <p:ph type="body" sz="quarter" idx="30" hasCustomPrompt="1"/>
          </p:nvPr>
        </p:nvSpPr>
        <p:spPr>
          <a:xfrm>
            <a:off x="106572" y="3504909"/>
            <a:ext cx="2508286" cy="121294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LABEL</a:t>
            </a:r>
            <a:endParaRPr lang="en-US" dirty="0"/>
          </a:p>
        </p:txBody>
      </p:sp>
      <p:sp>
        <p:nvSpPr>
          <p:cNvPr id="64" name="Text Placeholder 46"/>
          <p:cNvSpPr>
            <a:spLocks noGrp="1"/>
          </p:cNvSpPr>
          <p:nvPr>
            <p:ph type="body" sz="quarter" idx="29" hasCustomPrompt="1"/>
          </p:nvPr>
        </p:nvSpPr>
        <p:spPr>
          <a:xfrm>
            <a:off x="106572" y="1838269"/>
            <a:ext cx="2508286" cy="121294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LABEL</a:t>
            </a:r>
            <a:endParaRPr lang="en-US" dirty="0"/>
          </a:p>
        </p:txBody>
      </p:sp>
      <p:sp>
        <p:nvSpPr>
          <p:cNvPr id="63" name="Text Placeholder 46"/>
          <p:cNvSpPr>
            <a:spLocks noGrp="1"/>
          </p:cNvSpPr>
          <p:nvPr>
            <p:ph type="body" sz="quarter" idx="28" hasCustomPrompt="1"/>
          </p:nvPr>
        </p:nvSpPr>
        <p:spPr>
          <a:xfrm>
            <a:off x="106572" y="154638"/>
            <a:ext cx="2508286" cy="121294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LABEL</a:t>
            </a:r>
            <a:endParaRPr lang="en-US" dirty="0"/>
          </a:p>
        </p:txBody>
      </p:sp>
      <p:sp>
        <p:nvSpPr>
          <p:cNvPr id="40" name="Picture Placeholder 39"/>
          <p:cNvSpPr>
            <a:spLocks noGrp="1"/>
          </p:cNvSpPr>
          <p:nvPr>
            <p:ph type="pic" sz="quarter" idx="10" hasCustomPrompt="1"/>
          </p:nvPr>
        </p:nvSpPr>
        <p:spPr>
          <a:xfrm>
            <a:off x="2702910" y="146517"/>
            <a:ext cx="1960364" cy="121991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buNone/>
            </a:pPr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41" name="Picture Placeholder 39"/>
          <p:cNvSpPr>
            <a:spLocks noGrp="1"/>
          </p:cNvSpPr>
          <p:nvPr>
            <p:ph type="pic" sz="quarter" idx="11" hasCustomPrompt="1"/>
          </p:nvPr>
        </p:nvSpPr>
        <p:spPr>
          <a:xfrm>
            <a:off x="4773109" y="146517"/>
            <a:ext cx="1960364" cy="121991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buNone/>
            </a:pPr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42" name="Picture Placeholder 39"/>
          <p:cNvSpPr>
            <a:spLocks noGrp="1"/>
          </p:cNvSpPr>
          <p:nvPr>
            <p:ph type="pic" sz="quarter" idx="12" hasCustomPrompt="1"/>
          </p:nvPr>
        </p:nvSpPr>
        <p:spPr>
          <a:xfrm>
            <a:off x="6843308" y="146517"/>
            <a:ext cx="1960364" cy="121991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buNone/>
            </a:pPr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51" name="Picture Placeholder 39"/>
          <p:cNvSpPr>
            <a:spLocks noGrp="1"/>
          </p:cNvSpPr>
          <p:nvPr>
            <p:ph type="pic" sz="quarter" idx="16" hasCustomPrompt="1"/>
          </p:nvPr>
        </p:nvSpPr>
        <p:spPr>
          <a:xfrm>
            <a:off x="2702910" y="1839422"/>
            <a:ext cx="1960364" cy="121991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buNone/>
            </a:pPr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52" name="Picture Placeholder 39"/>
          <p:cNvSpPr>
            <a:spLocks noGrp="1"/>
          </p:cNvSpPr>
          <p:nvPr>
            <p:ph type="pic" sz="quarter" idx="17" hasCustomPrompt="1"/>
          </p:nvPr>
        </p:nvSpPr>
        <p:spPr>
          <a:xfrm>
            <a:off x="4773109" y="1839422"/>
            <a:ext cx="1960364" cy="1219910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53" name="Picture Placeholder 39"/>
          <p:cNvSpPr>
            <a:spLocks noGrp="1"/>
          </p:cNvSpPr>
          <p:nvPr>
            <p:ph type="pic" sz="quarter" idx="18" hasCustomPrompt="1"/>
          </p:nvPr>
        </p:nvSpPr>
        <p:spPr>
          <a:xfrm>
            <a:off x="6843308" y="1839422"/>
            <a:ext cx="1960364" cy="121991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buNone/>
            </a:pPr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57" name="Picture Placeholder 39"/>
          <p:cNvSpPr>
            <a:spLocks noGrp="1"/>
          </p:cNvSpPr>
          <p:nvPr>
            <p:ph type="pic" sz="quarter" idx="22" hasCustomPrompt="1"/>
          </p:nvPr>
        </p:nvSpPr>
        <p:spPr>
          <a:xfrm>
            <a:off x="2702910" y="3506062"/>
            <a:ext cx="1960364" cy="121991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buNone/>
            </a:pPr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58" name="Picture Placeholder 39"/>
          <p:cNvSpPr>
            <a:spLocks noGrp="1"/>
          </p:cNvSpPr>
          <p:nvPr>
            <p:ph type="pic" sz="quarter" idx="23" hasCustomPrompt="1"/>
          </p:nvPr>
        </p:nvSpPr>
        <p:spPr>
          <a:xfrm>
            <a:off x="4773109" y="3506062"/>
            <a:ext cx="1960364" cy="121991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buNone/>
            </a:pPr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59" name="Picture Placeholder 39"/>
          <p:cNvSpPr>
            <a:spLocks noGrp="1"/>
          </p:cNvSpPr>
          <p:nvPr>
            <p:ph type="pic" sz="quarter" idx="24" hasCustomPrompt="1"/>
          </p:nvPr>
        </p:nvSpPr>
        <p:spPr>
          <a:xfrm>
            <a:off x="6843308" y="3506062"/>
            <a:ext cx="1960364" cy="121991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buNone/>
            </a:pPr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2" name="Text Placeholder 46"/>
          <p:cNvSpPr>
            <a:spLocks noGrp="1"/>
          </p:cNvSpPr>
          <p:nvPr>
            <p:ph type="body" sz="quarter" idx="31" hasCustomPrompt="1"/>
          </p:nvPr>
        </p:nvSpPr>
        <p:spPr>
          <a:xfrm>
            <a:off x="6847358" y="6363839"/>
            <a:ext cx="1969697" cy="2460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US" dirty="0" smtClean="0"/>
              <a:t>LABEL</a:t>
            </a:r>
            <a:endParaRPr lang="en-US" dirty="0"/>
          </a:p>
        </p:txBody>
      </p:sp>
      <p:sp>
        <p:nvSpPr>
          <p:cNvPr id="33" name="Text Placeholder 46"/>
          <p:cNvSpPr>
            <a:spLocks noGrp="1"/>
          </p:cNvSpPr>
          <p:nvPr>
            <p:ph type="body" sz="quarter" idx="32" hasCustomPrompt="1"/>
          </p:nvPr>
        </p:nvSpPr>
        <p:spPr>
          <a:xfrm>
            <a:off x="4763776" y="6363839"/>
            <a:ext cx="1969697" cy="2460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US" dirty="0" smtClean="0"/>
              <a:t>LABEL</a:t>
            </a:r>
            <a:endParaRPr lang="en-US" dirty="0"/>
          </a:p>
        </p:txBody>
      </p:sp>
      <p:sp>
        <p:nvSpPr>
          <p:cNvPr id="34" name="Text Placeholder 46"/>
          <p:cNvSpPr>
            <a:spLocks noGrp="1"/>
          </p:cNvSpPr>
          <p:nvPr>
            <p:ph type="body" sz="quarter" idx="33" hasCustomPrompt="1"/>
          </p:nvPr>
        </p:nvSpPr>
        <p:spPr>
          <a:xfrm>
            <a:off x="2702385" y="6363839"/>
            <a:ext cx="1969697" cy="2460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US" dirty="0" smtClean="0"/>
              <a:t>LABEL</a:t>
            </a:r>
            <a:endParaRPr lang="en-US" dirty="0"/>
          </a:p>
        </p:txBody>
      </p:sp>
      <p:sp>
        <p:nvSpPr>
          <p:cNvPr id="35" name="Text Placeholder 46"/>
          <p:cNvSpPr>
            <a:spLocks noGrp="1"/>
          </p:cNvSpPr>
          <p:nvPr>
            <p:ph type="body" sz="quarter" idx="34" hasCustomPrompt="1"/>
          </p:nvPr>
        </p:nvSpPr>
        <p:spPr>
          <a:xfrm>
            <a:off x="106572" y="5109727"/>
            <a:ext cx="2508286" cy="121294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LABEL</a:t>
            </a:r>
            <a:endParaRPr lang="en-US" dirty="0"/>
          </a:p>
        </p:txBody>
      </p:sp>
      <p:sp>
        <p:nvSpPr>
          <p:cNvPr id="36" name="Picture Placeholder 39"/>
          <p:cNvSpPr>
            <a:spLocks noGrp="1"/>
          </p:cNvSpPr>
          <p:nvPr>
            <p:ph type="pic" sz="quarter" idx="35" hasCustomPrompt="1"/>
          </p:nvPr>
        </p:nvSpPr>
        <p:spPr>
          <a:xfrm>
            <a:off x="2702910" y="5110880"/>
            <a:ext cx="1960364" cy="121991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buNone/>
            </a:pPr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7" name="Picture Placeholder 39"/>
          <p:cNvSpPr>
            <a:spLocks noGrp="1"/>
          </p:cNvSpPr>
          <p:nvPr>
            <p:ph type="pic" sz="quarter" idx="36" hasCustomPrompt="1"/>
          </p:nvPr>
        </p:nvSpPr>
        <p:spPr>
          <a:xfrm>
            <a:off x="4773109" y="5110880"/>
            <a:ext cx="1960364" cy="121991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buNone/>
            </a:pPr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8" name="Picture Placeholder 39"/>
          <p:cNvSpPr>
            <a:spLocks noGrp="1"/>
          </p:cNvSpPr>
          <p:nvPr>
            <p:ph type="pic" sz="quarter" idx="37" hasCustomPrompt="1"/>
          </p:nvPr>
        </p:nvSpPr>
        <p:spPr>
          <a:xfrm>
            <a:off x="6843308" y="5110880"/>
            <a:ext cx="1960364" cy="121991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buNone/>
            </a:pPr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4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94020" y="6442569"/>
            <a:ext cx="322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smtClean="0">
                <a:solidFill>
                  <a:srgbClr val="6C6C6C"/>
                </a:solidFill>
              </a:defRPr>
            </a:lvl1pPr>
          </a:lstStyle>
          <a:p>
            <a:fld id="{546CD2E5-F14D-4AB4-AABF-F1EC59ABA42A}" type="slidenum">
              <a:rPr/>
              <a:pPr/>
              <a:t>‹#›</a:t>
            </a:fld>
            <a:endParaRPr/>
          </a:p>
        </p:txBody>
      </p:sp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3610" y="6605162"/>
            <a:ext cx="661718" cy="21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587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399B1C-A998-43BD-A814-998E5F1BE9A7}" type="datetimeFigureOut">
              <a:rPr lang="en-US">
                <a:solidFill>
                  <a:prstClr val="black"/>
                </a:solidFill>
              </a:rPr>
              <a:pPr/>
              <a:t>12/12/2013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CA32A0-D8E0-4C90-8DE0-9528EC5D7CD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5768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TIER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39"/>
          <p:cNvSpPr>
            <a:spLocks noGrp="1"/>
          </p:cNvSpPr>
          <p:nvPr>
            <p:ph type="pic" sz="quarter" idx="10" hasCustomPrompt="1"/>
          </p:nvPr>
        </p:nvSpPr>
        <p:spPr>
          <a:xfrm>
            <a:off x="379693" y="2852815"/>
            <a:ext cx="2555978" cy="23772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buNone/>
            </a:pPr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41" name="Picture Placeholder 39"/>
          <p:cNvSpPr>
            <a:spLocks noGrp="1"/>
          </p:cNvSpPr>
          <p:nvPr>
            <p:ph type="pic" sz="quarter" idx="11" hasCustomPrompt="1"/>
          </p:nvPr>
        </p:nvSpPr>
        <p:spPr>
          <a:xfrm>
            <a:off x="3276113" y="2852815"/>
            <a:ext cx="2663932" cy="23772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buNone/>
            </a:pPr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42" name="Picture Placeholder 39"/>
          <p:cNvSpPr>
            <a:spLocks noGrp="1"/>
          </p:cNvSpPr>
          <p:nvPr>
            <p:ph type="pic" sz="quarter" idx="12" hasCustomPrompt="1"/>
          </p:nvPr>
        </p:nvSpPr>
        <p:spPr>
          <a:xfrm>
            <a:off x="6161389" y="2852815"/>
            <a:ext cx="2609244" cy="237726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buNone/>
            </a:pPr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25" name="Text Placeholder 46"/>
          <p:cNvSpPr>
            <a:spLocks noGrp="1"/>
          </p:cNvSpPr>
          <p:nvPr>
            <p:ph type="body" sz="quarter" idx="15" hasCustomPrompt="1"/>
          </p:nvPr>
        </p:nvSpPr>
        <p:spPr>
          <a:xfrm>
            <a:off x="6263657" y="1990960"/>
            <a:ext cx="2626846" cy="424776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buNone/>
              <a:defRPr sz="1100"/>
            </a:lvl1pPr>
          </a:lstStyle>
          <a:p>
            <a:pPr lvl="0"/>
            <a:r>
              <a:rPr lang="en-US" dirty="0" smtClean="0"/>
              <a:t>Label</a:t>
            </a:r>
            <a:endParaRPr lang="en-US" dirty="0"/>
          </a:p>
        </p:txBody>
      </p:sp>
      <p:sp>
        <p:nvSpPr>
          <p:cNvPr id="24" name="Text Placeholder 46"/>
          <p:cNvSpPr>
            <a:spLocks noGrp="1"/>
          </p:cNvSpPr>
          <p:nvPr>
            <p:ph type="body" sz="quarter" idx="14" hasCustomPrompt="1"/>
          </p:nvPr>
        </p:nvSpPr>
        <p:spPr>
          <a:xfrm>
            <a:off x="3256854" y="1990960"/>
            <a:ext cx="2683191" cy="424776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buNone/>
              <a:defRPr lang="en-US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Label</a:t>
            </a:r>
            <a:endParaRPr lang="en-US" dirty="0"/>
          </a:p>
        </p:txBody>
      </p:sp>
      <p:sp>
        <p:nvSpPr>
          <p:cNvPr id="23" name="Text Placeholder 46"/>
          <p:cNvSpPr>
            <a:spLocks noGrp="1"/>
          </p:cNvSpPr>
          <p:nvPr>
            <p:ph type="body" sz="quarter" idx="13" hasCustomPrompt="1"/>
          </p:nvPr>
        </p:nvSpPr>
        <p:spPr>
          <a:xfrm>
            <a:off x="393192" y="1990960"/>
            <a:ext cx="2581397" cy="424776"/>
          </a:xfrm>
          <a:prstGeom prst="rect">
            <a:avLst/>
          </a:prstGeom>
        </p:spPr>
        <p:txBody>
          <a:bodyPr wrap="square" lIns="0" rIns="0">
            <a:noAutofit/>
          </a:bodyPr>
          <a:lstStyle>
            <a:lvl1pPr marL="0" indent="0" algn="l">
              <a:buNone/>
              <a:defRPr sz="1100"/>
            </a:lvl1pPr>
          </a:lstStyle>
          <a:p>
            <a:pPr lvl="0"/>
            <a:r>
              <a:rPr lang="en-US" dirty="0" smtClean="0"/>
              <a:t>Label</a:t>
            </a:r>
            <a:endParaRPr lang="en-US" dirty="0"/>
          </a:p>
        </p:txBody>
      </p:sp>
      <p:sp>
        <p:nvSpPr>
          <p:cNvPr id="65" name="Text Placeholder 46"/>
          <p:cNvSpPr>
            <a:spLocks noGrp="1"/>
          </p:cNvSpPr>
          <p:nvPr>
            <p:ph type="body" sz="quarter" idx="30" hasCustomPrompt="1"/>
          </p:nvPr>
        </p:nvSpPr>
        <p:spPr>
          <a:xfrm>
            <a:off x="6250289" y="1471224"/>
            <a:ext cx="2609244" cy="68467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LABEL</a:t>
            </a:r>
            <a:endParaRPr lang="en-US" dirty="0"/>
          </a:p>
        </p:txBody>
      </p:sp>
      <p:sp>
        <p:nvSpPr>
          <p:cNvPr id="64" name="Text Placeholder 46"/>
          <p:cNvSpPr>
            <a:spLocks noGrp="1"/>
          </p:cNvSpPr>
          <p:nvPr>
            <p:ph type="body" sz="quarter" idx="29" hasCustomPrompt="1"/>
          </p:nvPr>
        </p:nvSpPr>
        <p:spPr>
          <a:xfrm>
            <a:off x="3256854" y="1453334"/>
            <a:ext cx="2683191" cy="68467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LABEL</a:t>
            </a:r>
            <a:endParaRPr lang="en-US" dirty="0"/>
          </a:p>
        </p:txBody>
      </p:sp>
      <p:sp>
        <p:nvSpPr>
          <p:cNvPr id="63" name="Text Placeholder 46"/>
          <p:cNvSpPr>
            <a:spLocks noGrp="1"/>
          </p:cNvSpPr>
          <p:nvPr>
            <p:ph type="body" sz="quarter" idx="28" hasCustomPrompt="1"/>
          </p:nvPr>
        </p:nvSpPr>
        <p:spPr>
          <a:xfrm>
            <a:off x="393192" y="1471224"/>
            <a:ext cx="2594767" cy="684674"/>
          </a:xfrm>
          <a:prstGeom prst="rect">
            <a:avLst/>
          </a:prstGeom>
        </p:spPr>
        <p:txBody>
          <a:bodyPr wrap="square" lIns="0" rIns="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LABEL</a:t>
            </a:r>
            <a:endParaRPr lang="en-US" dirty="0"/>
          </a:p>
        </p:txBody>
      </p:sp>
      <p:sp>
        <p:nvSpPr>
          <p:cNvPr id="32" name="Title 1"/>
          <p:cNvSpPr>
            <a:spLocks noGrp="1"/>
          </p:cNvSpPr>
          <p:nvPr>
            <p:ph type="title" hasCustomPrompt="1"/>
          </p:nvPr>
        </p:nvSpPr>
        <p:spPr>
          <a:xfrm>
            <a:off x="393192" y="363536"/>
            <a:ext cx="8600313" cy="519448"/>
          </a:xfrm>
          <a:prstGeom prst="rect">
            <a:avLst/>
          </a:prstGeom>
        </p:spPr>
        <p:txBody>
          <a:bodyPr wrap="square" lIns="0" tIns="0" rIns="0" anchor="t">
            <a:noAutofit/>
          </a:bodyPr>
          <a:lstStyle>
            <a:lvl1pPr algn="l">
              <a:lnSpc>
                <a:spcPct val="65000"/>
              </a:lnSpc>
              <a:defRPr lang="en-US" sz="4800" b="1" kern="4800" spc="-300" baseline="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393192" y="788403"/>
            <a:ext cx="8601075" cy="428625"/>
          </a:xfrm>
          <a:prstGeom prst="rect">
            <a:avLst/>
          </a:prstGeom>
        </p:spPr>
        <p:txBody>
          <a:bodyPr wrap="square" lIns="0" rIns="0">
            <a:noAutofit/>
          </a:bodyPr>
          <a:lstStyle>
            <a:lvl1pPr algn="l">
              <a:lnSpc>
                <a:spcPct val="80000"/>
              </a:lnSpc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 smtClean="0"/>
              <a:t>Subheader</a:t>
            </a:r>
            <a:r>
              <a:rPr lang="en-US" dirty="0" smtClean="0"/>
              <a:t> in 20 </a:t>
            </a:r>
            <a:r>
              <a:rPr lang="en-US" dirty="0" err="1" smtClean="0"/>
              <a:t>pt</a:t>
            </a:r>
            <a:endParaRPr lang="en-US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3107617" y="2087573"/>
            <a:ext cx="0" cy="3326632"/>
          </a:xfrm>
          <a:prstGeom prst="line">
            <a:avLst/>
          </a:prstGeom>
          <a:ln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056254" y="2076314"/>
            <a:ext cx="0" cy="3326632"/>
          </a:xfrm>
          <a:prstGeom prst="line">
            <a:avLst/>
          </a:prstGeom>
          <a:ln>
            <a:solidFill>
              <a:srgbClr val="A6A6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94020" y="6442569"/>
            <a:ext cx="322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smtClean="0">
                <a:solidFill>
                  <a:srgbClr val="6C6C6C"/>
                </a:solidFill>
              </a:defRPr>
            </a:lvl1pPr>
          </a:lstStyle>
          <a:p>
            <a:fld id="{546CD2E5-F14D-4AB4-AABF-F1EC59ABA42A}" type="slidenum">
              <a:rPr/>
              <a:pPr/>
              <a:t>‹#›</a:t>
            </a:fld>
            <a:endParaRPr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6" hasCustomPrompt="1"/>
          </p:nvPr>
        </p:nvSpPr>
        <p:spPr>
          <a:xfrm>
            <a:off x="393192" y="5648027"/>
            <a:ext cx="8393729" cy="944159"/>
          </a:xfrm>
          <a:prstGeom prst="rect">
            <a:avLst/>
          </a:prstGeom>
        </p:spPr>
        <p:txBody>
          <a:bodyPr wrap="square" lIns="0" rIns="0" numCol="2" spcCol="18288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/>
              <a:buNone/>
              <a:tabLst/>
              <a:defRPr lang="en-US" sz="1200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SHORT HEADER HERE, PLS BOLD THIS</a:t>
            </a:r>
          </a:p>
          <a:p>
            <a:pPr lvl="0"/>
            <a:r>
              <a:rPr lang="en-US" dirty="0" smtClean="0"/>
              <a:t>Put your details here, not in the stats and descriptors area, which are intended to be brief. This is a two column text box with bullet styles included.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/>
              <a:buChar char="•"/>
              <a:tabLst/>
              <a:defRPr/>
            </a:pPr>
            <a:r>
              <a:rPr lang="en-US" dirty="0" smtClean="0"/>
              <a:t>Bullet here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/>
              <a:buChar char="•"/>
              <a:tabLst/>
              <a:defRPr/>
            </a:pPr>
            <a:r>
              <a:rPr lang="en-US" dirty="0" smtClean="0"/>
              <a:t>Bullet here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/>
              <a:buChar char="•"/>
              <a:tabLst/>
              <a:defRPr/>
            </a:pPr>
            <a:r>
              <a:rPr lang="en-US" dirty="0" smtClean="0"/>
              <a:t>Bullet here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/>
              <a:buChar char="•"/>
              <a:tabLst/>
              <a:defRPr/>
            </a:pPr>
            <a:r>
              <a:rPr lang="en-US" dirty="0" smtClean="0"/>
              <a:t>And here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3610" y="6605162"/>
            <a:ext cx="661718" cy="21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074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COSYSTE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39"/>
          <p:cNvSpPr>
            <a:spLocks noGrp="1"/>
          </p:cNvSpPr>
          <p:nvPr>
            <p:ph type="pic" sz="quarter" idx="10" hasCustomPrompt="1"/>
          </p:nvPr>
        </p:nvSpPr>
        <p:spPr>
          <a:xfrm>
            <a:off x="393192" y="1508326"/>
            <a:ext cx="1332573" cy="75746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buNone/>
            </a:pPr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41" name="Picture Placeholder 39"/>
          <p:cNvSpPr>
            <a:spLocks noGrp="1"/>
          </p:cNvSpPr>
          <p:nvPr>
            <p:ph type="pic" sz="quarter" idx="11" hasCustomPrompt="1"/>
          </p:nvPr>
        </p:nvSpPr>
        <p:spPr>
          <a:xfrm>
            <a:off x="2739589" y="1508326"/>
            <a:ext cx="3566674" cy="375215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buNone/>
            </a:pPr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24" name="Text Placeholder 46"/>
          <p:cNvSpPr>
            <a:spLocks noGrp="1"/>
          </p:cNvSpPr>
          <p:nvPr>
            <p:ph type="body" sz="quarter" idx="14" hasCustomPrompt="1"/>
          </p:nvPr>
        </p:nvSpPr>
        <p:spPr>
          <a:xfrm>
            <a:off x="2725075" y="5329595"/>
            <a:ext cx="3566674" cy="1166995"/>
          </a:xfrm>
          <a:prstGeom prst="rect">
            <a:avLst/>
          </a:prstGeom>
        </p:spPr>
        <p:txBody>
          <a:bodyPr lIns="0" tIns="0" rIns="0" bIns="45720">
            <a:noAutofit/>
          </a:bodyPr>
          <a:lstStyle>
            <a:lvl1pPr marL="0" indent="0" algn="l">
              <a:lnSpc>
                <a:spcPct val="80000"/>
              </a:lnSpc>
              <a:buNone/>
              <a:defRPr lang="en-US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Label</a:t>
            </a:r>
            <a:endParaRPr lang="en-US" dirty="0"/>
          </a:p>
        </p:txBody>
      </p:sp>
      <p:sp>
        <p:nvSpPr>
          <p:cNvPr id="23" name="Text Placeholder 46"/>
          <p:cNvSpPr>
            <a:spLocks noGrp="1"/>
          </p:cNvSpPr>
          <p:nvPr>
            <p:ph type="body" sz="quarter" idx="13" hasCustomPrompt="1"/>
          </p:nvPr>
        </p:nvSpPr>
        <p:spPr>
          <a:xfrm>
            <a:off x="393192" y="2441952"/>
            <a:ext cx="1332572" cy="619766"/>
          </a:xfrm>
          <a:prstGeom prst="rect">
            <a:avLst/>
          </a:prstGeom>
        </p:spPr>
        <p:txBody>
          <a:bodyPr lIns="0" tIns="0" rIns="0" bIns="45720" anchor="t">
            <a:noAutofit/>
          </a:bodyPr>
          <a:lstStyle>
            <a:lvl1pPr marL="0" indent="0" algn="l">
              <a:lnSpc>
                <a:spcPct val="80000"/>
              </a:lnSpc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Label</a:t>
            </a:r>
            <a:endParaRPr lang="en-US" dirty="0"/>
          </a:p>
        </p:txBody>
      </p:sp>
      <p:sp>
        <p:nvSpPr>
          <p:cNvPr id="64" name="Text Placeholder 46"/>
          <p:cNvSpPr>
            <a:spLocks noGrp="1"/>
          </p:cNvSpPr>
          <p:nvPr>
            <p:ph type="body" sz="quarter" idx="29" hasCustomPrompt="1"/>
          </p:nvPr>
        </p:nvSpPr>
        <p:spPr>
          <a:xfrm>
            <a:off x="2717818" y="1249939"/>
            <a:ext cx="3590295" cy="265076"/>
          </a:xfrm>
          <a:prstGeom prst="rect">
            <a:avLst/>
          </a:prstGeom>
        </p:spPr>
        <p:txBody>
          <a:bodyPr lIns="0" tIns="0" rIns="0" bIns="45720" anchor="t">
            <a:noAutofit/>
          </a:bodyPr>
          <a:lstStyle>
            <a:lvl1pPr marL="0" indent="0" algn="l">
              <a:spcBef>
                <a:spcPts val="0"/>
              </a:spcBef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LABEL</a:t>
            </a:r>
            <a:endParaRPr lang="en-US" dirty="0"/>
          </a:p>
        </p:txBody>
      </p:sp>
      <p:sp>
        <p:nvSpPr>
          <p:cNvPr id="63" name="Text Placeholder 46"/>
          <p:cNvSpPr>
            <a:spLocks noGrp="1"/>
          </p:cNvSpPr>
          <p:nvPr>
            <p:ph type="body" sz="quarter" idx="28" hasCustomPrompt="1"/>
          </p:nvPr>
        </p:nvSpPr>
        <p:spPr>
          <a:xfrm>
            <a:off x="393192" y="2306155"/>
            <a:ext cx="1339474" cy="246752"/>
          </a:xfrm>
          <a:prstGeom prst="rect">
            <a:avLst/>
          </a:prstGeom>
        </p:spPr>
        <p:txBody>
          <a:bodyPr lIns="0" tIns="0" rIns="0" bIns="45720"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1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LABEL</a:t>
            </a:r>
            <a:endParaRPr lang="en-US" dirty="0"/>
          </a:p>
        </p:txBody>
      </p:sp>
      <p:sp>
        <p:nvSpPr>
          <p:cNvPr id="32" name="Title 1"/>
          <p:cNvSpPr>
            <a:spLocks noGrp="1"/>
          </p:cNvSpPr>
          <p:nvPr>
            <p:ph type="title" hasCustomPrompt="1"/>
          </p:nvPr>
        </p:nvSpPr>
        <p:spPr>
          <a:xfrm>
            <a:off x="393192" y="363536"/>
            <a:ext cx="8600313" cy="519448"/>
          </a:xfrm>
          <a:prstGeom prst="rect">
            <a:avLst/>
          </a:prstGeom>
        </p:spPr>
        <p:txBody>
          <a:bodyPr wrap="square" lIns="0" tIns="0" rIns="0" anchor="t">
            <a:noAutofit/>
          </a:bodyPr>
          <a:lstStyle>
            <a:lvl1pPr algn="l">
              <a:lnSpc>
                <a:spcPct val="65000"/>
              </a:lnSpc>
              <a:defRPr lang="en-US" sz="4800" b="1" kern="4800" spc="-300" baseline="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5" name="Picture Placeholder 39"/>
          <p:cNvSpPr>
            <a:spLocks noGrp="1"/>
          </p:cNvSpPr>
          <p:nvPr>
            <p:ph type="pic" sz="quarter" idx="32" hasCustomPrompt="1"/>
          </p:nvPr>
        </p:nvSpPr>
        <p:spPr>
          <a:xfrm>
            <a:off x="393192" y="3120959"/>
            <a:ext cx="1332573" cy="75746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buNone/>
            </a:pPr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16" name="Text Placeholder 46"/>
          <p:cNvSpPr>
            <a:spLocks noGrp="1"/>
          </p:cNvSpPr>
          <p:nvPr>
            <p:ph type="body" sz="quarter" idx="33" hasCustomPrompt="1"/>
          </p:nvPr>
        </p:nvSpPr>
        <p:spPr>
          <a:xfrm>
            <a:off x="393192" y="4054585"/>
            <a:ext cx="1332572" cy="619766"/>
          </a:xfrm>
          <a:prstGeom prst="rect">
            <a:avLst/>
          </a:prstGeom>
        </p:spPr>
        <p:txBody>
          <a:bodyPr lIns="0" tIns="0" rIns="0" bIns="45720" anchor="t">
            <a:noAutofit/>
          </a:bodyPr>
          <a:lstStyle>
            <a:lvl1pPr marL="0" indent="0" algn="l">
              <a:lnSpc>
                <a:spcPct val="80000"/>
              </a:lnSpc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Label</a:t>
            </a:r>
            <a:endParaRPr lang="en-US" dirty="0"/>
          </a:p>
        </p:txBody>
      </p:sp>
      <p:sp>
        <p:nvSpPr>
          <p:cNvPr id="17" name="Text Placeholder 46"/>
          <p:cNvSpPr>
            <a:spLocks noGrp="1"/>
          </p:cNvSpPr>
          <p:nvPr>
            <p:ph type="body" sz="quarter" idx="34" hasCustomPrompt="1"/>
          </p:nvPr>
        </p:nvSpPr>
        <p:spPr>
          <a:xfrm>
            <a:off x="393192" y="3918788"/>
            <a:ext cx="1339474" cy="246752"/>
          </a:xfrm>
          <a:prstGeom prst="rect">
            <a:avLst/>
          </a:prstGeom>
        </p:spPr>
        <p:txBody>
          <a:bodyPr lIns="0" tIns="0" rIns="0" bIns="45720"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1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LABEL</a:t>
            </a:r>
            <a:endParaRPr lang="en-US" dirty="0"/>
          </a:p>
        </p:txBody>
      </p:sp>
      <p:sp>
        <p:nvSpPr>
          <p:cNvPr id="18" name="Picture Placeholder 39"/>
          <p:cNvSpPr>
            <a:spLocks noGrp="1"/>
          </p:cNvSpPr>
          <p:nvPr>
            <p:ph type="pic" sz="quarter" idx="35" hasCustomPrompt="1"/>
          </p:nvPr>
        </p:nvSpPr>
        <p:spPr>
          <a:xfrm>
            <a:off x="393192" y="4746560"/>
            <a:ext cx="1332573" cy="75746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buNone/>
            </a:pPr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19" name="Text Placeholder 46"/>
          <p:cNvSpPr>
            <a:spLocks noGrp="1"/>
          </p:cNvSpPr>
          <p:nvPr>
            <p:ph type="body" sz="quarter" idx="36" hasCustomPrompt="1"/>
          </p:nvPr>
        </p:nvSpPr>
        <p:spPr>
          <a:xfrm>
            <a:off x="393192" y="5680186"/>
            <a:ext cx="1332572" cy="619766"/>
          </a:xfrm>
          <a:prstGeom prst="rect">
            <a:avLst/>
          </a:prstGeom>
        </p:spPr>
        <p:txBody>
          <a:bodyPr lIns="0" tIns="0" rIns="0" bIns="45720" anchor="t">
            <a:noAutofit/>
          </a:bodyPr>
          <a:lstStyle>
            <a:lvl1pPr marL="0" indent="0" algn="l">
              <a:lnSpc>
                <a:spcPct val="80000"/>
              </a:lnSpc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Label</a:t>
            </a:r>
            <a:endParaRPr lang="en-US" dirty="0"/>
          </a:p>
        </p:txBody>
      </p:sp>
      <p:sp>
        <p:nvSpPr>
          <p:cNvPr id="20" name="Text Placeholder 46"/>
          <p:cNvSpPr>
            <a:spLocks noGrp="1"/>
          </p:cNvSpPr>
          <p:nvPr>
            <p:ph type="body" sz="quarter" idx="37" hasCustomPrompt="1"/>
          </p:nvPr>
        </p:nvSpPr>
        <p:spPr>
          <a:xfrm>
            <a:off x="393192" y="5533078"/>
            <a:ext cx="1339474" cy="246752"/>
          </a:xfrm>
          <a:prstGeom prst="rect">
            <a:avLst/>
          </a:prstGeom>
        </p:spPr>
        <p:txBody>
          <a:bodyPr lIns="0" tIns="0" rIns="0" bIns="45720"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1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LABEL</a:t>
            </a:r>
            <a:endParaRPr lang="en-US" dirty="0"/>
          </a:p>
        </p:txBody>
      </p:sp>
      <p:sp>
        <p:nvSpPr>
          <p:cNvPr id="26" name="Text Placeholder 46"/>
          <p:cNvSpPr>
            <a:spLocks noGrp="1"/>
          </p:cNvSpPr>
          <p:nvPr>
            <p:ph type="body" sz="quarter" idx="38" hasCustomPrompt="1"/>
          </p:nvPr>
        </p:nvSpPr>
        <p:spPr>
          <a:xfrm>
            <a:off x="393192" y="1249939"/>
            <a:ext cx="1350473" cy="265076"/>
          </a:xfrm>
          <a:prstGeom prst="rect">
            <a:avLst/>
          </a:prstGeom>
        </p:spPr>
        <p:txBody>
          <a:bodyPr lIns="0" tIns="0" rIns="0" bIns="45720" anchor="t">
            <a:noAutofit/>
          </a:bodyPr>
          <a:lstStyle>
            <a:lvl1pPr marL="0" indent="0" algn="l">
              <a:spcBef>
                <a:spcPts val="0"/>
              </a:spcBef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LABEL</a:t>
            </a:r>
            <a:endParaRPr lang="en-US" dirty="0"/>
          </a:p>
        </p:txBody>
      </p:sp>
      <p:sp>
        <p:nvSpPr>
          <p:cNvPr id="27" name="Picture Placeholder 39"/>
          <p:cNvSpPr>
            <a:spLocks noGrp="1"/>
          </p:cNvSpPr>
          <p:nvPr>
            <p:ph type="pic" sz="quarter" idx="39" hasCustomPrompt="1"/>
          </p:nvPr>
        </p:nvSpPr>
        <p:spPr>
          <a:xfrm>
            <a:off x="7461056" y="1508326"/>
            <a:ext cx="1332573" cy="75746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buNone/>
            </a:pPr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28" name="Text Placeholder 46"/>
          <p:cNvSpPr>
            <a:spLocks noGrp="1"/>
          </p:cNvSpPr>
          <p:nvPr>
            <p:ph type="body" sz="quarter" idx="40" hasCustomPrompt="1"/>
          </p:nvPr>
        </p:nvSpPr>
        <p:spPr>
          <a:xfrm>
            <a:off x="7461057" y="2441952"/>
            <a:ext cx="1332572" cy="619766"/>
          </a:xfrm>
          <a:prstGeom prst="rect">
            <a:avLst/>
          </a:prstGeom>
        </p:spPr>
        <p:txBody>
          <a:bodyPr lIns="0" tIns="0" rIns="0" bIns="45720" anchor="t">
            <a:noAutofit/>
          </a:bodyPr>
          <a:lstStyle>
            <a:lvl1pPr marL="0" indent="0" algn="l">
              <a:lnSpc>
                <a:spcPct val="80000"/>
              </a:lnSpc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Label</a:t>
            </a:r>
            <a:endParaRPr lang="en-US" dirty="0"/>
          </a:p>
        </p:txBody>
      </p:sp>
      <p:sp>
        <p:nvSpPr>
          <p:cNvPr id="29" name="Text Placeholder 46"/>
          <p:cNvSpPr>
            <a:spLocks noGrp="1"/>
          </p:cNvSpPr>
          <p:nvPr>
            <p:ph type="body" sz="quarter" idx="41" hasCustomPrompt="1"/>
          </p:nvPr>
        </p:nvSpPr>
        <p:spPr>
          <a:xfrm>
            <a:off x="7448411" y="2306155"/>
            <a:ext cx="1339474" cy="246752"/>
          </a:xfrm>
          <a:prstGeom prst="rect">
            <a:avLst/>
          </a:prstGeom>
        </p:spPr>
        <p:txBody>
          <a:bodyPr lIns="0" tIns="0" rIns="0" bIns="45720"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1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LABEL</a:t>
            </a:r>
            <a:endParaRPr lang="en-US" dirty="0"/>
          </a:p>
        </p:txBody>
      </p:sp>
      <p:sp>
        <p:nvSpPr>
          <p:cNvPr id="30" name="Picture Placeholder 39"/>
          <p:cNvSpPr>
            <a:spLocks noGrp="1"/>
          </p:cNvSpPr>
          <p:nvPr>
            <p:ph type="pic" sz="quarter" idx="42" hasCustomPrompt="1"/>
          </p:nvPr>
        </p:nvSpPr>
        <p:spPr>
          <a:xfrm>
            <a:off x="7461056" y="3120959"/>
            <a:ext cx="1332573" cy="75746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buNone/>
            </a:pPr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1" name="Text Placeholder 46"/>
          <p:cNvSpPr>
            <a:spLocks noGrp="1"/>
          </p:cNvSpPr>
          <p:nvPr>
            <p:ph type="body" sz="quarter" idx="43" hasCustomPrompt="1"/>
          </p:nvPr>
        </p:nvSpPr>
        <p:spPr>
          <a:xfrm>
            <a:off x="7461057" y="4054585"/>
            <a:ext cx="1332572" cy="619766"/>
          </a:xfrm>
          <a:prstGeom prst="rect">
            <a:avLst/>
          </a:prstGeom>
        </p:spPr>
        <p:txBody>
          <a:bodyPr lIns="0" tIns="0" rIns="0" bIns="45720" anchor="t">
            <a:noAutofit/>
          </a:bodyPr>
          <a:lstStyle>
            <a:lvl1pPr marL="0" indent="0" algn="l">
              <a:lnSpc>
                <a:spcPct val="80000"/>
              </a:lnSpc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Label</a:t>
            </a:r>
            <a:endParaRPr lang="en-US" dirty="0"/>
          </a:p>
        </p:txBody>
      </p:sp>
      <p:sp>
        <p:nvSpPr>
          <p:cNvPr id="33" name="Text Placeholder 46"/>
          <p:cNvSpPr>
            <a:spLocks noGrp="1"/>
          </p:cNvSpPr>
          <p:nvPr>
            <p:ph type="body" sz="quarter" idx="44" hasCustomPrompt="1"/>
          </p:nvPr>
        </p:nvSpPr>
        <p:spPr>
          <a:xfrm>
            <a:off x="7448411" y="3918788"/>
            <a:ext cx="1339474" cy="246752"/>
          </a:xfrm>
          <a:prstGeom prst="rect">
            <a:avLst/>
          </a:prstGeom>
        </p:spPr>
        <p:txBody>
          <a:bodyPr lIns="0" tIns="0" rIns="0" bIns="45720"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1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LABEL</a:t>
            </a:r>
            <a:endParaRPr lang="en-US" dirty="0"/>
          </a:p>
        </p:txBody>
      </p:sp>
      <p:sp>
        <p:nvSpPr>
          <p:cNvPr id="36" name="Picture Placeholder 39"/>
          <p:cNvSpPr>
            <a:spLocks noGrp="1"/>
          </p:cNvSpPr>
          <p:nvPr>
            <p:ph type="pic" sz="quarter" idx="45" hasCustomPrompt="1"/>
          </p:nvPr>
        </p:nvSpPr>
        <p:spPr>
          <a:xfrm>
            <a:off x="7461056" y="4746560"/>
            <a:ext cx="1332573" cy="75746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buNone/>
            </a:pPr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37" name="Text Placeholder 46"/>
          <p:cNvSpPr>
            <a:spLocks noGrp="1"/>
          </p:cNvSpPr>
          <p:nvPr>
            <p:ph type="body" sz="quarter" idx="46" hasCustomPrompt="1"/>
          </p:nvPr>
        </p:nvSpPr>
        <p:spPr>
          <a:xfrm>
            <a:off x="7461057" y="5680186"/>
            <a:ext cx="1332572" cy="619766"/>
          </a:xfrm>
          <a:prstGeom prst="rect">
            <a:avLst/>
          </a:prstGeom>
        </p:spPr>
        <p:txBody>
          <a:bodyPr lIns="0" tIns="0" rIns="0" bIns="45720" anchor="t">
            <a:noAutofit/>
          </a:bodyPr>
          <a:lstStyle>
            <a:lvl1pPr marL="0" indent="0" algn="l">
              <a:lnSpc>
                <a:spcPct val="80000"/>
              </a:lnSpc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Label</a:t>
            </a:r>
            <a:endParaRPr lang="en-US" dirty="0"/>
          </a:p>
        </p:txBody>
      </p:sp>
      <p:sp>
        <p:nvSpPr>
          <p:cNvPr id="38" name="Text Placeholder 46"/>
          <p:cNvSpPr>
            <a:spLocks noGrp="1"/>
          </p:cNvSpPr>
          <p:nvPr>
            <p:ph type="body" sz="quarter" idx="47" hasCustomPrompt="1"/>
          </p:nvPr>
        </p:nvSpPr>
        <p:spPr>
          <a:xfrm>
            <a:off x="7448411" y="5533078"/>
            <a:ext cx="1339474" cy="246752"/>
          </a:xfrm>
          <a:prstGeom prst="rect">
            <a:avLst/>
          </a:prstGeom>
        </p:spPr>
        <p:txBody>
          <a:bodyPr lIns="0" tIns="0" rIns="0" bIns="45720"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1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LABEL</a:t>
            </a:r>
            <a:endParaRPr lang="en-US" dirty="0"/>
          </a:p>
        </p:txBody>
      </p:sp>
      <p:sp>
        <p:nvSpPr>
          <p:cNvPr id="39" name="Text Placeholder 46"/>
          <p:cNvSpPr>
            <a:spLocks noGrp="1"/>
          </p:cNvSpPr>
          <p:nvPr>
            <p:ph type="body" sz="quarter" idx="48" hasCustomPrompt="1"/>
          </p:nvPr>
        </p:nvSpPr>
        <p:spPr>
          <a:xfrm>
            <a:off x="7448411" y="1249939"/>
            <a:ext cx="1339474" cy="265076"/>
          </a:xfrm>
          <a:prstGeom prst="rect">
            <a:avLst/>
          </a:prstGeom>
        </p:spPr>
        <p:txBody>
          <a:bodyPr lIns="0" tIns="0" rIns="0" bIns="45720" anchor="t">
            <a:noAutofit/>
          </a:bodyPr>
          <a:lstStyle>
            <a:lvl1pPr marL="0" indent="0" algn="l">
              <a:spcBef>
                <a:spcPts val="0"/>
              </a:spcBef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LABEL</a:t>
            </a:r>
            <a:endParaRPr lang="en-US" dirty="0"/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94020" y="6442569"/>
            <a:ext cx="322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smtClean="0">
                <a:solidFill>
                  <a:srgbClr val="6C6C6C"/>
                </a:solidFill>
              </a:defRPr>
            </a:lvl1pPr>
          </a:lstStyle>
          <a:p>
            <a:fld id="{546CD2E5-F14D-4AB4-AABF-F1EC59ABA42A}" type="slidenum">
              <a:rPr/>
              <a:pPr/>
              <a:t>‹#›</a:t>
            </a:fld>
            <a:endParaRPr/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3610" y="6605162"/>
            <a:ext cx="661718" cy="21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254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COSYSTE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39"/>
          <p:cNvSpPr>
            <a:spLocks noGrp="1"/>
          </p:cNvSpPr>
          <p:nvPr>
            <p:ph type="pic" sz="quarter" idx="10" hasCustomPrompt="1"/>
          </p:nvPr>
        </p:nvSpPr>
        <p:spPr>
          <a:xfrm>
            <a:off x="399034" y="3022600"/>
            <a:ext cx="1696466" cy="17955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buNone/>
            </a:pPr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41" name="Picture Placeholder 39"/>
          <p:cNvSpPr>
            <a:spLocks noGrp="1"/>
          </p:cNvSpPr>
          <p:nvPr>
            <p:ph type="pic" sz="quarter" idx="11" hasCustomPrompt="1"/>
          </p:nvPr>
        </p:nvSpPr>
        <p:spPr>
          <a:xfrm>
            <a:off x="2909520" y="2501900"/>
            <a:ext cx="1668830" cy="172085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buNone/>
            </a:pPr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42" name="Picture Placeholder 39"/>
          <p:cNvSpPr>
            <a:spLocks noGrp="1"/>
          </p:cNvSpPr>
          <p:nvPr>
            <p:ph type="pic" sz="quarter" idx="12" hasCustomPrompt="1"/>
          </p:nvPr>
        </p:nvSpPr>
        <p:spPr>
          <a:xfrm>
            <a:off x="5267210" y="1644650"/>
            <a:ext cx="1646457" cy="181891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buNone/>
            </a:pPr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25" name="Text Placeholder 46"/>
          <p:cNvSpPr>
            <a:spLocks noGrp="1"/>
          </p:cNvSpPr>
          <p:nvPr>
            <p:ph type="body" sz="quarter" idx="15" hasCustomPrompt="1"/>
          </p:nvPr>
        </p:nvSpPr>
        <p:spPr>
          <a:xfrm>
            <a:off x="5267211" y="3755913"/>
            <a:ext cx="2070567" cy="16233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Label</a:t>
            </a:r>
            <a:endParaRPr lang="en-US" dirty="0"/>
          </a:p>
        </p:txBody>
      </p:sp>
      <p:sp>
        <p:nvSpPr>
          <p:cNvPr id="24" name="Text Placeholder 46"/>
          <p:cNvSpPr>
            <a:spLocks noGrp="1"/>
          </p:cNvSpPr>
          <p:nvPr>
            <p:ph type="body" sz="quarter" idx="14" hasCustomPrompt="1"/>
          </p:nvPr>
        </p:nvSpPr>
        <p:spPr>
          <a:xfrm>
            <a:off x="2909520" y="4557690"/>
            <a:ext cx="2315358" cy="7683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en-US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Label</a:t>
            </a:r>
            <a:endParaRPr lang="en-US" dirty="0"/>
          </a:p>
        </p:txBody>
      </p:sp>
      <p:sp>
        <p:nvSpPr>
          <p:cNvPr id="23" name="Text Placeholder 46"/>
          <p:cNvSpPr>
            <a:spLocks noGrp="1"/>
          </p:cNvSpPr>
          <p:nvPr>
            <p:ph type="body" sz="quarter" idx="13" hasCustomPrompt="1"/>
          </p:nvPr>
        </p:nvSpPr>
        <p:spPr>
          <a:xfrm>
            <a:off x="393192" y="5102648"/>
            <a:ext cx="2011943" cy="657977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Label</a:t>
            </a:r>
            <a:endParaRPr lang="en-US" dirty="0"/>
          </a:p>
        </p:txBody>
      </p:sp>
      <p:sp>
        <p:nvSpPr>
          <p:cNvPr id="65" name="Text Placeholder 46"/>
          <p:cNvSpPr>
            <a:spLocks noGrp="1"/>
          </p:cNvSpPr>
          <p:nvPr>
            <p:ph type="body" sz="quarter" idx="30" hasCustomPrompt="1"/>
          </p:nvPr>
        </p:nvSpPr>
        <p:spPr>
          <a:xfrm>
            <a:off x="5267211" y="3333314"/>
            <a:ext cx="1782149" cy="541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LABEL</a:t>
            </a:r>
            <a:endParaRPr lang="en-US" dirty="0"/>
          </a:p>
        </p:txBody>
      </p:sp>
      <p:sp>
        <p:nvSpPr>
          <p:cNvPr id="64" name="Text Placeholder 46"/>
          <p:cNvSpPr>
            <a:spLocks noGrp="1"/>
          </p:cNvSpPr>
          <p:nvPr>
            <p:ph type="body" sz="quarter" idx="29" hasCustomPrompt="1"/>
          </p:nvPr>
        </p:nvSpPr>
        <p:spPr>
          <a:xfrm>
            <a:off x="2909520" y="4146319"/>
            <a:ext cx="2287136" cy="541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LABEL</a:t>
            </a:r>
            <a:endParaRPr lang="en-US" dirty="0"/>
          </a:p>
        </p:txBody>
      </p:sp>
      <p:sp>
        <p:nvSpPr>
          <p:cNvPr id="63" name="Text Placeholder 46"/>
          <p:cNvSpPr>
            <a:spLocks noGrp="1"/>
          </p:cNvSpPr>
          <p:nvPr>
            <p:ph type="body" sz="quarter" idx="28" hasCustomPrompt="1"/>
          </p:nvPr>
        </p:nvSpPr>
        <p:spPr>
          <a:xfrm>
            <a:off x="393192" y="4687982"/>
            <a:ext cx="2011944" cy="541663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LABEL</a:t>
            </a:r>
            <a:endParaRPr lang="en-US" dirty="0"/>
          </a:p>
        </p:txBody>
      </p:sp>
      <p:sp>
        <p:nvSpPr>
          <p:cNvPr id="32" name="Title 1"/>
          <p:cNvSpPr>
            <a:spLocks noGrp="1"/>
          </p:cNvSpPr>
          <p:nvPr>
            <p:ph type="title" hasCustomPrompt="1"/>
          </p:nvPr>
        </p:nvSpPr>
        <p:spPr>
          <a:xfrm>
            <a:off x="393193" y="365760"/>
            <a:ext cx="8400828" cy="519448"/>
          </a:xfrm>
          <a:prstGeom prst="rect">
            <a:avLst/>
          </a:prstGeom>
        </p:spPr>
        <p:txBody>
          <a:bodyPr wrap="square" lIns="0" tIns="0" rIns="0" anchor="t">
            <a:noAutofit/>
          </a:bodyPr>
          <a:lstStyle>
            <a:lvl1pPr algn="l">
              <a:lnSpc>
                <a:spcPct val="65000"/>
              </a:lnSpc>
              <a:defRPr lang="en-US" sz="4800" b="1" kern="4800" spc="-300" baseline="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393193" y="788403"/>
            <a:ext cx="8401572" cy="428625"/>
          </a:xfrm>
          <a:prstGeom prst="rect">
            <a:avLst/>
          </a:prstGeom>
        </p:spPr>
        <p:txBody>
          <a:bodyPr wrap="square" rIns="0">
            <a:noAutofit/>
          </a:bodyPr>
          <a:lstStyle>
            <a:lvl1pPr algn="l">
              <a:lnSpc>
                <a:spcPct val="80000"/>
              </a:lnSpc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 smtClean="0"/>
              <a:t>Subheader</a:t>
            </a:r>
            <a:r>
              <a:rPr lang="en-US" dirty="0" smtClean="0"/>
              <a:t> in 20 </a:t>
            </a:r>
            <a:r>
              <a:rPr lang="en-US" dirty="0" err="1" smtClean="0"/>
              <a:t>pt</a:t>
            </a:r>
            <a:endParaRPr lang="en-US" dirty="0"/>
          </a:p>
        </p:txBody>
      </p:sp>
      <p:sp>
        <p:nvSpPr>
          <p:cNvPr id="15" name="Arc 14"/>
          <p:cNvSpPr/>
          <p:nvPr userDrawn="1"/>
        </p:nvSpPr>
        <p:spPr>
          <a:xfrm rot="2550994">
            <a:off x="-4986020" y="1811652"/>
            <a:ext cx="8029737" cy="7232165"/>
          </a:xfrm>
          <a:prstGeom prst="arc">
            <a:avLst>
              <a:gd name="adj1" fmla="val 16764790"/>
              <a:gd name="adj2" fmla="val 19441495"/>
            </a:avLst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7F7F7F"/>
              </a:solidFill>
            </a:endParaRPr>
          </a:p>
        </p:txBody>
      </p:sp>
      <p:sp>
        <p:nvSpPr>
          <p:cNvPr id="16" name="Arc 15"/>
          <p:cNvSpPr/>
          <p:nvPr userDrawn="1"/>
        </p:nvSpPr>
        <p:spPr>
          <a:xfrm rot="2356349">
            <a:off x="-6543282" y="95999"/>
            <a:ext cx="11481727" cy="13012011"/>
          </a:xfrm>
          <a:prstGeom prst="arc">
            <a:avLst>
              <a:gd name="adj1" fmla="val 16637051"/>
              <a:gd name="adj2" fmla="val 18819987"/>
            </a:avLst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7F7F7F"/>
              </a:solidFill>
            </a:endParaRPr>
          </a:p>
        </p:txBody>
      </p:sp>
      <p:sp>
        <p:nvSpPr>
          <p:cNvPr id="17" name="Arc 16"/>
          <p:cNvSpPr/>
          <p:nvPr userDrawn="1"/>
        </p:nvSpPr>
        <p:spPr>
          <a:xfrm rot="2778754">
            <a:off x="-9168132" y="-2493601"/>
            <a:ext cx="16245109" cy="18410255"/>
          </a:xfrm>
          <a:prstGeom prst="arc">
            <a:avLst>
              <a:gd name="adj1" fmla="val 16622139"/>
              <a:gd name="adj2" fmla="val 18492673"/>
            </a:avLst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7F7F7F"/>
              </a:solidFill>
            </a:endParaRPr>
          </a:p>
        </p:txBody>
      </p:sp>
      <p:sp>
        <p:nvSpPr>
          <p:cNvPr id="18" name="Picture Placeholder 39"/>
          <p:cNvSpPr>
            <a:spLocks noGrp="1"/>
          </p:cNvSpPr>
          <p:nvPr>
            <p:ph type="pic" sz="quarter" idx="32" hasCustomPrompt="1"/>
          </p:nvPr>
        </p:nvSpPr>
        <p:spPr>
          <a:xfrm>
            <a:off x="7183636" y="641350"/>
            <a:ext cx="1589454" cy="16995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buNone/>
            </a:pPr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19" name="Text Placeholder 46"/>
          <p:cNvSpPr>
            <a:spLocks noGrp="1"/>
          </p:cNvSpPr>
          <p:nvPr>
            <p:ph type="body" sz="quarter" idx="33" hasCustomPrompt="1"/>
          </p:nvPr>
        </p:nvSpPr>
        <p:spPr>
          <a:xfrm>
            <a:off x="7602822" y="2620836"/>
            <a:ext cx="1191198" cy="260421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Label</a:t>
            </a:r>
            <a:endParaRPr lang="en-US" dirty="0"/>
          </a:p>
        </p:txBody>
      </p:sp>
      <p:sp>
        <p:nvSpPr>
          <p:cNvPr id="20" name="Text Placeholder 46"/>
          <p:cNvSpPr>
            <a:spLocks noGrp="1"/>
          </p:cNvSpPr>
          <p:nvPr>
            <p:ph type="body" sz="quarter" idx="34" hasCustomPrompt="1"/>
          </p:nvPr>
        </p:nvSpPr>
        <p:spPr>
          <a:xfrm>
            <a:off x="7602821" y="2198237"/>
            <a:ext cx="1170269" cy="541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LABEL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94020" y="6442569"/>
            <a:ext cx="322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smtClean="0">
                <a:solidFill>
                  <a:srgbClr val="6C6C6C"/>
                </a:solidFill>
              </a:defRPr>
            </a:lvl1pPr>
          </a:lstStyle>
          <a:p>
            <a:fld id="{546CD2E5-F14D-4AB4-AABF-F1EC59ABA42A}" type="slidenum">
              <a:rPr/>
              <a:pPr/>
              <a:t>‹#›</a:t>
            </a:fld>
            <a:endParaRPr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3610" y="6605162"/>
            <a:ext cx="661718" cy="21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641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 +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6221456" y="3284111"/>
            <a:ext cx="2379619" cy="68549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 defTabSz="457200" rtl="0" eaLnBrk="1" latinLnBrk="0" hangingPunct="1">
              <a:lnSpc>
                <a:spcPct val="70000"/>
              </a:lnSpc>
              <a:buNone/>
              <a:defRPr lang="en-US" sz="5400" b="1" kern="1200" spc="-500" dirty="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 smtClean="0"/>
              <a:t>STAT</a:t>
            </a:r>
          </a:p>
        </p:txBody>
      </p:sp>
      <p:sp>
        <p:nvSpPr>
          <p:cNvPr id="35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6221746" y="1846367"/>
            <a:ext cx="2379619" cy="68549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 defTabSz="457200" rtl="0" eaLnBrk="1" latinLnBrk="0" hangingPunct="1">
              <a:lnSpc>
                <a:spcPct val="70000"/>
              </a:lnSpc>
              <a:buNone/>
              <a:defRPr lang="en-US" sz="5400" b="1" kern="1200" spc="-500" dirty="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 smtClean="0"/>
              <a:t>STAT</a:t>
            </a:r>
          </a:p>
        </p:txBody>
      </p:sp>
      <p:sp>
        <p:nvSpPr>
          <p:cNvPr id="37" name="Text Placehold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6221746" y="4749064"/>
            <a:ext cx="2379619" cy="68549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 defTabSz="457200" rtl="0" eaLnBrk="1" latinLnBrk="0" hangingPunct="1">
              <a:lnSpc>
                <a:spcPct val="70000"/>
              </a:lnSpc>
              <a:buNone/>
              <a:defRPr lang="en-US" sz="5400" b="1" kern="1200" spc="-500" dirty="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 smtClean="0"/>
              <a:t>STAT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3192" y="365760"/>
            <a:ext cx="8600313" cy="964726"/>
          </a:xfrm>
          <a:prstGeom prst="rect">
            <a:avLst/>
          </a:prstGeom>
        </p:spPr>
        <p:txBody>
          <a:bodyPr wrap="square" lIns="0" tIns="0" rIns="0" anchor="t">
            <a:noAutofit/>
          </a:bodyPr>
          <a:lstStyle>
            <a:lvl1pPr>
              <a:lnSpc>
                <a:spcPct val="65000"/>
              </a:lnSpc>
              <a:defRPr lang="en-US" sz="4800" b="1" kern="4800" spc="-3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393700" y="1449064"/>
            <a:ext cx="5929503" cy="499350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70000"/>
              </a:lnSpc>
              <a:spcBef>
                <a:spcPts val="0"/>
              </a:spcBef>
              <a:buNone/>
              <a:defRPr sz="7200" b="1" kern="4800" spc="-600"/>
            </a:lvl1pPr>
          </a:lstStyle>
          <a:p>
            <a:r>
              <a:rPr lang="en-US" dirty="0" smtClean="0"/>
              <a:t>DEVICE SCREENSHOT</a:t>
            </a:r>
          </a:p>
          <a:p>
            <a:r>
              <a:rPr lang="en-US" dirty="0" smtClean="0"/>
              <a:t>IMAGE </a:t>
            </a:r>
            <a:br>
              <a:rPr lang="en-US" dirty="0" smtClean="0"/>
            </a:br>
            <a:r>
              <a:rPr lang="en-US" dirty="0" smtClean="0"/>
              <a:t>OR CHART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6221123" y="3796569"/>
            <a:ext cx="2379662" cy="3460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kumimoji="0" lang="en-US" sz="1400" b="0" i="0" u="none" strike="noStrike" kern="20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en-US" dirty="0" smtClean="0"/>
              <a:t>DESCRIPTOR</a:t>
            </a:r>
            <a:endParaRPr lang="en-US" dirty="0"/>
          </a:p>
        </p:txBody>
      </p:sp>
      <p:sp>
        <p:nvSpPr>
          <p:cNvPr id="36" name="Text Placeholder 22"/>
          <p:cNvSpPr>
            <a:spLocks noGrp="1"/>
          </p:cNvSpPr>
          <p:nvPr>
            <p:ph type="body" sz="quarter" idx="23" hasCustomPrompt="1"/>
          </p:nvPr>
        </p:nvSpPr>
        <p:spPr>
          <a:xfrm>
            <a:off x="6221413" y="2358825"/>
            <a:ext cx="2379662" cy="3460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kumimoji="0" lang="en-US" sz="1400" b="0" i="0" u="none" strike="noStrike" kern="20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en-US" dirty="0" smtClean="0"/>
              <a:t>DESCRIPTOR</a:t>
            </a:r>
            <a:endParaRPr lang="en-US" dirty="0"/>
          </a:p>
        </p:txBody>
      </p:sp>
      <p:sp>
        <p:nvSpPr>
          <p:cNvPr id="38" name="Text Placeholder 22"/>
          <p:cNvSpPr>
            <a:spLocks noGrp="1"/>
          </p:cNvSpPr>
          <p:nvPr>
            <p:ph type="body" sz="quarter" idx="25" hasCustomPrompt="1"/>
          </p:nvPr>
        </p:nvSpPr>
        <p:spPr>
          <a:xfrm>
            <a:off x="6221413" y="5261522"/>
            <a:ext cx="2379662" cy="3460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kumimoji="0" lang="en-US" sz="1400" b="0" i="0" u="none" strike="noStrike" kern="20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en-US" dirty="0" smtClean="0"/>
              <a:t>DESCRIPTOR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94020" y="6442569"/>
            <a:ext cx="322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smtClean="0">
                <a:solidFill>
                  <a:srgbClr val="6C6C6C"/>
                </a:solidFill>
              </a:defRPr>
            </a:lvl1pPr>
          </a:lstStyle>
          <a:p>
            <a:fld id="{546CD2E5-F14D-4AB4-AABF-F1EC59ABA42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4380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 + IMAGE LEFT - DET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6221456" y="3284111"/>
            <a:ext cx="2379619" cy="68549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 defTabSz="457200" rtl="0" eaLnBrk="1" latinLnBrk="0" hangingPunct="1">
              <a:lnSpc>
                <a:spcPct val="70000"/>
              </a:lnSpc>
              <a:buNone/>
              <a:defRPr lang="en-US" sz="5400" b="1" kern="1200" spc="-500" dirty="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 smtClean="0"/>
              <a:t>STAT</a:t>
            </a:r>
          </a:p>
        </p:txBody>
      </p:sp>
      <p:sp>
        <p:nvSpPr>
          <p:cNvPr id="35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6221746" y="2034098"/>
            <a:ext cx="2379619" cy="68549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 defTabSz="457200" rtl="0" eaLnBrk="1" latinLnBrk="0" hangingPunct="1">
              <a:lnSpc>
                <a:spcPct val="70000"/>
              </a:lnSpc>
              <a:buNone/>
              <a:defRPr lang="en-US" sz="5400" b="1" kern="1200" spc="-500" dirty="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 smtClean="0"/>
              <a:t>STAT</a:t>
            </a:r>
          </a:p>
        </p:txBody>
      </p:sp>
      <p:sp>
        <p:nvSpPr>
          <p:cNvPr id="37" name="Text Placehold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6221746" y="4627591"/>
            <a:ext cx="2379619" cy="68549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 defTabSz="457200" rtl="0" eaLnBrk="1" latinLnBrk="0" hangingPunct="1">
              <a:lnSpc>
                <a:spcPct val="70000"/>
              </a:lnSpc>
              <a:buNone/>
              <a:defRPr lang="en-US" sz="5400" b="1" kern="1200" spc="-500" dirty="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 smtClean="0"/>
              <a:t>STAT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3192" y="365760"/>
            <a:ext cx="8600313" cy="964726"/>
          </a:xfrm>
          <a:prstGeom prst="rect">
            <a:avLst/>
          </a:prstGeom>
        </p:spPr>
        <p:txBody>
          <a:bodyPr wrap="square" lIns="0" tIns="0" rIns="0" anchor="t">
            <a:noAutofit/>
          </a:bodyPr>
          <a:lstStyle>
            <a:lvl1pPr>
              <a:lnSpc>
                <a:spcPct val="65000"/>
              </a:lnSpc>
              <a:defRPr lang="en-US" sz="4800" b="1" kern="4800" spc="-3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379360" y="2034098"/>
            <a:ext cx="5323593" cy="34520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70000"/>
              </a:lnSpc>
              <a:spcBef>
                <a:spcPts val="0"/>
              </a:spcBef>
              <a:buNone/>
              <a:defRPr sz="6000" b="1" kern="4800" spc="-600"/>
            </a:lvl1pPr>
          </a:lstStyle>
          <a:p>
            <a:r>
              <a:rPr lang="en-US" dirty="0" smtClean="0"/>
              <a:t>DEVICE SCREENSHOT</a:t>
            </a:r>
          </a:p>
          <a:p>
            <a:r>
              <a:rPr lang="en-US" dirty="0" smtClean="0"/>
              <a:t>IMAGE </a:t>
            </a:r>
            <a:br>
              <a:rPr lang="en-US" dirty="0" smtClean="0"/>
            </a:br>
            <a:r>
              <a:rPr lang="en-US" dirty="0" smtClean="0"/>
              <a:t>OR CHART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6221123" y="3796569"/>
            <a:ext cx="2379662" cy="3460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kumimoji="0" lang="en-US" sz="1400" b="0" i="0" u="none" strike="noStrike" kern="20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en-US" dirty="0" smtClean="0"/>
              <a:t>DESCRIPTOR</a:t>
            </a:r>
            <a:endParaRPr lang="en-US" dirty="0"/>
          </a:p>
        </p:txBody>
      </p:sp>
      <p:sp>
        <p:nvSpPr>
          <p:cNvPr id="36" name="Text Placeholder 22"/>
          <p:cNvSpPr>
            <a:spLocks noGrp="1"/>
          </p:cNvSpPr>
          <p:nvPr>
            <p:ph type="body" sz="quarter" idx="23" hasCustomPrompt="1"/>
          </p:nvPr>
        </p:nvSpPr>
        <p:spPr>
          <a:xfrm>
            <a:off x="6221413" y="2546556"/>
            <a:ext cx="2379662" cy="3460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kumimoji="0" lang="en-US" sz="1400" b="0" i="0" u="none" strike="noStrike" kern="20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en-US" dirty="0" smtClean="0"/>
              <a:t>DESCRIPTOR</a:t>
            </a:r>
            <a:endParaRPr lang="en-US" dirty="0"/>
          </a:p>
        </p:txBody>
      </p:sp>
      <p:sp>
        <p:nvSpPr>
          <p:cNvPr id="38" name="Text Placeholder 22"/>
          <p:cNvSpPr>
            <a:spLocks noGrp="1"/>
          </p:cNvSpPr>
          <p:nvPr>
            <p:ph type="body" sz="quarter" idx="25" hasCustomPrompt="1"/>
          </p:nvPr>
        </p:nvSpPr>
        <p:spPr>
          <a:xfrm>
            <a:off x="6221413" y="5140049"/>
            <a:ext cx="2379662" cy="3460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kumimoji="0" lang="en-US" sz="1400" b="0" i="0" u="none" strike="noStrike" kern="20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en-US" dirty="0" smtClean="0"/>
              <a:t>DESCRIPTOR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393192" y="1308309"/>
            <a:ext cx="8734425" cy="582612"/>
          </a:xfrm>
          <a:prstGeom prst="rect">
            <a:avLst/>
          </a:prstGeom>
        </p:spPr>
        <p:txBody>
          <a:bodyPr wrap="square" lIns="0" rIns="0">
            <a:noAutofit/>
          </a:bodyPr>
          <a:lstStyle>
            <a:lvl1pPr>
              <a:lnSpc>
                <a:spcPct val="80000"/>
              </a:lnSpc>
              <a:defRPr sz="200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This is your subhead – only if you </a:t>
            </a:r>
            <a:br>
              <a:rPr lang="en-US" dirty="0" smtClean="0"/>
            </a:br>
            <a:r>
              <a:rPr lang="en-US" dirty="0" smtClean="0"/>
              <a:t>need it – less is more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94020" y="6442569"/>
            <a:ext cx="322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smtClean="0">
                <a:solidFill>
                  <a:srgbClr val="6C6C6C"/>
                </a:solidFill>
              </a:defRPr>
            </a:lvl1pPr>
          </a:lstStyle>
          <a:p>
            <a:fld id="{546CD2E5-F14D-4AB4-AABF-F1EC59ABA42A}" type="slidenum">
              <a:rPr/>
              <a:pPr/>
              <a:t>‹#›</a:t>
            </a:fld>
            <a:endParaRPr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6" hasCustomPrompt="1"/>
          </p:nvPr>
        </p:nvSpPr>
        <p:spPr>
          <a:xfrm>
            <a:off x="393192" y="5648027"/>
            <a:ext cx="8393729" cy="944159"/>
          </a:xfrm>
          <a:prstGeom prst="rect">
            <a:avLst/>
          </a:prstGeom>
        </p:spPr>
        <p:txBody>
          <a:bodyPr wrap="square" lIns="0" rIns="0" numCol="2" spcCol="18288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/>
              <a:buNone/>
              <a:tabLst/>
              <a:defRPr lang="en-US" sz="1200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SHORT HEADER HERE, PLS BOLD THIS</a:t>
            </a:r>
          </a:p>
          <a:p>
            <a:pPr lvl="0"/>
            <a:r>
              <a:rPr lang="en-US" dirty="0" smtClean="0"/>
              <a:t>Put your details here, not in the stats and descriptors area, which are intended to be brief. This is a two column text box with bullet styles included.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/>
              <a:buChar char="•"/>
              <a:tabLst/>
              <a:defRPr/>
            </a:pPr>
            <a:r>
              <a:rPr lang="en-US" dirty="0" smtClean="0"/>
              <a:t>Bullet here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/>
              <a:buChar char="•"/>
              <a:tabLst/>
              <a:defRPr/>
            </a:pPr>
            <a:r>
              <a:rPr lang="en-US" dirty="0" smtClean="0"/>
              <a:t>Bullet here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/>
              <a:buChar char="•"/>
              <a:tabLst/>
              <a:defRPr/>
            </a:pPr>
            <a:r>
              <a:rPr lang="en-US" dirty="0" smtClean="0"/>
              <a:t>Bullet here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/>
              <a:buChar char="•"/>
              <a:tabLst/>
              <a:defRPr/>
            </a:pPr>
            <a:r>
              <a:rPr lang="en-US" dirty="0" smtClean="0"/>
              <a:t>And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67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 +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3549" y="3284111"/>
            <a:ext cx="2379619" cy="68549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 defTabSz="457200" rtl="0" eaLnBrk="1" latinLnBrk="0" hangingPunct="1">
              <a:lnSpc>
                <a:spcPct val="70000"/>
              </a:lnSpc>
              <a:buNone/>
              <a:defRPr lang="en-US" sz="5400" b="1" kern="1200" spc="-500" dirty="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 smtClean="0"/>
              <a:t>STAT</a:t>
            </a:r>
          </a:p>
        </p:txBody>
      </p:sp>
      <p:sp>
        <p:nvSpPr>
          <p:cNvPr id="35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373839" y="1846367"/>
            <a:ext cx="2379619" cy="68549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 defTabSz="457200" rtl="0" eaLnBrk="1" latinLnBrk="0" hangingPunct="1">
              <a:lnSpc>
                <a:spcPct val="70000"/>
              </a:lnSpc>
              <a:buNone/>
              <a:defRPr lang="en-US" sz="5400" b="1" kern="1200" spc="-500" dirty="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 smtClean="0"/>
              <a:t>STAT</a:t>
            </a:r>
          </a:p>
        </p:txBody>
      </p:sp>
      <p:sp>
        <p:nvSpPr>
          <p:cNvPr id="37" name="Text Placehold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373839" y="4749064"/>
            <a:ext cx="2379619" cy="68549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 defTabSz="457200" rtl="0" eaLnBrk="1" latinLnBrk="0" hangingPunct="1">
              <a:lnSpc>
                <a:spcPct val="70000"/>
              </a:lnSpc>
              <a:buNone/>
              <a:defRPr lang="en-US" sz="5400" b="1" kern="1200" spc="-500" dirty="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 smtClean="0"/>
              <a:t>STAT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3192" y="363536"/>
            <a:ext cx="8600313" cy="964726"/>
          </a:xfrm>
          <a:prstGeom prst="rect">
            <a:avLst/>
          </a:prstGeom>
        </p:spPr>
        <p:txBody>
          <a:bodyPr wrap="square" lIns="0" tIns="0" rIns="0" anchor="t">
            <a:noAutofit/>
          </a:bodyPr>
          <a:lstStyle>
            <a:lvl1pPr>
              <a:lnSpc>
                <a:spcPct val="65000"/>
              </a:lnSpc>
              <a:defRPr lang="en-US" sz="4800" b="1" kern="4800" spc="-3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2864883" y="1846367"/>
            <a:ext cx="5908207" cy="465022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70000"/>
              </a:lnSpc>
              <a:spcBef>
                <a:spcPts val="0"/>
              </a:spcBef>
              <a:buNone/>
              <a:defRPr sz="7200" b="1" kern="4800" spc="-600"/>
            </a:lvl1pPr>
          </a:lstStyle>
          <a:p>
            <a:r>
              <a:rPr lang="en-US" dirty="0" smtClean="0"/>
              <a:t>DEVICE SCREENSHOT</a:t>
            </a:r>
          </a:p>
          <a:p>
            <a:r>
              <a:rPr lang="en-US" dirty="0" smtClean="0"/>
              <a:t>IMAGE </a:t>
            </a:r>
            <a:br>
              <a:rPr lang="en-US" dirty="0" smtClean="0"/>
            </a:br>
            <a:r>
              <a:rPr lang="en-US" dirty="0" smtClean="0"/>
              <a:t>OR CHART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373216" y="3796569"/>
            <a:ext cx="2379662" cy="3460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kumimoji="0" lang="en-US" sz="1400" b="0" i="0" u="none" strike="noStrike" kern="20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en-US" dirty="0" smtClean="0"/>
              <a:t>DESCRIPTOR</a:t>
            </a:r>
            <a:endParaRPr lang="en-US" dirty="0"/>
          </a:p>
        </p:txBody>
      </p:sp>
      <p:sp>
        <p:nvSpPr>
          <p:cNvPr id="36" name="Text Placeholder 22"/>
          <p:cNvSpPr>
            <a:spLocks noGrp="1"/>
          </p:cNvSpPr>
          <p:nvPr>
            <p:ph type="body" sz="quarter" idx="23" hasCustomPrompt="1"/>
          </p:nvPr>
        </p:nvSpPr>
        <p:spPr>
          <a:xfrm>
            <a:off x="373506" y="2358825"/>
            <a:ext cx="2379662" cy="3460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kumimoji="0" lang="en-US" sz="1400" b="0" i="0" u="none" strike="noStrike" kern="20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en-US" dirty="0" smtClean="0"/>
              <a:t>DESCRIPTOR</a:t>
            </a:r>
            <a:endParaRPr lang="en-US" dirty="0"/>
          </a:p>
        </p:txBody>
      </p:sp>
      <p:sp>
        <p:nvSpPr>
          <p:cNvPr id="38" name="Text Placeholder 22"/>
          <p:cNvSpPr>
            <a:spLocks noGrp="1"/>
          </p:cNvSpPr>
          <p:nvPr>
            <p:ph type="body" sz="quarter" idx="25" hasCustomPrompt="1"/>
          </p:nvPr>
        </p:nvSpPr>
        <p:spPr>
          <a:xfrm>
            <a:off x="373506" y="5261522"/>
            <a:ext cx="2379662" cy="3460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kumimoji="0" lang="en-US" sz="1400" b="0" i="0" u="none" strike="noStrike" kern="20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en-US" dirty="0" smtClean="0"/>
              <a:t>DESCRIPTOR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94020" y="6442569"/>
            <a:ext cx="322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smtClean="0">
                <a:solidFill>
                  <a:srgbClr val="6C6C6C"/>
                </a:solidFill>
              </a:defRPr>
            </a:lvl1pPr>
          </a:lstStyle>
          <a:p>
            <a:fld id="{546CD2E5-F14D-4AB4-AABF-F1EC59ABA42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3204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 + IMAGE RIGHT - DET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9071" y="3284111"/>
            <a:ext cx="2217758" cy="68549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 defTabSz="457200" rtl="0" eaLnBrk="1" latinLnBrk="0" hangingPunct="1">
              <a:lnSpc>
                <a:spcPct val="70000"/>
              </a:lnSpc>
              <a:buNone/>
              <a:defRPr lang="en-US" sz="5400" b="1" kern="1200" spc="-500" dirty="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 smtClean="0"/>
              <a:t>STAT</a:t>
            </a:r>
          </a:p>
        </p:txBody>
      </p:sp>
      <p:sp>
        <p:nvSpPr>
          <p:cNvPr id="35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379692" y="2034098"/>
            <a:ext cx="2217427" cy="68549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 defTabSz="457200" rtl="0" eaLnBrk="1" latinLnBrk="0" hangingPunct="1">
              <a:lnSpc>
                <a:spcPct val="70000"/>
              </a:lnSpc>
              <a:buNone/>
              <a:defRPr lang="en-US" sz="5400" b="1" kern="1200" spc="-500" dirty="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 smtClean="0"/>
              <a:t>STAT</a:t>
            </a:r>
          </a:p>
        </p:txBody>
      </p:sp>
      <p:sp>
        <p:nvSpPr>
          <p:cNvPr id="37" name="Text Placehold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379361" y="4627591"/>
            <a:ext cx="2217758" cy="68549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 defTabSz="457200" rtl="0" eaLnBrk="1" latinLnBrk="0" hangingPunct="1">
              <a:lnSpc>
                <a:spcPct val="70000"/>
              </a:lnSpc>
              <a:buNone/>
              <a:defRPr lang="en-US" sz="5400" b="1" kern="1200" spc="-500" dirty="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 smtClean="0"/>
              <a:t>STAT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2971041" y="1939191"/>
            <a:ext cx="5802049" cy="370883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70000"/>
              </a:lnSpc>
              <a:spcBef>
                <a:spcPts val="0"/>
              </a:spcBef>
              <a:buNone/>
              <a:defRPr sz="6000" b="1" kern="4800" spc="-600"/>
            </a:lvl1pPr>
          </a:lstStyle>
          <a:p>
            <a:r>
              <a:rPr lang="en-US" dirty="0" smtClean="0"/>
              <a:t>DEVICE SCREENSHOT</a:t>
            </a:r>
          </a:p>
          <a:p>
            <a:r>
              <a:rPr lang="en-US" dirty="0" smtClean="0"/>
              <a:t>IMAGE </a:t>
            </a:r>
            <a:br>
              <a:rPr lang="en-US" dirty="0" smtClean="0"/>
            </a:br>
            <a:r>
              <a:rPr lang="en-US" dirty="0" smtClean="0"/>
              <a:t>OR CHART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378741" y="3796569"/>
            <a:ext cx="2217798" cy="3460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kumimoji="0" lang="en-US" sz="1400" b="0" i="0" u="none" strike="noStrike" kern="20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en-US" dirty="0" smtClean="0"/>
              <a:t>DESCRIPTOR</a:t>
            </a:r>
            <a:endParaRPr lang="en-US" dirty="0"/>
          </a:p>
        </p:txBody>
      </p:sp>
      <p:sp>
        <p:nvSpPr>
          <p:cNvPr id="36" name="Text Placeholder 22"/>
          <p:cNvSpPr>
            <a:spLocks noGrp="1"/>
          </p:cNvSpPr>
          <p:nvPr>
            <p:ph type="body" sz="quarter" idx="23" hasCustomPrompt="1"/>
          </p:nvPr>
        </p:nvSpPr>
        <p:spPr>
          <a:xfrm>
            <a:off x="379361" y="2546556"/>
            <a:ext cx="2217467" cy="3460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kumimoji="0" lang="en-US" sz="1400" b="0" i="0" u="none" strike="noStrike" kern="20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en-US" dirty="0" smtClean="0"/>
              <a:t>DESCRIPTOR</a:t>
            </a:r>
            <a:endParaRPr lang="en-US" dirty="0"/>
          </a:p>
        </p:txBody>
      </p:sp>
      <p:sp>
        <p:nvSpPr>
          <p:cNvPr id="38" name="Text Placeholder 22"/>
          <p:cNvSpPr>
            <a:spLocks noGrp="1"/>
          </p:cNvSpPr>
          <p:nvPr>
            <p:ph type="body" sz="quarter" idx="25" hasCustomPrompt="1"/>
          </p:nvPr>
        </p:nvSpPr>
        <p:spPr>
          <a:xfrm>
            <a:off x="379031" y="5140049"/>
            <a:ext cx="2217798" cy="3460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kumimoji="0" lang="en-US" sz="1400" b="0" i="0" u="none" strike="noStrike" kern="20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/>
              </a:defRPr>
            </a:lvl1pPr>
          </a:lstStyle>
          <a:p>
            <a:pPr lvl="0"/>
            <a:r>
              <a:rPr lang="en-US" dirty="0" smtClean="0"/>
              <a:t>DESCRIPTOR</a:t>
            </a:r>
            <a:endParaRPr lang="en-US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26" hasCustomPrompt="1"/>
          </p:nvPr>
        </p:nvSpPr>
        <p:spPr>
          <a:xfrm>
            <a:off x="393192" y="5648027"/>
            <a:ext cx="8393729" cy="944159"/>
          </a:xfrm>
          <a:prstGeom prst="rect">
            <a:avLst/>
          </a:prstGeom>
        </p:spPr>
        <p:txBody>
          <a:bodyPr lIns="0" rIns="0" numCol="2" spcCol="18288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/>
              <a:buNone/>
              <a:tabLst/>
              <a:defRPr lang="en-US" sz="1200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SHORT HEADER HERE, PLS BOLD THIS</a:t>
            </a:r>
          </a:p>
          <a:p>
            <a:pPr lvl="0"/>
            <a:r>
              <a:rPr lang="en-US" dirty="0" smtClean="0"/>
              <a:t>Put your details here, not in the stats and descriptors area, which are intended to be brief. This is a two column text box with bullet styles included.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/>
              <a:buChar char="•"/>
              <a:tabLst/>
              <a:defRPr/>
            </a:pPr>
            <a:r>
              <a:rPr lang="en-US" dirty="0" smtClean="0"/>
              <a:t>Bullet here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/>
              <a:buChar char="•"/>
              <a:tabLst/>
              <a:defRPr/>
            </a:pPr>
            <a:r>
              <a:rPr lang="en-US" dirty="0" smtClean="0"/>
              <a:t>Bullet here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/>
              <a:buChar char="•"/>
              <a:tabLst/>
              <a:defRPr/>
            </a:pPr>
            <a:r>
              <a:rPr lang="en-US" dirty="0" smtClean="0"/>
              <a:t>Bullet here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/>
              <a:buChar char="•"/>
              <a:tabLst/>
              <a:defRPr/>
            </a:pPr>
            <a:r>
              <a:rPr lang="en-US" dirty="0" smtClean="0"/>
              <a:t>And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386035" y="1308309"/>
            <a:ext cx="8734425" cy="582612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lnSpc>
                <a:spcPct val="80000"/>
              </a:lnSpc>
              <a:defRPr sz="200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This is your subhead – only if you </a:t>
            </a:r>
            <a:br>
              <a:rPr lang="en-US" dirty="0" smtClean="0"/>
            </a:br>
            <a:r>
              <a:rPr lang="en-US" dirty="0" smtClean="0"/>
              <a:t>need it – less is more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91131" y="363536"/>
            <a:ext cx="8328290" cy="964726"/>
          </a:xfrm>
          <a:prstGeom prst="rect">
            <a:avLst/>
          </a:prstGeom>
        </p:spPr>
        <p:txBody>
          <a:bodyPr wrap="square" lIns="0" tIns="0" rIns="0" anchor="t">
            <a:noAutofit/>
          </a:bodyPr>
          <a:lstStyle>
            <a:lvl1pPr algn="l">
              <a:lnSpc>
                <a:spcPct val="65000"/>
              </a:lnSpc>
              <a:defRPr lang="en-US" sz="4800" b="1" kern="4800" spc="-3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94020" y="6442569"/>
            <a:ext cx="322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smtClean="0">
                <a:solidFill>
                  <a:srgbClr val="6C6C6C"/>
                </a:solidFill>
              </a:defRPr>
            </a:lvl1pPr>
          </a:lstStyle>
          <a:p>
            <a:fld id="{546CD2E5-F14D-4AB4-AABF-F1EC59ABA42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071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AILS -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3171728" y="1600280"/>
            <a:ext cx="3173540" cy="2992736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marL="0" indent="0" algn="ctr">
              <a:lnSpc>
                <a:spcPct val="70000"/>
              </a:lnSpc>
              <a:spcBef>
                <a:spcPts val="0"/>
              </a:spcBef>
              <a:buNone/>
              <a:defRPr sz="2800" b="1" kern="4800" spc="-600"/>
            </a:lvl1pPr>
          </a:lstStyle>
          <a:p>
            <a:r>
              <a:rPr lang="en-US" dirty="0" smtClean="0"/>
              <a:t>DEVICE OR SCREENSHOT</a:t>
            </a:r>
          </a:p>
          <a:p>
            <a:r>
              <a:rPr lang="en-US" dirty="0" smtClean="0"/>
              <a:t>IMAGE HERE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9414"/>
            <a:ext cx="5209118" cy="772519"/>
          </a:xfrm>
          <a:prstGeom prst="rect">
            <a:avLst/>
          </a:prstGeom>
          <a:solidFill>
            <a:schemeClr val="tx1"/>
          </a:solidFill>
        </p:spPr>
        <p:txBody>
          <a:bodyPr wrap="none" lIns="365760" tIns="201168" rIns="182880" bIns="45720" anchor="t">
            <a:spAutoFit/>
          </a:bodyPr>
          <a:lstStyle>
            <a:lvl1pPr>
              <a:lnSpc>
                <a:spcPct val="65000"/>
              </a:lnSpc>
              <a:defRPr lang="en-US" sz="4800" b="1" kern="3000" spc="-300" baseline="0" dirty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dirty="0" smtClean="0"/>
              <a:t>OVERVIEW TITLE</a:t>
            </a:r>
            <a:endParaRPr lang="en-US" dirty="0"/>
          </a:p>
        </p:txBody>
      </p:sp>
      <p:sp>
        <p:nvSpPr>
          <p:cNvPr id="6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5592808" y="3204886"/>
            <a:ext cx="3173540" cy="2992736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marL="0" indent="0" algn="ctr">
              <a:lnSpc>
                <a:spcPct val="70000"/>
              </a:lnSpc>
              <a:spcBef>
                <a:spcPts val="0"/>
              </a:spcBef>
              <a:buNone/>
              <a:defRPr sz="2800" b="1" kern="4800" spc="-600"/>
            </a:lvl1pPr>
          </a:lstStyle>
          <a:p>
            <a:r>
              <a:rPr lang="en-US" dirty="0" smtClean="0"/>
              <a:t>DEVICE OR SCREENSHOT</a:t>
            </a:r>
          </a:p>
          <a:p>
            <a:r>
              <a:rPr lang="en-US" dirty="0" smtClean="0"/>
              <a:t>IMAGE HERE</a:t>
            </a:r>
          </a:p>
          <a:p>
            <a:endParaRPr lang="en-US" dirty="0"/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5" hasCustomPrompt="1"/>
          </p:nvPr>
        </p:nvSpPr>
        <p:spPr>
          <a:xfrm>
            <a:off x="379691" y="2683707"/>
            <a:ext cx="3118469" cy="2992736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marL="0" indent="0" algn="ctr">
              <a:lnSpc>
                <a:spcPct val="70000"/>
              </a:lnSpc>
              <a:spcBef>
                <a:spcPts val="0"/>
              </a:spcBef>
              <a:buNone/>
              <a:defRPr sz="2800" b="1" kern="4800" spc="-600"/>
            </a:lvl1pPr>
          </a:lstStyle>
          <a:p>
            <a:r>
              <a:rPr lang="en-US" dirty="0" smtClean="0"/>
              <a:t>DEVICE OR SCREENSHOT</a:t>
            </a:r>
          </a:p>
          <a:p>
            <a:r>
              <a:rPr lang="en-US" dirty="0" smtClean="0"/>
              <a:t>IMAGE HERE</a:t>
            </a:r>
          </a:p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94020" y="6442569"/>
            <a:ext cx="322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smtClean="0">
                <a:solidFill>
                  <a:srgbClr val="6C6C6C"/>
                </a:solidFill>
              </a:defRPr>
            </a:lvl1pPr>
          </a:lstStyle>
          <a:p>
            <a:fld id="{546CD2E5-F14D-4AB4-AABF-F1EC59ABA42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9233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94020" y="6442569"/>
            <a:ext cx="322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smtClean="0">
                <a:solidFill>
                  <a:srgbClr val="6C6C6C"/>
                </a:solidFill>
              </a:defRPr>
            </a:lvl1pPr>
          </a:lstStyle>
          <a:p>
            <a:fld id="{546CD2E5-F14D-4AB4-AABF-F1EC59ABA42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5469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Shee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046" y="179775"/>
            <a:ext cx="8600313" cy="709226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80000"/>
              </a:lnSpc>
              <a:defRPr sz="2400" b="1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94020" y="6442569"/>
            <a:ext cx="322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smtClean="0">
                <a:solidFill>
                  <a:srgbClr val="6C6C6C"/>
                </a:solidFill>
              </a:defRPr>
            </a:lvl1pPr>
          </a:lstStyle>
          <a:p>
            <a:fld id="{546CD2E5-F14D-4AB4-AABF-F1EC59ABA42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8453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399B1C-A998-43BD-A814-998E5F1BE9A7}" type="datetimeFigureOut">
              <a:rPr lang="en-US">
                <a:solidFill>
                  <a:prstClr val="black"/>
                </a:solidFill>
              </a:rPr>
              <a:pPr/>
              <a:t>12/12/2013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CA32A0-D8E0-4C90-8DE0-9528EC5D7CD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94478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52400" y="141973"/>
            <a:ext cx="8494888" cy="6352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289883" y="6356353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23486" y="6356353"/>
            <a:ext cx="5501317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152400" y="631826"/>
            <a:ext cx="8494888" cy="511174"/>
          </a:xfrm>
          <a:prstGeom prst="rect">
            <a:avLst/>
          </a:prstGeom>
        </p:spPr>
        <p:txBody>
          <a:bodyPr anchor="t"/>
          <a:lstStyle>
            <a:lvl1pPr marL="0" indent="0" algn="l" defTabSz="457200" rtl="0" eaLnBrk="1" latinLnBrk="0" hangingPunct="1">
              <a:buNone/>
              <a:defRPr lang="en-US" sz="1600" kern="1200" dirty="0" smtClean="0">
                <a:solidFill>
                  <a:schemeClr val="accent4"/>
                </a:solidFill>
                <a:latin typeface="Calibri"/>
                <a:ea typeface="+mn-ea"/>
                <a:cs typeface="Calibri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94020" y="6457810"/>
            <a:ext cx="322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smtClean="0">
                <a:solidFill>
                  <a:srgbClr val="404040"/>
                </a:solidFill>
              </a:defRPr>
            </a:lvl1pPr>
          </a:lstStyle>
          <a:p>
            <a:fld id="{69D06FB1-E9C3-094A-87B3-39619AAFCC2A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5243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399B1C-A998-43BD-A814-998E5F1BE9A7}" type="datetimeFigureOut">
              <a:rPr lang="en-US">
                <a:solidFill>
                  <a:prstClr val="black"/>
                </a:solidFill>
              </a:rPr>
              <a:pPr/>
              <a:t>12/12/2013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CA32A0-D8E0-4C90-8DE0-9528EC5D7CD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450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399B1C-A998-43BD-A814-998E5F1BE9A7}" type="datetimeFigureOut">
              <a:rPr lang="en-US">
                <a:solidFill>
                  <a:prstClr val="black"/>
                </a:solidFill>
              </a:rPr>
              <a:pPr/>
              <a:t>12/12/2013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CA32A0-D8E0-4C90-8DE0-9528EC5D7CD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580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9399B1C-A998-43BD-A814-998E5F1BE9A7}" type="datetimeFigureOut">
              <a:rPr lang="en-US">
                <a:solidFill>
                  <a:prstClr val="black"/>
                </a:solidFill>
              </a:rPr>
              <a:pPr/>
              <a:t>12/12/2013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CA32A0-D8E0-4C90-8DE0-9528EC5D7CD7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974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theme" Target="../theme/theme4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peeler\Documents\TJ's Projects\5-workshop\Native Advertising\PPT\blank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7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71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peeler\Documents\TJ's Projects\5-workshop\Native Advertising\PPT\blank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7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35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29625B9-B830-6E44-BE6A-CD6BAE2C78C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12/12/2013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589BE96-1284-534A-96AB-A340D6AA15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721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94020" y="6442569"/>
            <a:ext cx="322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800" smtClean="0">
                <a:solidFill>
                  <a:srgbClr val="6C6C6C"/>
                </a:solidFill>
              </a:defRPr>
            </a:lvl1pPr>
          </a:lstStyle>
          <a:p>
            <a:pPr defTabSz="457200"/>
            <a:fld id="{546CD2E5-F14D-4AB4-AABF-F1EC59ABA42A}" type="slidenum">
              <a:rPr/>
              <a:pPr defTabSz="457200"/>
              <a:t>‹#›</a:t>
            </a:fld>
            <a:endParaRPr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3610" y="6605162"/>
            <a:ext cx="661718" cy="21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699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  <p:sldLayoutId id="2147483718" r:id="rId22"/>
    <p:sldLayoutId id="2147483719" r:id="rId23"/>
    <p:sldLayoutId id="2147483720" r:id="rId24"/>
    <p:sldLayoutId id="2147483721" r:id="rId25"/>
    <p:sldLayoutId id="2147483722" r:id="rId26"/>
    <p:sldLayoutId id="2147483723" r:id="rId2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300" spc="-1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984375"/>
          </a:xfrm>
        </p:spPr>
        <p:txBody>
          <a:bodyPr>
            <a:normAutofit/>
          </a:bodyPr>
          <a:lstStyle/>
          <a:p>
            <a:r>
              <a:rPr lang="en-US" b="1" dirty="0" smtClean="0"/>
              <a:t>Panel 3: The Way Forward on Transparency</a:t>
            </a:r>
            <a:endParaRPr lang="en-US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discussion of best practices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19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954" y="0"/>
            <a:ext cx="53080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230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954" y="0"/>
            <a:ext cx="53080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101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954" y="0"/>
            <a:ext cx="53080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55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b="1" dirty="0"/>
              <a:t>Panel </a:t>
            </a:r>
            <a:r>
              <a:rPr lang="en-US" sz="2800" b="1" dirty="0" smtClean="0"/>
              <a:t>3: The Way Forward on Transparency: A discussion of best practices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5790" y="1871546"/>
            <a:ext cx="3276600" cy="46482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MODERATOR: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Mary K. Engle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/>
              <a:t>Associate Director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/>
              <a:t>Division of Advertising Practices, FTC</a:t>
            </a:r>
          </a:p>
          <a:p>
            <a:pPr marL="0" indent="0">
              <a:spcBef>
                <a:spcPts val="0"/>
              </a:spcBef>
              <a:buNone/>
            </a:pPr>
            <a:endParaRPr lang="en-US" sz="9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PANELISTS: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Laura Brett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/>
              <a:t>National Advertising Division of the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 </a:t>
            </a:r>
            <a:r>
              <a:rPr lang="en-US" sz="1600" dirty="0" smtClean="0"/>
              <a:t>    Council of Better Business Bureaus</a:t>
            </a:r>
          </a:p>
          <a:p>
            <a:pPr marL="0" indent="0">
              <a:spcBef>
                <a:spcPts val="0"/>
              </a:spcBef>
              <a:buNone/>
            </a:pPr>
            <a:endParaRPr lang="en-US" sz="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Sid Holt</a:t>
            </a:r>
          </a:p>
          <a:p>
            <a:pPr marL="0" indent="-457200">
              <a:spcBef>
                <a:spcPts val="0"/>
              </a:spcBef>
              <a:buNone/>
            </a:pPr>
            <a:r>
              <a:rPr lang="en-US" sz="1600" dirty="0" smtClean="0"/>
              <a:t>American Society of Magazine </a:t>
            </a:r>
          </a:p>
          <a:p>
            <a:pPr marL="0" indent="-457200">
              <a:spcBef>
                <a:spcPts val="0"/>
              </a:spcBef>
              <a:buNone/>
            </a:pPr>
            <a:r>
              <a:rPr lang="en-US" sz="1600" dirty="0"/>
              <a:t> </a:t>
            </a:r>
            <a:r>
              <a:rPr lang="en-US" sz="1600" dirty="0" smtClean="0"/>
              <a:t>    Editors</a:t>
            </a:r>
          </a:p>
          <a:p>
            <a:pPr marL="0" indent="-457200">
              <a:spcBef>
                <a:spcPts val="0"/>
              </a:spcBef>
              <a:buNone/>
            </a:pPr>
            <a:endParaRPr lang="en-US" sz="800" dirty="0"/>
          </a:p>
          <a:p>
            <a:pPr marL="0" indent="-457200">
              <a:spcBef>
                <a:spcPts val="0"/>
              </a:spcBef>
              <a:buNone/>
            </a:pPr>
            <a:r>
              <a:rPr lang="en-US" sz="2000" b="1" dirty="0" smtClean="0"/>
              <a:t>Amy Ralph </a:t>
            </a:r>
            <a:r>
              <a:rPr lang="en-US" sz="2000" b="1" dirty="0" err="1" smtClean="0"/>
              <a:t>Mudge</a:t>
            </a:r>
            <a:endParaRPr lang="en-US" sz="2000" b="1" dirty="0" smtClean="0"/>
          </a:p>
          <a:p>
            <a:pPr marL="0" indent="-457200">
              <a:spcBef>
                <a:spcPts val="0"/>
              </a:spcBef>
              <a:buNone/>
            </a:pPr>
            <a:r>
              <a:rPr lang="en-US" sz="1600" dirty="0" smtClean="0"/>
              <a:t>Venable LLP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181600" y="3471746"/>
            <a:ext cx="3497766" cy="304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b="1" dirty="0" smtClean="0"/>
              <a:t>Jon Steinberg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dirty="0" err="1" smtClean="0"/>
              <a:t>BuzzFeed</a:t>
            </a:r>
            <a:r>
              <a:rPr lang="en-US" sz="1600" dirty="0" smtClean="0"/>
              <a:t> Inc.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/>
              <a:t>Robin Riddle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The Wall Street Journal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8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b="1" dirty="0" smtClean="0"/>
              <a:t>Robert </a:t>
            </a:r>
            <a:r>
              <a:rPr lang="en-US" sz="2000" b="1" dirty="0" err="1" smtClean="0"/>
              <a:t>Weissman</a:t>
            </a:r>
            <a:endParaRPr lang="en-US" sz="2000" dirty="0" smtClean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dirty="0" smtClean="0"/>
              <a:t>Public Citizen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8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b="1" dirty="0" smtClean="0"/>
              <a:t>Mike </a:t>
            </a:r>
            <a:r>
              <a:rPr lang="en-US" sz="2000" b="1" dirty="0" err="1" smtClean="0"/>
              <a:t>Zaneis</a:t>
            </a:r>
            <a:endParaRPr lang="en-US" sz="2000" b="1" dirty="0" smtClean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dirty="0" smtClean="0"/>
              <a:t>Interactive Advertising Bureau</a:t>
            </a:r>
          </a:p>
        </p:txBody>
      </p:sp>
    </p:spTree>
    <p:extLst>
      <p:ext uri="{BB962C8B-B14F-4D97-AF65-F5344CB8AC3E}">
        <p14:creationId xmlns:p14="http://schemas.microsoft.com/office/powerpoint/2010/main" val="332185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Closing Remarks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600" b="1" dirty="0" smtClean="0"/>
              <a:t>Jessica Rich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Director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Bureau of Consumer Protection, FTC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06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b="1" dirty="0"/>
              <a:t>Panel </a:t>
            </a:r>
            <a:r>
              <a:rPr lang="en-US" sz="2800" b="1" dirty="0" smtClean="0"/>
              <a:t>3: The Way Forward on Transparency: A discussion of best practices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5790" y="1871546"/>
            <a:ext cx="3276600" cy="46482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MODERATOR: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Mary K. Engle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/>
              <a:t>Associate Director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/>
              <a:t>Division of Advertising Practices, FTC</a:t>
            </a:r>
          </a:p>
          <a:p>
            <a:pPr marL="0" indent="0">
              <a:spcBef>
                <a:spcPts val="0"/>
              </a:spcBef>
              <a:buNone/>
            </a:pPr>
            <a:endParaRPr lang="en-US" sz="9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PANELISTS: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Laura Brett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/>
              <a:t>National Advertising Division of the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 </a:t>
            </a:r>
            <a:r>
              <a:rPr lang="en-US" sz="1600" dirty="0" smtClean="0"/>
              <a:t>    Council of Better Business Bureaus</a:t>
            </a:r>
          </a:p>
          <a:p>
            <a:pPr marL="0" indent="0">
              <a:spcBef>
                <a:spcPts val="0"/>
              </a:spcBef>
              <a:buNone/>
            </a:pPr>
            <a:endParaRPr lang="en-US" sz="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/>
              <a:t>Sid Holt</a:t>
            </a:r>
          </a:p>
          <a:p>
            <a:pPr marL="0" indent="-457200">
              <a:spcBef>
                <a:spcPts val="0"/>
              </a:spcBef>
              <a:buNone/>
            </a:pPr>
            <a:r>
              <a:rPr lang="en-US" sz="1600" dirty="0" smtClean="0"/>
              <a:t>American Society of Magazine </a:t>
            </a:r>
          </a:p>
          <a:p>
            <a:pPr marL="0" indent="-457200">
              <a:spcBef>
                <a:spcPts val="0"/>
              </a:spcBef>
              <a:buNone/>
            </a:pPr>
            <a:r>
              <a:rPr lang="en-US" sz="1600" dirty="0"/>
              <a:t> </a:t>
            </a:r>
            <a:r>
              <a:rPr lang="en-US" sz="1600" dirty="0" smtClean="0"/>
              <a:t>    Editors</a:t>
            </a:r>
          </a:p>
          <a:p>
            <a:pPr marL="0" indent="-457200">
              <a:spcBef>
                <a:spcPts val="0"/>
              </a:spcBef>
              <a:buNone/>
            </a:pPr>
            <a:endParaRPr lang="en-US" sz="800" dirty="0"/>
          </a:p>
          <a:p>
            <a:pPr marL="0" indent="-457200">
              <a:spcBef>
                <a:spcPts val="0"/>
              </a:spcBef>
              <a:buNone/>
            </a:pPr>
            <a:r>
              <a:rPr lang="en-US" sz="2000" b="1" dirty="0" smtClean="0"/>
              <a:t>Amy Ralph </a:t>
            </a:r>
            <a:r>
              <a:rPr lang="en-US" sz="2000" b="1" dirty="0" err="1" smtClean="0"/>
              <a:t>Mudge</a:t>
            </a:r>
            <a:endParaRPr lang="en-US" sz="2000" b="1" dirty="0" smtClean="0"/>
          </a:p>
          <a:p>
            <a:pPr marL="0" indent="-457200">
              <a:spcBef>
                <a:spcPts val="0"/>
              </a:spcBef>
              <a:buNone/>
            </a:pPr>
            <a:r>
              <a:rPr lang="en-US" sz="1600" dirty="0" smtClean="0"/>
              <a:t>Venable LLP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181600" y="3471746"/>
            <a:ext cx="3497766" cy="304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b="1" dirty="0" smtClean="0"/>
              <a:t>Jon Steinberg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dirty="0" err="1" smtClean="0"/>
              <a:t>BuzzFeed</a:t>
            </a:r>
            <a:r>
              <a:rPr lang="en-US" sz="1600" dirty="0" smtClean="0"/>
              <a:t> Inc.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/>
              <a:t>Robin Riddle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/>
              <a:t>The Wall Street Journal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8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b="1" dirty="0" smtClean="0"/>
              <a:t>Robert </a:t>
            </a:r>
            <a:r>
              <a:rPr lang="en-US" sz="2000" b="1" dirty="0" err="1" smtClean="0"/>
              <a:t>Weissman</a:t>
            </a:r>
            <a:endParaRPr lang="en-US" sz="2000" dirty="0" smtClean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dirty="0" smtClean="0"/>
              <a:t>Public Citizen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8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b="1" dirty="0" smtClean="0"/>
              <a:t>Mike </a:t>
            </a:r>
            <a:r>
              <a:rPr lang="en-US" sz="2000" b="1" dirty="0" err="1" smtClean="0"/>
              <a:t>Zaneis</a:t>
            </a:r>
            <a:endParaRPr lang="en-US" sz="2000" b="1" dirty="0" smtClean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dirty="0" smtClean="0"/>
              <a:t>Interactive Advertising Bureau</a:t>
            </a:r>
          </a:p>
        </p:txBody>
      </p:sp>
    </p:spTree>
    <p:extLst>
      <p:ext uri="{BB962C8B-B14F-4D97-AF65-F5344CB8AC3E}">
        <p14:creationId xmlns:p14="http://schemas.microsoft.com/office/powerpoint/2010/main" val="106657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3" y="0"/>
            <a:ext cx="7673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908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949" y="0"/>
            <a:ext cx="43261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399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169" y="0"/>
            <a:ext cx="40096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86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954" y="0"/>
            <a:ext cx="53080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259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954" y="0"/>
            <a:ext cx="53080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78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954" y="0"/>
            <a:ext cx="53080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881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954" y="0"/>
            <a:ext cx="53080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7970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AOL PC DK BLUE">
  <a:themeElements>
    <a:clrScheme name="HUFFPOST GREEN THEME ">
      <a:dk1>
        <a:srgbClr val="1C1C1C"/>
      </a:dk1>
      <a:lt1>
        <a:srgbClr val="FFFFFF"/>
      </a:lt1>
      <a:dk2>
        <a:srgbClr val="2B2B2B"/>
      </a:dk2>
      <a:lt2>
        <a:srgbClr val="E3E3E3"/>
      </a:lt2>
      <a:accent1>
        <a:srgbClr val="317F64"/>
      </a:accent1>
      <a:accent2>
        <a:srgbClr val="595959"/>
      </a:accent2>
      <a:accent3>
        <a:srgbClr val="737373"/>
      </a:accent3>
      <a:accent4>
        <a:srgbClr val="8C8C8C"/>
      </a:accent4>
      <a:accent5>
        <a:srgbClr val="A6A6A6"/>
      </a:accent5>
      <a:accent6>
        <a:srgbClr val="BFBFBF"/>
      </a:accent6>
      <a:hlink>
        <a:srgbClr val="317F64"/>
      </a:hlink>
      <a:folHlink>
        <a:srgbClr val="1D403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t"/>
      <a:lstStyle>
        <a:defPPr algn="ctr" defTabSz="457200">
          <a:lnSpc>
            <a:spcPct val="70000"/>
          </a:lnSpc>
          <a:defRPr sz="5400" b="1" spc="-500" dirty="0">
            <a:solidFill>
              <a:schemeClr val="accent1"/>
            </a:solidFill>
            <a:latin typeface="Arial"/>
            <a:cs typeface="Arial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176</Words>
  <Application>Microsoft Office PowerPoint</Application>
  <PresentationFormat>On-screen Show (4:3)</PresentationFormat>
  <Paragraphs>62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1_Office Theme</vt:lpstr>
      <vt:lpstr>2_Office Theme</vt:lpstr>
      <vt:lpstr>3_Office Theme</vt:lpstr>
      <vt:lpstr>AOL PC DK BLUE</vt:lpstr>
      <vt:lpstr>Panel 3: The Way Forward on Transparency</vt:lpstr>
      <vt:lpstr>Panel 3: The Way Forward on Transparency: A discussion of best practices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Panel 3: The Way Forward on Transparency: A discussion of best practices</vt:lpstr>
      <vt:lpstr>Closing Remarks</vt:lpstr>
    </vt:vector>
  </TitlesOfParts>
  <Company>Federal Trade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Federal Trade Commission</dc:creator>
  <cp:lastModifiedBy>Federal Trade Commission</cp:lastModifiedBy>
  <cp:revision>17</cp:revision>
  <dcterms:created xsi:type="dcterms:W3CDTF">2013-11-26T20:58:16Z</dcterms:created>
  <dcterms:modified xsi:type="dcterms:W3CDTF">2013-12-12T14:40:51Z</dcterms:modified>
</cp:coreProperties>
</file>