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660" r:id="rId3"/>
    <p:sldMasterId id="2147483699" r:id="rId4"/>
    <p:sldMasterId id="2147483712" r:id="rId5"/>
  </p:sldMasterIdLst>
  <p:notesMasterIdLst>
    <p:notesMasterId r:id="rId14"/>
  </p:notesMasterIdLst>
  <p:handoutMasterIdLst>
    <p:handoutMasterId r:id="rId15"/>
  </p:handoutMasterIdLst>
  <p:sldIdLst>
    <p:sldId id="257" r:id="rId6"/>
    <p:sldId id="298" r:id="rId7"/>
    <p:sldId id="259" r:id="rId8"/>
    <p:sldId id="295" r:id="rId9"/>
    <p:sldId id="300" r:id="rId10"/>
    <p:sldId id="301" r:id="rId11"/>
    <p:sldId id="302" r:id="rId12"/>
    <p:sldId id="299" r:id="rId1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98989"/>
    <a:srgbClr val="0192FF"/>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0" autoAdjust="0"/>
  </p:normalViewPr>
  <p:slideViewPr>
    <p:cSldViewPr>
      <p:cViewPr>
        <p:scale>
          <a:sx n="99" d="100"/>
          <a:sy n="99" d="100"/>
        </p:scale>
        <p:origin x="-824" y="9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D9A970F9-E81B-2840-8F4D-C04E8C25515E}" type="datetimeFigureOut">
              <a:rPr lang="en-US" smtClean="0"/>
              <a:t>13/08/27</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D9E4FB4C-C847-FC48-B6CA-A8045C13E36C}" type="slidenum">
              <a:rPr lang="en-US" smtClean="0"/>
              <a:t>‹#›</a:t>
            </a:fld>
            <a:endParaRPr lang="en-US"/>
          </a:p>
        </p:txBody>
      </p:sp>
    </p:spTree>
    <p:extLst>
      <p:ext uri="{BB962C8B-B14F-4D97-AF65-F5344CB8AC3E}">
        <p14:creationId xmlns:p14="http://schemas.microsoft.com/office/powerpoint/2010/main" val="4239637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833E69AD-B661-4A1F-9ACA-B84B2D862EDE}" type="datetimeFigureOut">
              <a:rPr lang="en-US" smtClean="0"/>
              <a:t>13/08/27</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F8F49668-DEBE-480D-A838-5B9AFC3F1D52}" type="slidenum">
              <a:rPr lang="en-US" smtClean="0"/>
              <a:t>‹#›</a:t>
            </a:fld>
            <a:endParaRPr lang="en-US"/>
          </a:p>
        </p:txBody>
      </p:sp>
    </p:spTree>
    <p:extLst>
      <p:ext uri="{BB962C8B-B14F-4D97-AF65-F5344CB8AC3E}">
        <p14:creationId xmlns:p14="http://schemas.microsoft.com/office/powerpoint/2010/main" val="5410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F49668-DEBE-480D-A838-5B9AFC3F1D52}" type="slidenum">
              <a:rPr lang="en-US" smtClean="0"/>
              <a:t>3</a:t>
            </a:fld>
            <a:endParaRPr lang="en-US"/>
          </a:p>
        </p:txBody>
      </p:sp>
    </p:spTree>
    <p:extLst>
      <p:ext uri="{BB962C8B-B14F-4D97-AF65-F5344CB8AC3E}">
        <p14:creationId xmlns:p14="http://schemas.microsoft.com/office/powerpoint/2010/main" val="3189909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png"/><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 Master - Stat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52400" y="0"/>
            <a:ext cx="3257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FTCGoldSea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70816" y="4877060"/>
            <a:ext cx="2023382" cy="183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6" name="Rectangle 2"/>
          <p:cNvSpPr>
            <a:spLocks noGrp="1" noChangeArrowheads="1"/>
          </p:cNvSpPr>
          <p:nvPr>
            <p:ph type="ctrTitle"/>
          </p:nvPr>
        </p:nvSpPr>
        <p:spPr>
          <a:xfrm>
            <a:off x="3581400" y="2317750"/>
            <a:ext cx="5334000" cy="1219200"/>
          </a:xfrm>
        </p:spPr>
        <p:txBody>
          <a:bodyPr anchor="b"/>
          <a:lstStyle>
            <a:lvl1pPr algn="r">
              <a:defRPr sz="3800">
                <a:solidFill>
                  <a:schemeClr val="tx2"/>
                </a:solidFill>
              </a:defRPr>
            </a:lvl1pPr>
          </a:lstStyle>
          <a:p>
            <a:pPr lvl="0"/>
            <a:r>
              <a:rPr lang="en-US" noProof="0" smtClean="0"/>
              <a:t>Click to edit Master title style</a:t>
            </a:r>
          </a:p>
        </p:txBody>
      </p:sp>
      <p:sp>
        <p:nvSpPr>
          <p:cNvPr id="210947" name="Rectangle 3"/>
          <p:cNvSpPr>
            <a:spLocks noGrp="1" noChangeArrowheads="1"/>
          </p:cNvSpPr>
          <p:nvPr>
            <p:ph type="subTitle" idx="1"/>
          </p:nvPr>
        </p:nvSpPr>
        <p:spPr>
          <a:xfrm>
            <a:off x="3581400" y="3460750"/>
            <a:ext cx="5334000" cy="533400"/>
          </a:xfrm>
        </p:spPr>
        <p:txBody>
          <a:bodyPr/>
          <a:lstStyle>
            <a:lvl1pPr marL="0" indent="0" algn="r">
              <a:buFontTx/>
              <a:buNone/>
              <a:defRPr sz="1600">
                <a:solidFill>
                  <a:srgbClr val="E3DECB"/>
                </a:solidFill>
              </a:defRPr>
            </a:lvl1pPr>
          </a:lstStyle>
          <a:p>
            <a:pPr lvl="0"/>
            <a:r>
              <a:rPr lang="en-US" noProof="0" smtClean="0"/>
              <a:t>Click to edit Master subtitle style</a:t>
            </a:r>
          </a:p>
        </p:txBody>
      </p:sp>
      <p:sp>
        <p:nvSpPr>
          <p:cNvPr id="7" name="Rectangle 4"/>
          <p:cNvSpPr>
            <a:spLocks noGrp="1" noChangeArrowheads="1"/>
          </p:cNvSpPr>
          <p:nvPr>
            <p:ph type="dt" sz="half" idx="10"/>
          </p:nvPr>
        </p:nvSpPr>
        <p:spPr bwMode="auto">
          <a:xfrm>
            <a:off x="3581400" y="6096000"/>
            <a:ext cx="1905000" cy="381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E3DECB"/>
                </a:solidFill>
                <a:ea typeface="ＭＳ Ｐゴシック" pitchFamily="1" charset="-128"/>
              </a:defRPr>
            </a:lvl1pPr>
          </a:lstStyle>
          <a:p>
            <a:pPr fontAlgn="base">
              <a:spcAft>
                <a:spcPct val="0"/>
              </a:spcAft>
              <a:defRPr/>
            </a:pPr>
            <a:fld id="{4374CCB0-4E14-4290-BA18-BC27D6432AC4}" type="datetime1">
              <a:rPr lang="en-US" smtClean="0"/>
              <a:t>13/08/27</a:t>
            </a:fld>
            <a:endParaRPr lang="en-US"/>
          </a:p>
        </p:txBody>
      </p:sp>
      <p:sp>
        <p:nvSpPr>
          <p:cNvPr id="8" name="Rectangle 5"/>
          <p:cNvSpPr>
            <a:spLocks noGrp="1" noChangeArrowheads="1"/>
          </p:cNvSpPr>
          <p:nvPr>
            <p:ph type="ftr" sz="quarter" idx="11"/>
          </p:nvPr>
        </p:nvSpPr>
        <p:spPr bwMode="auto">
          <a:xfrm>
            <a:off x="3581400" y="5486400"/>
            <a:ext cx="4572000" cy="381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E3DECB"/>
                </a:solidFill>
                <a:ea typeface="ＭＳ Ｐゴシック" pitchFamily="1" charset="-128"/>
              </a:defRPr>
            </a:lvl1pPr>
          </a:lstStyle>
          <a:p>
            <a:pPr fontAlgn="base">
              <a:spcAft>
                <a:spcPct val="0"/>
              </a:spcAft>
              <a:defRPr/>
            </a:pPr>
            <a:endParaRPr lang="en-US"/>
          </a:p>
        </p:txBody>
      </p:sp>
    </p:spTree>
    <p:extLst>
      <p:ext uri="{BB962C8B-B14F-4D97-AF65-F5344CB8AC3E}">
        <p14:creationId xmlns:p14="http://schemas.microsoft.com/office/powerpoint/2010/main" val="4809326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3EDA5D9-2C2F-4B73-9DB1-4C3A84F15412}"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2426107474"/>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04800"/>
            <a:ext cx="19621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7340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F5E5E7-7CB8-4F96-8936-661E6B33F9DF}"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19390724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48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B82FD73-590F-4CC0-B657-967126754EF2}"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2628332714"/>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D9960-49F0-45E6-AB9D-C3C569F91C4F}" type="datetime1">
              <a:rPr lang="en-US" smtClean="0"/>
              <a:t>13/08/27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013448668"/>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0D30D-3A1B-4AB5-9386-AF75168961BB}" type="datetime1">
              <a:rPr lang="en-US" smtClean="0"/>
              <a:t>13/08/27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1844215816"/>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4C402C-F931-42E1-90DD-0BDD6000A756}" type="datetime1">
              <a:rPr lang="en-US" smtClean="0"/>
              <a:t>13/08/27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895693956"/>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D78A8D-1118-40B8-9E24-B09C88526C6F}" type="datetime1">
              <a:rPr lang="en-US" smtClean="0"/>
              <a:t>13/08/27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83355436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D76BEE-0DDE-437C-ABC3-796E02E3708E}" type="datetime1">
              <a:rPr lang="en-US" smtClean="0"/>
              <a:t>13/08/27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71251748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8B3786-CDD5-465B-911A-BDF1F9A545CD}" type="datetime1">
              <a:rPr lang="en-US" smtClean="0"/>
              <a:t>13/08/27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235295458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38157-6C57-43B8-8765-A3FC5F034B78}" type="datetime1">
              <a:rPr lang="en-US" smtClean="0"/>
              <a:t>13/08/27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86473081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608A35A-ACF5-4A2C-B7F3-C105CF3FE8F9}"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35672509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ADAA5-C39A-45E8-BC08-8657ECC6133E}" type="datetime1">
              <a:rPr lang="en-US" smtClean="0"/>
              <a:t>13/08/27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256232406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ED78B-024E-4427-8AF3-ED2E5BEC69AE}" type="datetime1">
              <a:rPr lang="en-US" smtClean="0"/>
              <a:t>13/08/27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76899991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F039C-F59A-40ED-88C6-C64B0E3EEAAE}" type="datetime1">
              <a:rPr lang="en-US" smtClean="0"/>
              <a:t>13/08/27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224196383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6F665-40A2-4620-8C68-20DC7F331F80}" type="datetime1">
              <a:rPr lang="en-US" smtClean="0"/>
              <a:t>13/08/27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28157837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FBC18C-E0BC-4D4C-AC55-123AAB2ADC4F}" type="datetime1">
              <a:rPr lang="en-US" smtClean="0"/>
              <a:t>13/08/27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420309026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 Master - Stat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52400" y="0"/>
            <a:ext cx="3257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FTCGoldSea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70816" y="4877060"/>
            <a:ext cx="2023382" cy="183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6" name="Rectangle 2"/>
          <p:cNvSpPr>
            <a:spLocks noGrp="1" noChangeArrowheads="1"/>
          </p:cNvSpPr>
          <p:nvPr>
            <p:ph type="ctrTitle"/>
          </p:nvPr>
        </p:nvSpPr>
        <p:spPr>
          <a:xfrm>
            <a:off x="3581400" y="2317750"/>
            <a:ext cx="5334000" cy="1219200"/>
          </a:xfrm>
        </p:spPr>
        <p:txBody>
          <a:bodyPr anchor="b"/>
          <a:lstStyle>
            <a:lvl1pPr algn="r">
              <a:defRPr sz="3800">
                <a:solidFill>
                  <a:schemeClr val="tx2"/>
                </a:solidFill>
              </a:defRPr>
            </a:lvl1pPr>
          </a:lstStyle>
          <a:p>
            <a:pPr lvl="0"/>
            <a:r>
              <a:rPr lang="en-US" noProof="0" smtClean="0"/>
              <a:t>Click to edit Master title style</a:t>
            </a:r>
          </a:p>
        </p:txBody>
      </p:sp>
      <p:sp>
        <p:nvSpPr>
          <p:cNvPr id="210947" name="Rectangle 3"/>
          <p:cNvSpPr>
            <a:spLocks noGrp="1" noChangeArrowheads="1"/>
          </p:cNvSpPr>
          <p:nvPr>
            <p:ph type="subTitle" idx="1"/>
          </p:nvPr>
        </p:nvSpPr>
        <p:spPr>
          <a:xfrm>
            <a:off x="3581400" y="3460750"/>
            <a:ext cx="5334000" cy="533400"/>
          </a:xfrm>
        </p:spPr>
        <p:txBody>
          <a:bodyPr/>
          <a:lstStyle>
            <a:lvl1pPr marL="0" indent="0" algn="r">
              <a:buFontTx/>
              <a:buNone/>
              <a:defRPr sz="1600">
                <a:solidFill>
                  <a:srgbClr val="E3DECB"/>
                </a:solidFill>
              </a:defRPr>
            </a:lvl1pPr>
          </a:lstStyle>
          <a:p>
            <a:pPr lvl="0"/>
            <a:r>
              <a:rPr lang="en-US" noProof="0" smtClean="0"/>
              <a:t>Click to edit Master subtitle style</a:t>
            </a:r>
          </a:p>
        </p:txBody>
      </p:sp>
      <p:sp>
        <p:nvSpPr>
          <p:cNvPr id="7" name="Rectangle 4"/>
          <p:cNvSpPr>
            <a:spLocks noGrp="1" noChangeArrowheads="1"/>
          </p:cNvSpPr>
          <p:nvPr>
            <p:ph type="dt" sz="half" idx="10"/>
          </p:nvPr>
        </p:nvSpPr>
        <p:spPr bwMode="auto">
          <a:xfrm>
            <a:off x="3581400" y="6096000"/>
            <a:ext cx="1905000" cy="381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E3DECB"/>
                </a:solidFill>
                <a:ea typeface="ＭＳ Ｐゴシック" pitchFamily="1" charset="-128"/>
              </a:defRPr>
            </a:lvl1pPr>
          </a:lstStyle>
          <a:p>
            <a:pPr>
              <a:defRPr/>
            </a:pPr>
            <a:fld id="{FC5C87C9-F727-426A-955E-398A56EBEC7A}" type="datetime1">
              <a:rPr lang="en-US" smtClean="0"/>
              <a:t>13/08/27</a:t>
            </a:fld>
            <a:endParaRPr lang="en-US"/>
          </a:p>
        </p:txBody>
      </p:sp>
      <p:sp>
        <p:nvSpPr>
          <p:cNvPr id="8" name="Rectangle 5"/>
          <p:cNvSpPr>
            <a:spLocks noGrp="1" noChangeArrowheads="1"/>
          </p:cNvSpPr>
          <p:nvPr>
            <p:ph type="ftr" sz="quarter" idx="11"/>
          </p:nvPr>
        </p:nvSpPr>
        <p:spPr bwMode="auto">
          <a:xfrm>
            <a:off x="3581400" y="5486400"/>
            <a:ext cx="4572000" cy="381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E3DECB"/>
                </a:solidFill>
                <a:ea typeface="ＭＳ Ｐゴシック" pitchFamily="1" charset="-128"/>
              </a:defRPr>
            </a:lvl1pPr>
          </a:lstStyle>
          <a:p>
            <a:pPr>
              <a:defRPr/>
            </a:pPr>
            <a:endParaRPr lang="en-US"/>
          </a:p>
        </p:txBody>
      </p:sp>
    </p:spTree>
    <p:extLst>
      <p:ext uri="{BB962C8B-B14F-4D97-AF65-F5344CB8AC3E}">
        <p14:creationId xmlns:p14="http://schemas.microsoft.com/office/powerpoint/2010/main" val="4809326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608A35A-ACF5-4A2C-B7F3-C105CF3FE8F9}" type="slidenum">
              <a:rPr lang="en-US"/>
              <a:pPr>
                <a:defRPr/>
              </a:pPr>
              <a:t>‹#›</a:t>
            </a:fld>
            <a:endParaRPr lang="en-US"/>
          </a:p>
        </p:txBody>
      </p:sp>
    </p:spTree>
    <p:extLst>
      <p:ext uri="{BB962C8B-B14F-4D97-AF65-F5344CB8AC3E}">
        <p14:creationId xmlns:p14="http://schemas.microsoft.com/office/powerpoint/2010/main" val="356725097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171D8D2-376B-4885-8ABD-851F8FA26C55}" type="slidenum">
              <a:rPr lang="en-US"/>
              <a:pPr>
                <a:defRPr/>
              </a:pPr>
              <a:t>‹#›</a:t>
            </a:fld>
            <a:endParaRPr lang="en-US"/>
          </a:p>
        </p:txBody>
      </p:sp>
    </p:spTree>
    <p:extLst>
      <p:ext uri="{BB962C8B-B14F-4D97-AF65-F5344CB8AC3E}">
        <p14:creationId xmlns:p14="http://schemas.microsoft.com/office/powerpoint/2010/main" val="60706987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72BFC33-669D-48F5-B8D8-0CC587A3D0B8}" type="slidenum">
              <a:rPr lang="en-US"/>
              <a:pPr>
                <a:defRPr/>
              </a:pPr>
              <a:t>‹#›</a:t>
            </a:fld>
            <a:endParaRPr lang="en-US"/>
          </a:p>
        </p:txBody>
      </p:sp>
    </p:spTree>
    <p:extLst>
      <p:ext uri="{BB962C8B-B14F-4D97-AF65-F5344CB8AC3E}">
        <p14:creationId xmlns:p14="http://schemas.microsoft.com/office/powerpoint/2010/main" val="755799798"/>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3D431E0-6CD4-4A66-BE1F-EDC4D25630D8}" type="slidenum">
              <a:rPr lang="en-US"/>
              <a:pPr>
                <a:defRPr/>
              </a:pPr>
              <a:t>‹#›</a:t>
            </a:fld>
            <a:endParaRPr lang="en-US"/>
          </a:p>
        </p:txBody>
      </p:sp>
    </p:spTree>
    <p:extLst>
      <p:ext uri="{BB962C8B-B14F-4D97-AF65-F5344CB8AC3E}">
        <p14:creationId xmlns:p14="http://schemas.microsoft.com/office/powerpoint/2010/main" val="94233988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171D8D2-376B-4885-8ABD-851F8FA26C55}"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607069879"/>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10EFDB3-D66F-4A12-8C3B-3B9D85F89089}" type="slidenum">
              <a:rPr lang="en-US"/>
              <a:pPr>
                <a:defRPr/>
              </a:pPr>
              <a:t>‹#›</a:t>
            </a:fld>
            <a:endParaRPr lang="en-US"/>
          </a:p>
        </p:txBody>
      </p:sp>
    </p:spTree>
    <p:extLst>
      <p:ext uri="{BB962C8B-B14F-4D97-AF65-F5344CB8AC3E}">
        <p14:creationId xmlns:p14="http://schemas.microsoft.com/office/powerpoint/2010/main" val="115250932"/>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17A0B22-54BD-45E7-B4D6-9CA2002E611A}" type="slidenum">
              <a:rPr lang="en-US"/>
              <a:pPr>
                <a:defRPr/>
              </a:pPr>
              <a:t>‹#›</a:t>
            </a:fld>
            <a:endParaRPr lang="en-US"/>
          </a:p>
        </p:txBody>
      </p:sp>
    </p:spTree>
    <p:extLst>
      <p:ext uri="{BB962C8B-B14F-4D97-AF65-F5344CB8AC3E}">
        <p14:creationId xmlns:p14="http://schemas.microsoft.com/office/powerpoint/2010/main" val="1244597300"/>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6570729-B6A2-4DAE-B01A-D865C07439E1}" type="slidenum">
              <a:rPr lang="en-US"/>
              <a:pPr>
                <a:defRPr/>
              </a:pPr>
              <a:t>‹#›</a:t>
            </a:fld>
            <a:endParaRPr lang="en-US"/>
          </a:p>
        </p:txBody>
      </p:sp>
    </p:spTree>
    <p:extLst>
      <p:ext uri="{BB962C8B-B14F-4D97-AF65-F5344CB8AC3E}">
        <p14:creationId xmlns:p14="http://schemas.microsoft.com/office/powerpoint/2010/main" val="315114409"/>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ABA9EA0-D069-40FB-9657-FD38B2A4DC6B}" type="slidenum">
              <a:rPr lang="en-US"/>
              <a:pPr>
                <a:defRPr/>
              </a:pPr>
              <a:t>‹#›</a:t>
            </a:fld>
            <a:endParaRPr lang="en-US"/>
          </a:p>
        </p:txBody>
      </p:sp>
    </p:spTree>
    <p:extLst>
      <p:ext uri="{BB962C8B-B14F-4D97-AF65-F5344CB8AC3E}">
        <p14:creationId xmlns:p14="http://schemas.microsoft.com/office/powerpoint/2010/main" val="3484934298"/>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3EDA5D9-2C2F-4B73-9DB1-4C3A84F15412}" type="slidenum">
              <a:rPr lang="en-US"/>
              <a:pPr>
                <a:defRPr/>
              </a:pPr>
              <a:t>‹#›</a:t>
            </a:fld>
            <a:endParaRPr lang="en-US"/>
          </a:p>
        </p:txBody>
      </p:sp>
    </p:spTree>
    <p:extLst>
      <p:ext uri="{BB962C8B-B14F-4D97-AF65-F5344CB8AC3E}">
        <p14:creationId xmlns:p14="http://schemas.microsoft.com/office/powerpoint/2010/main" val="2426107474"/>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04800"/>
            <a:ext cx="19621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7340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F5E5E7-7CB8-4F96-8936-661E6B33F9DF}" type="slidenum">
              <a:rPr lang="en-US"/>
              <a:pPr>
                <a:defRPr/>
              </a:pPr>
              <a:t>‹#›</a:t>
            </a:fld>
            <a:endParaRPr lang="en-US"/>
          </a:p>
        </p:txBody>
      </p:sp>
    </p:spTree>
    <p:extLst>
      <p:ext uri="{BB962C8B-B14F-4D97-AF65-F5344CB8AC3E}">
        <p14:creationId xmlns:p14="http://schemas.microsoft.com/office/powerpoint/2010/main" val="193907247"/>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48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B82FD73-590F-4CC0-B657-967126754EF2}" type="slidenum">
              <a:rPr lang="en-US"/>
              <a:pPr>
                <a:defRPr/>
              </a:pPr>
              <a:t>‹#›</a:t>
            </a:fld>
            <a:endParaRPr lang="en-US"/>
          </a:p>
        </p:txBody>
      </p:sp>
    </p:spTree>
    <p:extLst>
      <p:ext uri="{BB962C8B-B14F-4D97-AF65-F5344CB8AC3E}">
        <p14:creationId xmlns:p14="http://schemas.microsoft.com/office/powerpoint/2010/main" val="262833271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9E4CBC-3A16-4204-A408-1768731947F4}" type="datetime1">
              <a:rPr lang="en-US" smtClean="0">
                <a:solidFill>
                  <a:prstClr val="black">
                    <a:tint val="75000"/>
                  </a:prstClr>
                </a:solidFill>
              </a:rPr>
              <a:t>13/08/27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881274"/>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DA56ED-EA4C-43B8-8C43-9ABF07D609FF}" type="datetime1">
              <a:rPr lang="en-US" smtClean="0">
                <a:solidFill>
                  <a:prstClr val="black">
                    <a:tint val="75000"/>
                  </a:prstClr>
                </a:solidFill>
              </a:rPr>
              <a:t>13/08/27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109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847C5B-EA81-4FE7-817B-18A3A6D03346}" type="datetime1">
              <a:rPr lang="en-US" smtClean="0">
                <a:solidFill>
                  <a:prstClr val="black">
                    <a:tint val="75000"/>
                  </a:prstClr>
                </a:solidFill>
              </a:rPr>
              <a:t>13/08/27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7418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72BFC33-669D-48F5-B8D8-0CC587A3D0B8}"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755799798"/>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5A097-A89A-499B-B0CE-D60D546C9BBE}" type="datetime1">
              <a:rPr lang="en-US" smtClean="0">
                <a:solidFill>
                  <a:prstClr val="black">
                    <a:tint val="75000"/>
                  </a:prstClr>
                </a:solidFill>
              </a:rPr>
              <a:t>13/08/27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247853"/>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2D8BA5-90BF-400F-AAC4-D2F72823AC0D}" type="datetime1">
              <a:rPr lang="en-US" smtClean="0">
                <a:solidFill>
                  <a:prstClr val="black">
                    <a:tint val="75000"/>
                  </a:prstClr>
                </a:solidFill>
              </a:rPr>
              <a:t>13/08/27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014350"/>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9CF593-3DED-4E2B-8871-3653640758AE}" type="datetime1">
              <a:rPr lang="en-US" smtClean="0">
                <a:solidFill>
                  <a:prstClr val="black">
                    <a:tint val="75000"/>
                  </a:prstClr>
                </a:solidFill>
              </a:rPr>
              <a:t>13/08/27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938745"/>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09DE8-1C3A-4322-8D2F-95AFF6A8957A}" type="datetime1">
              <a:rPr lang="en-US" smtClean="0">
                <a:solidFill>
                  <a:prstClr val="black">
                    <a:tint val="75000"/>
                  </a:prstClr>
                </a:solidFill>
              </a:rPr>
              <a:t>13/08/27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6861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F1A22-02CE-48F4-A70A-7F135136917E}" type="datetime1">
              <a:rPr lang="en-US" smtClean="0">
                <a:solidFill>
                  <a:prstClr val="black">
                    <a:tint val="75000"/>
                  </a:prstClr>
                </a:solidFill>
              </a:rPr>
              <a:t>13/08/27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919038"/>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A6855-FA99-4E4E-9337-937938E70CF4}" type="datetime1">
              <a:rPr lang="en-US" smtClean="0">
                <a:solidFill>
                  <a:prstClr val="black">
                    <a:tint val="75000"/>
                  </a:prstClr>
                </a:solidFill>
              </a:rPr>
              <a:t>13/08/27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869185"/>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49C7A-4D17-4785-AA29-C0AD6AC887C8}" type="datetime1">
              <a:rPr lang="en-US" smtClean="0">
                <a:solidFill>
                  <a:prstClr val="black">
                    <a:tint val="75000"/>
                  </a:prstClr>
                </a:solidFill>
              </a:rPr>
              <a:t>13/08/27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503740"/>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38E3A-EC7C-4396-8F2C-9AD9FEC8473F}" type="datetime1">
              <a:rPr lang="en-US" smtClean="0">
                <a:solidFill>
                  <a:prstClr val="black">
                    <a:tint val="75000"/>
                  </a:prstClr>
                </a:solidFill>
              </a:rPr>
              <a:t>13/08/27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50543"/>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5DED5E-0D4E-4AC1-9CFA-4D1E1E2B4C74}" type="datetime1">
              <a:rPr lang="en-US" smtClean="0">
                <a:solidFill>
                  <a:prstClr val="black">
                    <a:tint val="75000"/>
                  </a:prstClr>
                </a:solidFill>
              </a:rPr>
              <a:t>13/08/27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62327"/>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pt-PT"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dirty="0"/>
          </a:p>
        </p:txBody>
      </p:sp>
      <p:sp>
        <p:nvSpPr>
          <p:cNvPr id="4" name="Date Placeholder 3"/>
          <p:cNvSpPr>
            <a:spLocks noGrp="1"/>
          </p:cNvSpPr>
          <p:nvPr>
            <p:ph type="dt" sz="half" idx="10"/>
          </p:nvPr>
        </p:nvSpPr>
        <p:spPr/>
        <p:txBody>
          <a:bodyPr/>
          <a:lstStyle/>
          <a:p>
            <a:fld id="{1D8D9960-49F0-45E6-AB9D-C3C569F91C4F}" type="datetime1">
              <a:rPr lang="en-US" smtClean="0"/>
              <a:t>13/08/27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3D431E0-6CD4-4A66-BE1F-EDC4D25630D8}"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942339889"/>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4" name="Date Placeholder 3"/>
          <p:cNvSpPr>
            <a:spLocks noGrp="1"/>
          </p:cNvSpPr>
          <p:nvPr>
            <p:ph type="dt" sz="half" idx="10"/>
          </p:nvPr>
        </p:nvSpPr>
        <p:spPr/>
        <p:txBody>
          <a:bodyPr/>
          <a:lstStyle/>
          <a:p>
            <a:fld id="{8B60D30D-3A1B-4AB5-9386-AF75168961BB}" type="datetime1">
              <a:rPr lang="en-US" smtClean="0"/>
              <a:t>13/08/27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pt-PT"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D94C402C-F931-42E1-90DD-0BDD6000A756}" type="datetime1">
              <a:rPr lang="en-US" smtClean="0"/>
              <a:t>13/08/27</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A5261DE-86A6-4B7D-BE0B-A2D1473FF357}"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5" name="Date Placeholder 4"/>
          <p:cNvSpPr>
            <a:spLocks noGrp="1"/>
          </p:cNvSpPr>
          <p:nvPr>
            <p:ph type="dt" sz="half" idx="10"/>
          </p:nvPr>
        </p:nvSpPr>
        <p:spPr/>
        <p:txBody>
          <a:bodyPr/>
          <a:lstStyle/>
          <a:p>
            <a:fld id="{63D78A8D-1118-40B8-9E24-B09C88526C6F}" type="datetime1">
              <a:rPr lang="en-US" smtClean="0"/>
              <a:t>13/08/27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7" name="Date Placeholder 6"/>
          <p:cNvSpPr>
            <a:spLocks noGrp="1"/>
          </p:cNvSpPr>
          <p:nvPr>
            <p:ph type="dt" sz="half" idx="10"/>
          </p:nvPr>
        </p:nvSpPr>
        <p:spPr/>
        <p:txBody>
          <a:bodyPr/>
          <a:lstStyle/>
          <a:p>
            <a:fld id="{6DD76BEE-0DDE-437C-ABC3-796E02E3708E}" type="datetime1">
              <a:rPr lang="en-US" smtClean="0"/>
              <a:t>13/08/27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261DE-86A6-4B7D-BE0B-A2D1473FF357}"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5" name="Date Placeholder 4"/>
          <p:cNvSpPr>
            <a:spLocks noGrp="1"/>
          </p:cNvSpPr>
          <p:nvPr>
            <p:ph type="dt" sz="half" idx="10"/>
          </p:nvPr>
        </p:nvSpPr>
        <p:spPr/>
        <p:txBody>
          <a:bodyPr/>
          <a:lstStyle/>
          <a:p>
            <a:fld id="{7974AD24-DA58-485C-A98E-D4E24778A549}" type="datetime1">
              <a:rPr lang="en-US" smtClean="0"/>
              <a:t>13/08/27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Tree>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5" name="Date Placeholder 4"/>
          <p:cNvSpPr>
            <a:spLocks noGrp="1"/>
          </p:cNvSpPr>
          <p:nvPr>
            <p:ph type="dt" sz="half" idx="10"/>
          </p:nvPr>
        </p:nvSpPr>
        <p:spPr/>
        <p:txBody>
          <a:bodyPr/>
          <a:lstStyle/>
          <a:p>
            <a:fld id="{7974AD24-DA58-485C-A98E-D4E24778A549}" type="datetime1">
              <a:rPr lang="en-US" smtClean="0"/>
              <a:t>13/08/27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Tree>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5" name="Date Placeholder 4"/>
          <p:cNvSpPr>
            <a:spLocks noGrp="1"/>
          </p:cNvSpPr>
          <p:nvPr>
            <p:ph type="dt" sz="half" idx="10"/>
          </p:nvPr>
        </p:nvSpPr>
        <p:spPr/>
        <p:txBody>
          <a:bodyPr/>
          <a:lstStyle/>
          <a:p>
            <a:fld id="{7974AD24-DA58-485C-A98E-D4E24778A549}" type="datetime1">
              <a:rPr lang="en-US" smtClean="0"/>
              <a:t>13/08/27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Tree>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Date Placeholder 2"/>
          <p:cNvSpPr>
            <a:spLocks noGrp="1"/>
          </p:cNvSpPr>
          <p:nvPr>
            <p:ph type="dt" sz="half" idx="10"/>
          </p:nvPr>
        </p:nvSpPr>
        <p:spPr/>
        <p:txBody>
          <a:bodyPr/>
          <a:lstStyle/>
          <a:p>
            <a:fld id="{3D8B3786-CDD5-465B-911A-BDF1F9A545CD}" type="datetime1">
              <a:rPr lang="en-US" smtClean="0"/>
              <a:t>13/08/27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261DE-86A6-4B7D-BE0B-A2D1473FF357}"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38157-6C57-43B8-8765-A3FC5F034B78}" type="datetime1">
              <a:rPr lang="en-US" smtClean="0"/>
              <a:t>13/08/27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261DE-86A6-4B7D-BE0B-A2D1473FF357}" type="slidenum">
              <a:rPr lang="en-US" smtClean="0"/>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pt-PT"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1FEADAA5-C39A-45E8-BC08-8657ECC6133E}" type="datetime1">
              <a:rPr lang="en-US" smtClean="0"/>
              <a:t>13/08/27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10EFDB3-D66F-4A12-8C3B-3B9D85F89089}"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115250932"/>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pt-PT"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C9ED78B-024E-4427-8AF3-ED2E5BEC69AE}" type="datetime1">
              <a:rPr lang="en-US" smtClean="0"/>
              <a:t>13/08/27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pt-PT" smtClean="0"/>
              <a:t>Drag picture to placeholder or click icon to add</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pt-PT"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974AD24-DA58-485C-A98E-D4E24778A549}" type="datetime1">
              <a:rPr lang="en-US" smtClean="0"/>
              <a:t>13/08/27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pt-PT"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pt-PT"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pt-PT" smtClean="0"/>
              <a:t>Drag picture to placeholder or click icon to add</a:t>
            </a:r>
            <a:endParaRPr/>
          </a:p>
        </p:txBody>
      </p:sp>
    </p:spTree>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4" name="Date Placeholder 3"/>
          <p:cNvSpPr>
            <a:spLocks noGrp="1"/>
          </p:cNvSpPr>
          <p:nvPr>
            <p:ph type="dt" sz="half" idx="10"/>
          </p:nvPr>
        </p:nvSpPr>
        <p:spPr/>
        <p:txBody>
          <a:bodyPr/>
          <a:lstStyle/>
          <a:p>
            <a:fld id="{DF4F039C-F59A-40ED-88C6-C64B0E3EEAAE}" type="datetime1">
              <a:rPr lang="en-US" smtClean="0"/>
              <a:t>13/08/27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pt-PT"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4" name="Date Placeholder 3"/>
          <p:cNvSpPr>
            <a:spLocks noGrp="1"/>
          </p:cNvSpPr>
          <p:nvPr>
            <p:ph type="dt" sz="half" idx="10"/>
          </p:nvPr>
        </p:nvSpPr>
        <p:spPr/>
        <p:txBody>
          <a:bodyPr/>
          <a:lstStyle/>
          <a:p>
            <a:fld id="{78A6F665-40A2-4620-8C68-20DC7F331F80}" type="datetime1">
              <a:rPr lang="en-US" smtClean="0"/>
              <a:t>13/08/27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74AD24-DA58-485C-A98E-D4E24778A549}" type="datetime1">
              <a:rPr lang="en-US" smtClean="0"/>
              <a:t>13/08/27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261DE-86A6-4B7D-BE0B-A2D1473FF357}" type="slidenum">
              <a:rPr lang="en-US" smtClean="0"/>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17A0B22-54BD-45E7-B4D6-9CA2002E611A}"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1244597300"/>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6570729-B6A2-4DAE-B01A-D865C07439E1}"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31511440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ABA9EA0-D069-40FB-9657-FD38B2A4DC6B}"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3484934298"/>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slideLayout" Target="../slideLayouts/slideLayout61.xml"/><Relationship Id="rId14" Type="http://schemas.openxmlformats.org/officeDocument/2006/relationships/slideLayout" Target="../slideLayouts/slideLayout62.xml"/><Relationship Id="rId15" Type="http://schemas.openxmlformats.org/officeDocument/2006/relationships/slideLayout" Target="../slideLayouts/slideLayout63.xml"/><Relationship Id="rId16" Type="http://schemas.openxmlformats.org/officeDocument/2006/relationships/slideLayout" Target="../slideLayouts/slideLayout64.xml"/><Relationship Id="rId17" Type="http://schemas.openxmlformats.org/officeDocument/2006/relationships/theme" Target="../theme/theme5.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bwMode="auto">
          <a:xfrm>
            <a:off x="685800" y="304800"/>
            <a:ext cx="7848600" cy="685800"/>
          </a:xfrm>
          <a:prstGeom prst="rect">
            <a:avLst/>
          </a:prstGeom>
          <a:noFill/>
          <a:ln>
            <a:noFill/>
          </a:ln>
          <a:effectLst>
            <a:outerShdw blurRad="50800" dist="25399" dir="2700000" algn="ctr" rotWithShape="0">
              <a:srgbClr val="808080">
                <a:alpha val="82001"/>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9923" name="Rectangle 3"/>
          <p:cNvSpPr>
            <a:spLocks noGrp="1" noChangeArrowheads="1"/>
          </p:cNvSpPr>
          <p:nvPr>
            <p:ph type="body" idx="1"/>
          </p:nvPr>
        </p:nvSpPr>
        <p:spPr bwMode="auto">
          <a:xfrm>
            <a:off x="685800" y="1143000"/>
            <a:ext cx="7772400" cy="4876800"/>
          </a:xfrm>
          <a:prstGeom prst="rect">
            <a:avLst/>
          </a:prstGeom>
          <a:noFill/>
          <a:ln>
            <a:noFill/>
          </a:ln>
          <a:effectLst>
            <a:outerShdw blurRad="50800" dist="25399" dir="2700000" algn="ctr" rotWithShape="0">
              <a:srgbClr val="808080">
                <a:alpha val="82001"/>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9926" name="Rectangle 6"/>
          <p:cNvSpPr>
            <a:spLocks noGrp="1" noChangeArrowheads="1"/>
          </p:cNvSpPr>
          <p:nvPr>
            <p:ph type="sldNum" sz="quarter" idx="4"/>
          </p:nvPr>
        </p:nvSpPr>
        <p:spPr bwMode="auto">
          <a:xfrm>
            <a:off x="234950" y="6448425"/>
            <a:ext cx="45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spcBef>
                <a:spcPct val="0"/>
              </a:spcBef>
              <a:buFontTx/>
              <a:buNone/>
              <a:defRPr sz="1400">
                <a:solidFill>
                  <a:schemeClr val="tx1"/>
                </a:solidFill>
                <a:ea typeface="ＭＳ Ｐゴシック" pitchFamily="1" charset="-128"/>
              </a:defRPr>
            </a:lvl1pPr>
          </a:lstStyle>
          <a:p>
            <a:pPr fontAlgn="base">
              <a:spcAft>
                <a:spcPct val="0"/>
              </a:spcAft>
              <a:defRPr/>
            </a:pPr>
            <a:fld id="{DC286269-924E-4360-8B63-EF38D6EC0E49}" type="slidenum">
              <a:rPr lang="en-US">
                <a:solidFill>
                  <a:srgbClr val="EAE4D1"/>
                </a:solidFill>
              </a:rPr>
              <a:pPr fontAlgn="base">
                <a:spcAft>
                  <a:spcPct val="0"/>
                </a:spcAft>
                <a:defRPr/>
              </a:pPr>
              <a:t>‹#›</a:t>
            </a:fld>
            <a:endParaRPr lang="en-US">
              <a:solidFill>
                <a:srgbClr val="EAE4D1"/>
              </a:solidFill>
            </a:endParaRPr>
          </a:p>
        </p:txBody>
      </p:sp>
      <p:sp>
        <p:nvSpPr>
          <p:cNvPr id="1029" name="Line 7"/>
          <p:cNvSpPr>
            <a:spLocks noChangeShapeType="1"/>
          </p:cNvSpPr>
          <p:nvPr/>
        </p:nvSpPr>
        <p:spPr bwMode="auto">
          <a:xfrm>
            <a:off x="762000" y="990600"/>
            <a:ext cx="7848600" cy="0"/>
          </a:xfrm>
          <a:prstGeom prst="line">
            <a:avLst/>
          </a:prstGeom>
          <a:noFill/>
          <a:ln w="19050">
            <a:solidFill>
              <a:schemeClr val="tx2">
                <a:alpha val="34901"/>
              </a:schemeClr>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20000"/>
              </a:spcBef>
              <a:spcAft>
                <a:spcPct val="0"/>
              </a:spcAft>
              <a:buFontTx/>
              <a:buChar char="•"/>
            </a:pPr>
            <a:endParaRPr lang="en-US" sz="2800">
              <a:solidFill>
                <a:srgbClr val="FFFFFF"/>
              </a:solidFill>
            </a:endParaRPr>
          </a:p>
        </p:txBody>
      </p:sp>
      <p:pic>
        <p:nvPicPr>
          <p:cNvPr id="1030" name="Picture 8" descr="Powerpoint-Inner-Slide-B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0" y="0"/>
            <a:ext cx="27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9"/>
          <p:cNvSpPr txBox="1">
            <a:spLocks noChangeArrowheads="1"/>
          </p:cNvSpPr>
          <p:nvPr/>
        </p:nvSpPr>
        <p:spPr bwMode="auto">
          <a:xfrm>
            <a:off x="5106390" y="6474743"/>
            <a:ext cx="4037610" cy="32316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defRPr sz="2800">
                <a:solidFill>
                  <a:schemeClr val="tx2"/>
                </a:solidFill>
                <a:latin typeface="Times New Roman" pitchFamily="18" charset="0"/>
                <a:ea typeface="ＭＳ Ｐゴシック" pitchFamily="1" charset="-128"/>
              </a:defRPr>
            </a:lvl1pPr>
            <a:lvl2pPr marL="742950" indent="-285750" eaLnBrk="0" hangingPunct="0">
              <a:defRPr sz="2800">
                <a:solidFill>
                  <a:schemeClr val="tx2"/>
                </a:solidFill>
                <a:latin typeface="Times New Roman" pitchFamily="18" charset="0"/>
                <a:ea typeface="ＭＳ Ｐゴシック" pitchFamily="1" charset="-128"/>
              </a:defRPr>
            </a:lvl2pPr>
            <a:lvl3pPr marL="1143000" indent="-228600" eaLnBrk="0" hangingPunct="0">
              <a:defRPr sz="2800">
                <a:solidFill>
                  <a:schemeClr val="tx2"/>
                </a:solidFill>
                <a:latin typeface="Times New Roman" pitchFamily="18" charset="0"/>
                <a:ea typeface="ＭＳ Ｐゴシック" pitchFamily="1" charset="-128"/>
              </a:defRPr>
            </a:lvl3pPr>
            <a:lvl4pPr marL="1600200" indent="-228600" eaLnBrk="0" hangingPunct="0">
              <a:defRPr sz="2800">
                <a:solidFill>
                  <a:schemeClr val="tx2"/>
                </a:solidFill>
                <a:latin typeface="Times New Roman" pitchFamily="18" charset="0"/>
                <a:ea typeface="ＭＳ Ｐゴシック" pitchFamily="1" charset="-128"/>
              </a:defRPr>
            </a:lvl4pPr>
            <a:lvl5pPr marL="2057400" indent="-228600" eaLnBrk="0" hangingPunct="0">
              <a:defRPr sz="2800">
                <a:solidFill>
                  <a:schemeClr val="tx2"/>
                </a:solidFill>
                <a:latin typeface="Times New Roman" pitchFamily="18" charset="0"/>
                <a:ea typeface="ＭＳ Ｐゴシック" pitchFamily="1" charset="-128"/>
              </a:defRPr>
            </a:lvl5pPr>
            <a:lvl6pPr marL="25146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6pPr>
            <a:lvl7pPr marL="29718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7pPr>
            <a:lvl8pPr marL="34290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8pPr>
            <a:lvl9pPr marL="38862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9pPr>
          </a:lstStyle>
          <a:p>
            <a:pPr fontAlgn="base">
              <a:lnSpc>
                <a:spcPct val="50000"/>
              </a:lnSpc>
              <a:spcBef>
                <a:spcPct val="50000"/>
              </a:spcBef>
              <a:spcAft>
                <a:spcPct val="0"/>
              </a:spcAft>
              <a:defRPr/>
            </a:pPr>
            <a:r>
              <a:rPr lang="en-US" sz="1800" b="1" dirty="0" smtClean="0">
                <a:solidFill>
                  <a:srgbClr val="CEC375"/>
                </a:solidFill>
              </a:rPr>
              <a:t>U.S. Federal Trade Commission</a:t>
            </a:r>
          </a:p>
        </p:txBody>
      </p:sp>
      <p:pic>
        <p:nvPicPr>
          <p:cNvPr id="1032" name="Picture 10" descr="FTCGoldSea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45076" y="6209730"/>
            <a:ext cx="715798" cy="64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567553"/>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2pPr>
      <a:lvl3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3pPr>
      <a:lvl4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4pPr>
      <a:lvl5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5pPr>
      <a:lvl6pPr marL="4572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6pPr>
      <a:lvl7pPr marL="9144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7pPr>
      <a:lvl8pPr marL="13716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8pPr>
      <a:lvl9pPr marL="18288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9pPr>
    </p:titleStyle>
    <p:bodyStyle>
      <a:lvl1pPr marL="342900" indent="-342900" algn="l" rtl="0" eaLnBrk="1" fontAlgn="base" hangingPunct="1">
        <a:spcBef>
          <a:spcPct val="2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2"/>
          </a:solidFill>
          <a:latin typeface="+mn-lt"/>
          <a:ea typeface="+mn-ea"/>
        </a:defRPr>
      </a:lvl2pPr>
      <a:lvl3pPr marL="1143000" indent="-228600" algn="l" rtl="0" eaLnBrk="1" fontAlgn="base" hangingPunct="1">
        <a:spcBef>
          <a:spcPct val="20000"/>
        </a:spcBef>
        <a:spcAft>
          <a:spcPct val="0"/>
        </a:spcAft>
        <a:buChar char="•"/>
        <a:defRPr sz="2200">
          <a:solidFill>
            <a:schemeClr val="tx2"/>
          </a:solidFill>
          <a:latin typeface="+mn-lt"/>
          <a:ea typeface="+mn-ea"/>
        </a:defRPr>
      </a:lvl3pPr>
      <a:lvl4pPr marL="1600200" indent="-228600" algn="l" rtl="0" eaLnBrk="1" fontAlgn="base" hangingPunct="1">
        <a:spcBef>
          <a:spcPct val="20000"/>
        </a:spcBef>
        <a:spcAft>
          <a:spcPct val="0"/>
        </a:spcAft>
        <a:buChar char="–"/>
        <a:defRPr sz="2200">
          <a:solidFill>
            <a:schemeClr val="tx2"/>
          </a:solidFill>
          <a:latin typeface="+mn-lt"/>
          <a:ea typeface="+mn-ea"/>
        </a:defRPr>
      </a:lvl4pPr>
      <a:lvl5pPr marL="2057400" indent="-228600" algn="l" rtl="0" eaLnBrk="1" fontAlgn="base" hangingPunct="1">
        <a:spcBef>
          <a:spcPct val="20000"/>
        </a:spcBef>
        <a:spcAft>
          <a:spcPct val="0"/>
        </a:spcAft>
        <a:buChar char="»"/>
        <a:defRPr sz="2200">
          <a:solidFill>
            <a:schemeClr val="tx2"/>
          </a:solidFill>
          <a:latin typeface="+mn-lt"/>
          <a:ea typeface="+mn-ea"/>
        </a:defRPr>
      </a:lvl5pPr>
      <a:lvl6pPr marL="2514600" indent="-228600" algn="l" rtl="0" eaLnBrk="1" fontAlgn="base" hangingPunct="1">
        <a:spcBef>
          <a:spcPct val="20000"/>
        </a:spcBef>
        <a:spcAft>
          <a:spcPct val="0"/>
        </a:spcAft>
        <a:buChar char="»"/>
        <a:defRPr sz="2200">
          <a:solidFill>
            <a:schemeClr val="tx2"/>
          </a:solidFill>
          <a:latin typeface="+mn-lt"/>
          <a:ea typeface="+mn-ea"/>
        </a:defRPr>
      </a:lvl6pPr>
      <a:lvl7pPr marL="2971800" indent="-228600" algn="l" rtl="0" eaLnBrk="1" fontAlgn="base" hangingPunct="1">
        <a:spcBef>
          <a:spcPct val="20000"/>
        </a:spcBef>
        <a:spcAft>
          <a:spcPct val="0"/>
        </a:spcAft>
        <a:buChar char="»"/>
        <a:defRPr sz="2200">
          <a:solidFill>
            <a:schemeClr val="tx2"/>
          </a:solidFill>
          <a:latin typeface="+mn-lt"/>
          <a:ea typeface="+mn-ea"/>
        </a:defRPr>
      </a:lvl7pPr>
      <a:lvl8pPr marL="3429000" indent="-228600" algn="l" rtl="0" eaLnBrk="1" fontAlgn="base" hangingPunct="1">
        <a:spcBef>
          <a:spcPct val="20000"/>
        </a:spcBef>
        <a:spcAft>
          <a:spcPct val="0"/>
        </a:spcAft>
        <a:buChar char="»"/>
        <a:defRPr sz="2200">
          <a:solidFill>
            <a:schemeClr val="tx2"/>
          </a:solidFill>
          <a:latin typeface="+mn-lt"/>
          <a:ea typeface="+mn-ea"/>
        </a:defRPr>
      </a:lvl8pPr>
      <a:lvl9pPr marL="3886200" indent="-228600" algn="l" rtl="0" eaLnBrk="1" fontAlgn="base" hangingPunct="1">
        <a:spcBef>
          <a:spcPct val="20000"/>
        </a:spcBef>
        <a:spcAft>
          <a:spcPct val="0"/>
        </a:spcAft>
        <a:buChar char="»"/>
        <a:defRPr sz="22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AD24-DA58-485C-A98E-D4E24778A549}" type="datetime1">
              <a:rPr lang="en-US" smtClean="0"/>
              <a:t>13/08/27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261DE-86A6-4B7D-BE0B-A2D1473FF357}" type="slidenum">
              <a:rPr lang="en-US" smtClean="0"/>
              <a:t>‹#›</a:t>
            </a:fld>
            <a:endParaRPr lang="en-US"/>
          </a:p>
        </p:txBody>
      </p:sp>
    </p:spTree>
    <p:extLst>
      <p:ext uri="{BB962C8B-B14F-4D97-AF65-F5344CB8AC3E}">
        <p14:creationId xmlns:p14="http://schemas.microsoft.com/office/powerpoint/2010/main" val="19911859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xmlns:p14="http://schemas.microsoft.com/office/powerpoint/2010/mai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bwMode="auto">
          <a:xfrm>
            <a:off x="685800" y="304800"/>
            <a:ext cx="7848600" cy="685800"/>
          </a:xfrm>
          <a:prstGeom prst="rect">
            <a:avLst/>
          </a:prstGeom>
          <a:noFill/>
          <a:ln>
            <a:noFill/>
          </a:ln>
          <a:effectLst>
            <a:outerShdw blurRad="50800" dist="25399" dir="2700000" algn="ctr" rotWithShape="0">
              <a:srgbClr val="808080">
                <a:alpha val="82001"/>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9923" name="Rectangle 3"/>
          <p:cNvSpPr>
            <a:spLocks noGrp="1" noChangeArrowheads="1"/>
          </p:cNvSpPr>
          <p:nvPr>
            <p:ph type="body" idx="1"/>
          </p:nvPr>
        </p:nvSpPr>
        <p:spPr bwMode="auto">
          <a:xfrm>
            <a:off x="685800" y="1143000"/>
            <a:ext cx="7772400" cy="4876800"/>
          </a:xfrm>
          <a:prstGeom prst="rect">
            <a:avLst/>
          </a:prstGeom>
          <a:noFill/>
          <a:ln>
            <a:noFill/>
          </a:ln>
          <a:effectLst>
            <a:outerShdw blurRad="50800" dist="25399" dir="2700000" algn="ctr" rotWithShape="0">
              <a:srgbClr val="808080">
                <a:alpha val="82001"/>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9926" name="Rectangle 6"/>
          <p:cNvSpPr>
            <a:spLocks noGrp="1" noChangeArrowheads="1"/>
          </p:cNvSpPr>
          <p:nvPr>
            <p:ph type="sldNum" sz="quarter" idx="4"/>
          </p:nvPr>
        </p:nvSpPr>
        <p:spPr bwMode="auto">
          <a:xfrm>
            <a:off x="234950" y="6448425"/>
            <a:ext cx="45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spcBef>
                <a:spcPct val="0"/>
              </a:spcBef>
              <a:buFontTx/>
              <a:buNone/>
              <a:defRPr sz="1400">
                <a:solidFill>
                  <a:schemeClr val="tx1"/>
                </a:solidFill>
                <a:ea typeface="ＭＳ Ｐゴシック" pitchFamily="1" charset="-128"/>
              </a:defRPr>
            </a:lvl1pPr>
          </a:lstStyle>
          <a:p>
            <a:pPr>
              <a:defRPr/>
            </a:pPr>
            <a:fld id="{DC286269-924E-4360-8B63-EF38D6EC0E49}" type="slidenum">
              <a:rPr lang="en-US"/>
              <a:pPr>
                <a:defRPr/>
              </a:pPr>
              <a:t>‹#›</a:t>
            </a:fld>
            <a:endParaRPr lang="en-US"/>
          </a:p>
        </p:txBody>
      </p:sp>
      <p:sp>
        <p:nvSpPr>
          <p:cNvPr id="1029" name="Line 7"/>
          <p:cNvSpPr>
            <a:spLocks noChangeShapeType="1"/>
          </p:cNvSpPr>
          <p:nvPr/>
        </p:nvSpPr>
        <p:spPr bwMode="auto">
          <a:xfrm>
            <a:off x="762000" y="990600"/>
            <a:ext cx="7848600" cy="0"/>
          </a:xfrm>
          <a:prstGeom prst="line">
            <a:avLst/>
          </a:prstGeom>
          <a:noFill/>
          <a:ln w="19050">
            <a:solidFill>
              <a:schemeClr val="tx2">
                <a:alpha val="34901"/>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0" name="Picture 8" descr="Powerpoint-Inner-Slide-B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0" y="0"/>
            <a:ext cx="27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9"/>
          <p:cNvSpPr txBox="1">
            <a:spLocks noChangeArrowheads="1"/>
          </p:cNvSpPr>
          <p:nvPr/>
        </p:nvSpPr>
        <p:spPr bwMode="auto">
          <a:xfrm>
            <a:off x="5106390" y="6474743"/>
            <a:ext cx="4037610" cy="32316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defRPr sz="2800">
                <a:solidFill>
                  <a:schemeClr val="tx2"/>
                </a:solidFill>
                <a:latin typeface="Times New Roman" pitchFamily="18" charset="0"/>
                <a:ea typeface="ＭＳ Ｐゴシック" pitchFamily="1" charset="-128"/>
              </a:defRPr>
            </a:lvl1pPr>
            <a:lvl2pPr marL="742950" indent="-285750" eaLnBrk="0" hangingPunct="0">
              <a:defRPr sz="2800">
                <a:solidFill>
                  <a:schemeClr val="tx2"/>
                </a:solidFill>
                <a:latin typeface="Times New Roman" pitchFamily="18" charset="0"/>
                <a:ea typeface="ＭＳ Ｐゴシック" pitchFamily="1" charset="-128"/>
              </a:defRPr>
            </a:lvl2pPr>
            <a:lvl3pPr marL="1143000" indent="-228600" eaLnBrk="0" hangingPunct="0">
              <a:defRPr sz="2800">
                <a:solidFill>
                  <a:schemeClr val="tx2"/>
                </a:solidFill>
                <a:latin typeface="Times New Roman" pitchFamily="18" charset="0"/>
                <a:ea typeface="ＭＳ Ｐゴシック" pitchFamily="1" charset="-128"/>
              </a:defRPr>
            </a:lvl3pPr>
            <a:lvl4pPr marL="1600200" indent="-228600" eaLnBrk="0" hangingPunct="0">
              <a:defRPr sz="2800">
                <a:solidFill>
                  <a:schemeClr val="tx2"/>
                </a:solidFill>
                <a:latin typeface="Times New Roman" pitchFamily="18" charset="0"/>
                <a:ea typeface="ＭＳ Ｐゴシック" pitchFamily="1" charset="-128"/>
              </a:defRPr>
            </a:lvl4pPr>
            <a:lvl5pPr marL="2057400" indent="-228600" eaLnBrk="0" hangingPunct="0">
              <a:defRPr sz="2800">
                <a:solidFill>
                  <a:schemeClr val="tx2"/>
                </a:solidFill>
                <a:latin typeface="Times New Roman" pitchFamily="18" charset="0"/>
                <a:ea typeface="ＭＳ Ｐゴシック" pitchFamily="1" charset="-128"/>
              </a:defRPr>
            </a:lvl5pPr>
            <a:lvl6pPr marL="25146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6pPr>
            <a:lvl7pPr marL="29718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7pPr>
            <a:lvl8pPr marL="34290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8pPr>
            <a:lvl9pPr marL="38862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9pPr>
          </a:lstStyle>
          <a:p>
            <a:pPr>
              <a:lnSpc>
                <a:spcPct val="50000"/>
              </a:lnSpc>
              <a:spcBef>
                <a:spcPct val="50000"/>
              </a:spcBef>
              <a:buFontTx/>
              <a:buNone/>
              <a:defRPr/>
            </a:pPr>
            <a:r>
              <a:rPr lang="en-US" sz="1800" b="1" dirty="0" smtClean="0">
                <a:solidFill>
                  <a:srgbClr val="CEC375"/>
                </a:solidFill>
              </a:rPr>
              <a:t>U.S. Federal Trade Commission</a:t>
            </a:r>
          </a:p>
        </p:txBody>
      </p:sp>
      <p:pic>
        <p:nvPicPr>
          <p:cNvPr id="1032" name="Picture 10" descr="FTCGoldSea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45076" y="6209730"/>
            <a:ext cx="715798" cy="64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56755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2pPr>
      <a:lvl3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3pPr>
      <a:lvl4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4pPr>
      <a:lvl5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5pPr>
      <a:lvl6pPr marL="4572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6pPr>
      <a:lvl7pPr marL="9144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7pPr>
      <a:lvl8pPr marL="13716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8pPr>
      <a:lvl9pPr marL="18288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9pPr>
    </p:titleStyle>
    <p:bodyStyle>
      <a:lvl1pPr marL="342900" indent="-342900" algn="l" rtl="0" eaLnBrk="1" fontAlgn="base" hangingPunct="1">
        <a:spcBef>
          <a:spcPct val="2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2"/>
          </a:solidFill>
          <a:latin typeface="+mn-lt"/>
          <a:ea typeface="+mn-ea"/>
        </a:defRPr>
      </a:lvl2pPr>
      <a:lvl3pPr marL="1143000" indent="-228600" algn="l" rtl="0" eaLnBrk="1" fontAlgn="base" hangingPunct="1">
        <a:spcBef>
          <a:spcPct val="20000"/>
        </a:spcBef>
        <a:spcAft>
          <a:spcPct val="0"/>
        </a:spcAft>
        <a:buChar char="•"/>
        <a:defRPr sz="2200">
          <a:solidFill>
            <a:schemeClr val="tx2"/>
          </a:solidFill>
          <a:latin typeface="+mn-lt"/>
          <a:ea typeface="+mn-ea"/>
        </a:defRPr>
      </a:lvl3pPr>
      <a:lvl4pPr marL="1600200" indent="-228600" algn="l" rtl="0" eaLnBrk="1" fontAlgn="base" hangingPunct="1">
        <a:spcBef>
          <a:spcPct val="20000"/>
        </a:spcBef>
        <a:spcAft>
          <a:spcPct val="0"/>
        </a:spcAft>
        <a:buChar char="–"/>
        <a:defRPr sz="2200">
          <a:solidFill>
            <a:schemeClr val="tx2"/>
          </a:solidFill>
          <a:latin typeface="+mn-lt"/>
          <a:ea typeface="+mn-ea"/>
        </a:defRPr>
      </a:lvl4pPr>
      <a:lvl5pPr marL="2057400" indent="-228600" algn="l" rtl="0" eaLnBrk="1" fontAlgn="base" hangingPunct="1">
        <a:spcBef>
          <a:spcPct val="20000"/>
        </a:spcBef>
        <a:spcAft>
          <a:spcPct val="0"/>
        </a:spcAft>
        <a:buChar char="»"/>
        <a:defRPr sz="2200">
          <a:solidFill>
            <a:schemeClr val="tx2"/>
          </a:solidFill>
          <a:latin typeface="+mn-lt"/>
          <a:ea typeface="+mn-ea"/>
        </a:defRPr>
      </a:lvl5pPr>
      <a:lvl6pPr marL="2514600" indent="-228600" algn="l" rtl="0" eaLnBrk="1" fontAlgn="base" hangingPunct="1">
        <a:spcBef>
          <a:spcPct val="20000"/>
        </a:spcBef>
        <a:spcAft>
          <a:spcPct val="0"/>
        </a:spcAft>
        <a:buChar char="»"/>
        <a:defRPr sz="2200">
          <a:solidFill>
            <a:schemeClr val="tx2"/>
          </a:solidFill>
          <a:latin typeface="+mn-lt"/>
          <a:ea typeface="+mn-ea"/>
        </a:defRPr>
      </a:lvl6pPr>
      <a:lvl7pPr marL="2971800" indent="-228600" algn="l" rtl="0" eaLnBrk="1" fontAlgn="base" hangingPunct="1">
        <a:spcBef>
          <a:spcPct val="20000"/>
        </a:spcBef>
        <a:spcAft>
          <a:spcPct val="0"/>
        </a:spcAft>
        <a:buChar char="»"/>
        <a:defRPr sz="2200">
          <a:solidFill>
            <a:schemeClr val="tx2"/>
          </a:solidFill>
          <a:latin typeface="+mn-lt"/>
          <a:ea typeface="+mn-ea"/>
        </a:defRPr>
      </a:lvl7pPr>
      <a:lvl8pPr marL="3429000" indent="-228600" algn="l" rtl="0" eaLnBrk="1" fontAlgn="base" hangingPunct="1">
        <a:spcBef>
          <a:spcPct val="20000"/>
        </a:spcBef>
        <a:spcAft>
          <a:spcPct val="0"/>
        </a:spcAft>
        <a:buChar char="»"/>
        <a:defRPr sz="2200">
          <a:solidFill>
            <a:schemeClr val="tx2"/>
          </a:solidFill>
          <a:latin typeface="+mn-lt"/>
          <a:ea typeface="+mn-ea"/>
        </a:defRPr>
      </a:lvl8pPr>
      <a:lvl9pPr marL="3886200" indent="-228600" algn="l" rtl="0" eaLnBrk="1" fontAlgn="base" hangingPunct="1">
        <a:spcBef>
          <a:spcPct val="20000"/>
        </a:spcBef>
        <a:spcAft>
          <a:spcPct val="0"/>
        </a:spcAft>
        <a:buChar char="»"/>
        <a:defRPr sz="22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FF550-ACBC-4077-BEF6-B5769BBF1C31}" type="datetime1">
              <a:rPr lang="en-US" smtClean="0">
                <a:solidFill>
                  <a:prstClr val="black">
                    <a:tint val="75000"/>
                  </a:prstClr>
                </a:solidFill>
              </a:rPr>
              <a:t>13/08/27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1803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xmlns:p14="http://schemas.microsoft.com/office/powerpoint/2010/mai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pt-PT"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13/08/27</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pPr fontAlgn="base">
              <a:spcAft>
                <a:spcPct val="0"/>
              </a:spcAft>
              <a:defRPr/>
            </a:pPr>
            <a:fld id="{DC286269-924E-4360-8B63-EF38D6EC0E49}" type="slidenum">
              <a:rPr lang="en-US" smtClean="0">
                <a:solidFill>
                  <a:srgbClr val="EAE4D1"/>
                </a:solidFill>
              </a:rPr>
              <a:pPr fontAlgn="base">
                <a:spcAft>
                  <a:spcPct val="0"/>
                </a:spcAft>
                <a:defRPr/>
              </a:pPr>
              <a:t>‹#›</a:t>
            </a:fld>
            <a:endParaRPr lang="en-US">
              <a:solidFill>
                <a:srgbClr val="EAE4D1"/>
              </a:solidFill>
            </a:endParaRPr>
          </a:p>
        </p:txBody>
      </p:sp>
    </p:spTree>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hf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hyperlink" Target="http://www.jt.gen.tr/" TargetMode="External"/><Relationship Id="rId6" Type="http://schemas.openxmlformats.org/officeDocument/2006/relationships/image" Target="../media/image12.jpeg"/><Relationship Id="rId7" Type="http://schemas.openxmlformats.org/officeDocument/2006/relationships/oleObject" Target="../embeddings/oleObject1.bin"/><Relationship Id="rId8" Type="http://schemas.openxmlformats.org/officeDocument/2006/relationships/package" Target="../embeddings/Microsoft_Word_Document1.docx"/><Relationship Id="rId9"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3.png"/><Relationship Id="rId1" Type="http://schemas.openxmlformats.org/officeDocument/2006/relationships/vmlDrawing" Target="../drawings/vmlDrawing2.vml"/><Relationship Id="rId2"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3.bin"/><Relationship Id="rId5" Type="http://schemas.openxmlformats.org/officeDocument/2006/relationships/image" Target="../media/image13.png"/><Relationship Id="rId1" Type="http://schemas.openxmlformats.org/officeDocument/2006/relationships/vmlDrawing" Target="../drawings/vmlDrawing3.vml"/><Relationship Id="rId2"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3.png"/><Relationship Id="rId1" Type="http://schemas.openxmlformats.org/officeDocument/2006/relationships/vmlDrawing" Target="../drawings/vmlDrawing4.vml"/><Relationship Id="rId2"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3.png"/><Relationship Id="rId1" Type="http://schemas.openxmlformats.org/officeDocument/2006/relationships/vmlDrawing" Target="../drawings/vmlDrawing5.vml"/><Relationship Id="rId2"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3.png"/><Relationship Id="rId1" Type="http://schemas.openxmlformats.org/officeDocument/2006/relationships/vmlDrawing" Target="../drawings/vmlDrawing6.vml"/><Relationship Id="rId2"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3.png"/><Relationship Id="rId1" Type="http://schemas.openxmlformats.org/officeDocument/2006/relationships/vmlDrawing" Target="../drawings/vmlDrawing7.vml"/><Relationship Id="rId2"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114800"/>
            <a:ext cx="8229600" cy="1143000"/>
          </a:xfrm>
        </p:spPr>
        <p:txBody>
          <a:bodyPr>
            <a:normAutofit/>
          </a:bodyPr>
          <a:lstStyle/>
          <a:p>
            <a:r>
              <a:rPr lang="en-US" sz="3200" dirty="0" smtClean="0"/>
              <a:t>213 INADEC -  </a:t>
            </a:r>
            <a:r>
              <a:rPr lang="en-US" sz="3200" dirty="0"/>
              <a:t>C2013 INADEC </a:t>
            </a:r>
            <a:r>
              <a:rPr lang="en-US" sz="3200" dirty="0" smtClean="0"/>
              <a:t>-</a:t>
            </a:r>
            <a:endParaRPr lang="en-US" sz="3200" dirty="0"/>
          </a:p>
        </p:txBody>
      </p:sp>
      <p:sp>
        <p:nvSpPr>
          <p:cNvPr id="3" name="Content Placeholder 2"/>
          <p:cNvSpPr>
            <a:spLocks noGrp="1"/>
          </p:cNvSpPr>
          <p:nvPr>
            <p:ph idx="1"/>
          </p:nvPr>
        </p:nvSpPr>
        <p:spPr>
          <a:xfrm>
            <a:off x="457200" y="2770094"/>
            <a:ext cx="8229599" cy="3935506"/>
          </a:xfrm>
          <a:effectLst/>
        </p:spPr>
        <p:style>
          <a:lnRef idx="0">
            <a:schemeClr val="accent3"/>
          </a:lnRef>
          <a:fillRef idx="3">
            <a:schemeClr val="accent3"/>
          </a:fillRef>
          <a:effectRef idx="3">
            <a:schemeClr val="accent3"/>
          </a:effectRef>
          <a:fontRef idx="minor">
            <a:schemeClr val="lt1"/>
          </a:fontRef>
        </p:style>
        <p:txBody>
          <a:bodyPr/>
          <a:lstStyle/>
          <a:p>
            <a:pPr marL="0" indent="0" algn="ctr">
              <a:buNone/>
            </a:pPr>
            <a:r>
              <a:rPr lang="en-US" dirty="0" smtClean="0">
                <a:solidFill>
                  <a:srgbClr val="000000"/>
                </a:solidFill>
              </a:rPr>
              <a:t> </a:t>
            </a:r>
            <a:r>
              <a:rPr lang="en-US" sz="2800" dirty="0" smtClean="0">
                <a:solidFill>
                  <a:srgbClr val="000000"/>
                </a:solidFill>
                <a:latin typeface="Candara"/>
                <a:cs typeface="Candara"/>
              </a:rPr>
              <a:t>2013 INADEC – Consumer Protection and Competition Highlights</a:t>
            </a:r>
          </a:p>
          <a:p>
            <a:pPr marL="0" indent="0" algn="ctr">
              <a:lnSpc>
                <a:spcPct val="70000"/>
              </a:lnSpc>
              <a:buNone/>
            </a:pPr>
            <a:r>
              <a:rPr lang="en-US" sz="2000" b="1" dirty="0" smtClean="0">
                <a:solidFill>
                  <a:srgbClr val="0000FF"/>
                </a:solidFill>
                <a:latin typeface="Candara"/>
                <a:cs typeface="Candara"/>
              </a:rPr>
              <a:t>By : Paulina Semedo – Director General of INADEC</a:t>
            </a:r>
          </a:p>
          <a:p>
            <a:pPr marL="0" indent="0">
              <a:buNone/>
            </a:pPr>
            <a:endParaRPr lang="en-US" sz="2800" dirty="0">
              <a:solidFill>
                <a:srgbClr val="000000"/>
              </a:solidFill>
              <a:latin typeface="Candara"/>
              <a:cs typeface="Candara"/>
            </a:endParaRPr>
          </a:p>
        </p:txBody>
      </p:sp>
      <p:pic>
        <p:nvPicPr>
          <p:cNvPr id="5" name="Picture 5" descr="federal-trade-commission-ft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375507"/>
            <a:ext cx="1905000" cy="17966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AfricaMap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2848" y="4466669"/>
            <a:ext cx="1658865" cy="13706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2743200" y="5925536"/>
            <a:ext cx="3733800" cy="8562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Livingstone, Zambia</a:t>
            </a:r>
          </a:p>
          <a:p>
            <a:pPr marL="0" indent="0" algn="ctr">
              <a:buNone/>
            </a:pPr>
            <a:r>
              <a:rPr lang="en-US" sz="2000" dirty="0" smtClean="0"/>
              <a:t>10-12 September 2013</a:t>
            </a:r>
            <a:endParaRPr lang="en-US" sz="2000" dirty="0"/>
          </a:p>
        </p:txBody>
      </p:sp>
      <p:pic>
        <p:nvPicPr>
          <p:cNvPr id="10" name="Picture 3" descr="photo Title 2">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3439" t="7481" r="1273" b="21782"/>
          <a:stretch/>
        </p:blipFill>
        <p:spPr bwMode="auto">
          <a:xfrm>
            <a:off x="685800" y="4465675"/>
            <a:ext cx="1905802" cy="15251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676400"/>
            <a:ext cx="8405779" cy="1077218"/>
          </a:xfrm>
          <a:prstGeom prst="rect">
            <a:avLst/>
          </a:prstGeom>
          <a:noFill/>
        </p:spPr>
        <p:txBody>
          <a:bodyPr wrap="square" rtlCol="0">
            <a:spAutoFit/>
          </a:bodyPr>
          <a:lstStyle/>
          <a:p>
            <a:pPr algn="ctr"/>
            <a:r>
              <a:rPr lang="en-US" sz="3200" b="1" dirty="0" smtClean="0">
                <a:latin typeface="+mj-lt"/>
              </a:rPr>
              <a:t>The Fifth </a:t>
            </a:r>
            <a:r>
              <a:rPr lang="en-US" sz="3200" b="1" dirty="0">
                <a:latin typeface="+mj-lt"/>
              </a:rPr>
              <a:t>Annual African Dialogue Consumer Protection Conference</a:t>
            </a:r>
          </a:p>
        </p:txBody>
      </p:sp>
      <p:graphicFrame>
        <p:nvGraphicFramePr>
          <p:cNvPr id="11" name="Object 10"/>
          <p:cNvGraphicFramePr>
            <a:graphicFrameLocks noChangeAspect="1"/>
          </p:cNvGraphicFramePr>
          <p:nvPr>
            <p:extLst>
              <p:ext uri="{D42A27DB-BD31-4B8C-83A1-F6EECF244321}">
                <p14:modId xmlns:p14="http://schemas.microsoft.com/office/powerpoint/2010/main" val="3179248079"/>
              </p:ext>
            </p:extLst>
          </p:nvPr>
        </p:nvGraphicFramePr>
        <p:xfrm>
          <a:off x="1600200" y="228600"/>
          <a:ext cx="5613400" cy="1435100"/>
        </p:xfrm>
        <a:graphic>
          <a:graphicData uri="http://schemas.openxmlformats.org/presentationml/2006/ole">
            <mc:AlternateContent xmlns:mc="http://schemas.openxmlformats.org/markup-compatibility/2006">
              <mc:Choice xmlns:v="urn:schemas-microsoft-com:vml" Requires="v">
                <p:oleObj spid="_x0000_s1059" name="Document" r:id="rId8" imgW="5613400" imgH="1435100" progId="Word.Document.12">
                  <p:embed/>
                </p:oleObj>
              </mc:Choice>
              <mc:Fallback>
                <p:oleObj name="Document" r:id="rId8" imgW="5613400" imgH="1435100" progId="Word.Document.12">
                  <p:embed/>
                  <p:pic>
                    <p:nvPicPr>
                      <p:cNvPr id="0" name=""/>
                      <p:cNvPicPr/>
                      <p:nvPr/>
                    </p:nvPicPr>
                    <p:blipFill>
                      <a:blip r:embed="rId9"/>
                      <a:stretch>
                        <a:fillRect/>
                      </a:stretch>
                    </p:blipFill>
                    <p:spPr>
                      <a:xfrm>
                        <a:off x="1600200" y="228600"/>
                        <a:ext cx="5613400" cy="1435100"/>
                      </a:xfrm>
                      <a:prstGeom prst="rect">
                        <a:avLst/>
                      </a:prstGeom>
                    </p:spPr>
                  </p:pic>
                </p:oleObj>
              </mc:Fallback>
            </mc:AlternateContent>
          </a:graphicData>
        </a:graphic>
      </p:graphicFrame>
    </p:spTree>
    <p:extLst>
      <p:ext uri="{BB962C8B-B14F-4D97-AF65-F5344CB8AC3E}">
        <p14:creationId xmlns:p14="http://schemas.microsoft.com/office/powerpoint/2010/main" val="1595780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315200" cy="1143000"/>
          </a:xfrm>
        </p:spPr>
        <p:txBody>
          <a:bodyPr>
            <a:normAutofit fontScale="90000"/>
          </a:bodyPr>
          <a:lstStyle/>
          <a:p>
            <a:r>
              <a:rPr lang="en-US" b="1" dirty="0">
                <a:solidFill>
                  <a:srgbClr val="000000"/>
                </a:solidFill>
                <a:latin typeface="Candara"/>
                <a:cs typeface="Candara"/>
              </a:rPr>
              <a:t>INADEC Mission and Legal Framework</a:t>
            </a:r>
          </a:p>
        </p:txBody>
      </p:sp>
      <p:sp>
        <p:nvSpPr>
          <p:cNvPr id="4" name="Content Placeholder 3"/>
          <p:cNvSpPr>
            <a:spLocks noGrp="1"/>
          </p:cNvSpPr>
          <p:nvPr>
            <p:ph idx="1"/>
          </p:nvPr>
        </p:nvSpPr>
        <p:spPr>
          <a:xfrm>
            <a:off x="838200" y="1752600"/>
            <a:ext cx="7662864" cy="4572000"/>
          </a:xfrm>
          <a:effectLst/>
        </p:spPr>
        <p:style>
          <a:lnRef idx="0">
            <a:schemeClr val="accent3"/>
          </a:lnRef>
          <a:fillRef idx="3">
            <a:schemeClr val="accent3"/>
          </a:fillRef>
          <a:effectRef idx="3">
            <a:schemeClr val="accent3"/>
          </a:effectRef>
          <a:fontRef idx="minor">
            <a:schemeClr val="lt1"/>
          </a:fontRef>
        </p:style>
        <p:txBody>
          <a:bodyPr>
            <a:normAutofit fontScale="55000" lnSpcReduction="20000"/>
          </a:bodyPr>
          <a:lstStyle/>
          <a:p>
            <a:pPr marL="0" indent="0" algn="just">
              <a:buNone/>
            </a:pPr>
            <a:r>
              <a:rPr lang="en-US" sz="4200" b="1" dirty="0">
                <a:solidFill>
                  <a:schemeClr val="bg1"/>
                </a:solidFill>
                <a:latin typeface="Candara"/>
                <a:cs typeface="Candara"/>
              </a:rPr>
              <a:t>Consumer protection in Angola is based on 3 major legal landmarks</a:t>
            </a:r>
            <a:r>
              <a:rPr lang="en-US" sz="4200" b="1" dirty="0" smtClean="0">
                <a:solidFill>
                  <a:schemeClr val="bg1"/>
                </a:solidFill>
                <a:latin typeface="Candara"/>
                <a:cs typeface="Candara"/>
              </a:rPr>
              <a:t>:</a:t>
            </a:r>
          </a:p>
          <a:p>
            <a:pPr marL="0" indent="0" algn="just">
              <a:buNone/>
            </a:pPr>
            <a:endParaRPr lang="pt-PT" sz="4200" dirty="0">
              <a:solidFill>
                <a:srgbClr val="0000FF"/>
              </a:solidFill>
              <a:latin typeface="Candara"/>
              <a:cs typeface="Candara"/>
            </a:endParaRPr>
          </a:p>
          <a:p>
            <a:pPr lvl="1" algn="just">
              <a:buFont typeface="Wingdings" charset="2"/>
              <a:buChar char="ü"/>
            </a:pPr>
            <a:r>
              <a:rPr lang="en-US" sz="4200" b="1" dirty="0" smtClean="0">
                <a:solidFill>
                  <a:srgbClr val="0000FF"/>
                </a:solidFill>
                <a:latin typeface="Candara"/>
                <a:cs typeface="Candara"/>
              </a:rPr>
              <a:t>Constitution </a:t>
            </a:r>
            <a:r>
              <a:rPr lang="en-US" sz="4200" b="1" dirty="0">
                <a:solidFill>
                  <a:srgbClr val="0000FF"/>
                </a:solidFill>
                <a:latin typeface="Candara"/>
                <a:cs typeface="Candara"/>
              </a:rPr>
              <a:t>of the Republic (art. 78</a:t>
            </a:r>
            <a:r>
              <a:rPr lang="en-US" sz="4200" b="1" dirty="0" smtClean="0">
                <a:solidFill>
                  <a:srgbClr val="0000FF"/>
                </a:solidFill>
                <a:latin typeface="Candara"/>
                <a:cs typeface="Candara"/>
              </a:rPr>
              <a:t>)</a:t>
            </a:r>
          </a:p>
          <a:p>
            <a:pPr lvl="1" algn="just">
              <a:buFont typeface="Wingdings" charset="2"/>
              <a:buChar char="ü"/>
            </a:pPr>
            <a:r>
              <a:rPr lang="en-US" sz="4200" b="1" dirty="0" smtClean="0">
                <a:solidFill>
                  <a:srgbClr val="0000FF"/>
                </a:solidFill>
                <a:latin typeface="Candara"/>
                <a:cs typeface="Candara"/>
              </a:rPr>
              <a:t>Consumers Protection Law ( Law Nº. 15/03 of 22 July</a:t>
            </a:r>
            <a:endParaRPr lang="pt-PT" sz="4200" b="1" dirty="0">
              <a:solidFill>
                <a:schemeClr val="tx2">
                  <a:lumMod val="75000"/>
                </a:schemeClr>
              </a:solidFill>
              <a:latin typeface="Candara"/>
              <a:cs typeface="Candara"/>
            </a:endParaRPr>
          </a:p>
          <a:p>
            <a:pPr algn="just"/>
            <a:r>
              <a:rPr lang="en-US" sz="4200" dirty="0">
                <a:solidFill>
                  <a:srgbClr val="000000"/>
                </a:solidFill>
                <a:latin typeface="Candara"/>
                <a:cs typeface="Candara"/>
              </a:rPr>
              <a:t>The institute is Governed by a Statutory Regulation, approved by the Governmental Decree n. º 9/03 of the Council of Ministers</a:t>
            </a:r>
            <a:r>
              <a:rPr lang="en-US" sz="4200" dirty="0" smtClean="0">
                <a:solidFill>
                  <a:srgbClr val="000000"/>
                </a:solidFill>
                <a:latin typeface="Candara"/>
                <a:cs typeface="Candara"/>
              </a:rPr>
              <a:t>.</a:t>
            </a:r>
          </a:p>
          <a:p>
            <a:pPr algn="just"/>
            <a:r>
              <a:rPr lang="en-US" sz="4200" dirty="0" smtClean="0">
                <a:solidFill>
                  <a:srgbClr val="000000"/>
                </a:solidFill>
              </a:rPr>
              <a:t>Legal jurisdiction over consumer related issues as stated in its Statutory Regulation &amp; Consumer Protection Law (Law n. º 15/03) and the Commercial Activities Law (Law n. º 1 / 07).</a:t>
            </a:r>
          </a:p>
          <a:p>
            <a:pPr algn="just"/>
            <a:endParaRPr lang="pt-PT" sz="4200" dirty="0" smtClean="0">
              <a:solidFill>
                <a:srgbClr val="000000"/>
              </a:solidFill>
            </a:endParaRPr>
          </a:p>
          <a:p>
            <a:pPr algn="just"/>
            <a:endParaRPr lang="pt-PT" sz="4200" dirty="0">
              <a:latin typeface="Candara"/>
              <a:cs typeface="Candara"/>
            </a:endParaRPr>
          </a:p>
          <a:p>
            <a:endParaRPr lang="en-US" dirty="0"/>
          </a:p>
        </p:txBody>
      </p:sp>
      <p:sp>
        <p:nvSpPr>
          <p:cNvPr id="2" name="Slide Number Placeholder 1"/>
          <p:cNvSpPr>
            <a:spLocks noGrp="1"/>
          </p:cNvSpPr>
          <p:nvPr>
            <p:ph type="sldNum" sz="quarter" idx="12"/>
          </p:nvPr>
        </p:nvSpPr>
        <p:spPr/>
        <p:txBody>
          <a:bodyPr/>
          <a:lstStyle/>
          <a:p>
            <a:fld id="{1A5261DE-86A6-4B7D-BE0B-A2D1473FF357}" type="slidenum">
              <a:rPr lang="en-US" smtClean="0"/>
              <a:t>2</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1975219626"/>
              </p:ext>
            </p:extLst>
          </p:nvPr>
        </p:nvGraphicFramePr>
        <p:xfrm>
          <a:off x="7239000" y="152400"/>
          <a:ext cx="1758950" cy="615950"/>
        </p:xfrm>
        <a:graphic>
          <a:graphicData uri="http://schemas.openxmlformats.org/presentationml/2006/ole">
            <mc:AlternateContent xmlns:mc="http://schemas.openxmlformats.org/markup-compatibility/2006">
              <mc:Choice xmlns:v="urn:schemas-microsoft-com:vml" Requires="v">
                <p:oleObj spid="_x0000_s7194" r:id="rId3" imgW="6433759" imgH="2454762" progId="">
                  <p:embed/>
                </p:oleObj>
              </mc:Choice>
              <mc:Fallback>
                <p:oleObj r:id="rId3" imgW="6433759" imgH="245476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52400"/>
                        <a:ext cx="1758950" cy="615950"/>
                      </a:xfrm>
                      <a:prstGeom prst="rect">
                        <a:avLst/>
                      </a:prstGeom>
                      <a:noFill/>
                      <a:extLst/>
                    </p:spPr>
                  </p:pic>
                </p:oleObj>
              </mc:Fallback>
            </mc:AlternateContent>
          </a:graphicData>
        </a:graphic>
      </p:graphicFrame>
    </p:spTree>
    <p:extLst>
      <p:ext uri="{BB962C8B-B14F-4D97-AF65-F5344CB8AC3E}">
        <p14:creationId xmlns:p14="http://schemas.microsoft.com/office/powerpoint/2010/main" val="206896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A5261DE-86A6-4B7D-BE0B-A2D1473FF357}" type="slidenum">
              <a:rPr lang="en-US" smtClean="0"/>
              <a:t>3</a:t>
            </a:fld>
            <a:endParaRPr lang="en-US" dirty="0"/>
          </a:p>
        </p:txBody>
      </p:sp>
      <p:sp>
        <p:nvSpPr>
          <p:cNvPr id="2" name="Title 1"/>
          <p:cNvSpPr>
            <a:spLocks noGrp="1"/>
          </p:cNvSpPr>
          <p:nvPr>
            <p:ph type="title" idx="4294967295"/>
          </p:nvPr>
        </p:nvSpPr>
        <p:spPr>
          <a:xfrm>
            <a:off x="152400" y="838200"/>
            <a:ext cx="8534400" cy="990600"/>
          </a:xfrm>
        </p:spPr>
        <p:txBody>
          <a:bodyPr>
            <a:noAutofit/>
          </a:bodyPr>
          <a:lstStyle/>
          <a:p>
            <a:pPr>
              <a:lnSpc>
                <a:spcPct val="70000"/>
              </a:lnSpc>
            </a:pPr>
            <a:r>
              <a:rPr lang="en-US" b="1" dirty="0" smtClean="0">
                <a:solidFill>
                  <a:srgbClr val="000000"/>
                </a:solidFill>
                <a:latin typeface="Candara"/>
                <a:cs typeface="Candara"/>
              </a:rPr>
              <a:t>INADEC Mission and Legal Framework</a:t>
            </a:r>
            <a:endParaRPr lang="en-US" b="1" dirty="0">
              <a:solidFill>
                <a:srgbClr val="000000"/>
              </a:solidFill>
              <a:latin typeface="Candara"/>
              <a:cs typeface="Candara"/>
            </a:endParaRPr>
          </a:p>
        </p:txBody>
      </p:sp>
      <p:sp>
        <p:nvSpPr>
          <p:cNvPr id="3" name="Content Placeholder 2"/>
          <p:cNvSpPr>
            <a:spLocks noGrp="1"/>
          </p:cNvSpPr>
          <p:nvPr>
            <p:ph idx="4294967295"/>
          </p:nvPr>
        </p:nvSpPr>
        <p:spPr>
          <a:xfrm>
            <a:off x="838200" y="1905000"/>
            <a:ext cx="7772400" cy="4648200"/>
          </a:xfrm>
          <a:effectLst/>
        </p:spPr>
        <p:style>
          <a:lnRef idx="0">
            <a:schemeClr val="accent3"/>
          </a:lnRef>
          <a:fillRef idx="3">
            <a:schemeClr val="accent3"/>
          </a:fillRef>
          <a:effectRef idx="3">
            <a:schemeClr val="accent3"/>
          </a:effectRef>
          <a:fontRef idx="minor">
            <a:schemeClr val="lt1"/>
          </a:fontRef>
        </p:style>
        <p:txBody>
          <a:bodyPr>
            <a:normAutofit lnSpcReduction="10000"/>
          </a:bodyPr>
          <a:lstStyle/>
          <a:p>
            <a:pPr marL="0" indent="0">
              <a:buNone/>
            </a:pPr>
            <a:r>
              <a:rPr lang="en-US" sz="1500" b="1" dirty="0" smtClean="0">
                <a:solidFill>
                  <a:srgbClr val="000000"/>
                </a:solidFill>
                <a:latin typeface="Candara"/>
                <a:cs typeface="Candara"/>
              </a:rPr>
              <a:t>Mission</a:t>
            </a:r>
            <a:r>
              <a:rPr lang="en-US" sz="1500" dirty="0" smtClean="0">
                <a:solidFill>
                  <a:srgbClr val="000000"/>
                </a:solidFill>
                <a:latin typeface="Candara"/>
                <a:cs typeface="Candara"/>
              </a:rPr>
              <a:t>: </a:t>
            </a:r>
          </a:p>
          <a:p>
            <a:pPr algn="just">
              <a:buFont typeface="Wingdings" charset="2"/>
              <a:buChar char="u"/>
            </a:pPr>
            <a:r>
              <a:rPr lang="en-US" sz="1500" dirty="0" smtClean="0">
                <a:solidFill>
                  <a:srgbClr val="000000"/>
                </a:solidFill>
                <a:latin typeface="Candara"/>
                <a:cs typeface="Candara"/>
              </a:rPr>
              <a:t>To promote policies for safeguarding consumer rights as well as coordinate and implement measures to its protection, information and support for consumers associations</a:t>
            </a:r>
          </a:p>
          <a:p>
            <a:pPr marL="0" indent="0">
              <a:buNone/>
            </a:pPr>
            <a:r>
              <a:rPr lang="en-US" sz="1500" b="1" dirty="0" smtClean="0">
                <a:solidFill>
                  <a:srgbClr val="000000"/>
                </a:solidFill>
                <a:latin typeface="Candara"/>
                <a:cs typeface="Candara"/>
              </a:rPr>
              <a:t>Consumer Protection:</a:t>
            </a:r>
          </a:p>
          <a:p>
            <a:pPr algn="just">
              <a:buFont typeface="Wingdings" charset="2"/>
              <a:buChar char="u"/>
            </a:pPr>
            <a:r>
              <a:rPr lang="en-US" sz="1500" dirty="0" smtClean="0">
                <a:solidFill>
                  <a:srgbClr val="000000"/>
                </a:solidFill>
                <a:latin typeface="Candara"/>
                <a:cs typeface="Candara"/>
              </a:rPr>
              <a:t>The Institute is responsible for proposing rules  and regulation to prevent  remedy the effects of abusive commercial practices affecting consumers welfare and economic interest ( requires passing by National Assembly.</a:t>
            </a:r>
          </a:p>
          <a:p>
            <a:pPr marL="0" indent="0">
              <a:buNone/>
            </a:pPr>
            <a:r>
              <a:rPr lang="en-US" sz="1500" b="1" dirty="0" smtClean="0">
                <a:solidFill>
                  <a:srgbClr val="000000"/>
                </a:solidFill>
                <a:latin typeface="Candara"/>
                <a:cs typeface="Candara"/>
              </a:rPr>
              <a:t>Competition:</a:t>
            </a:r>
          </a:p>
          <a:p>
            <a:pPr algn="just">
              <a:lnSpc>
                <a:spcPct val="50000"/>
              </a:lnSpc>
            </a:pPr>
            <a:r>
              <a:rPr lang="en-US" sz="1500" dirty="0">
                <a:solidFill>
                  <a:srgbClr val="000000"/>
                </a:solidFill>
                <a:latin typeface="Candara"/>
                <a:cs typeface="Candara"/>
              </a:rPr>
              <a:t>Draft Competition Law under </a:t>
            </a:r>
            <a:r>
              <a:rPr lang="en-US" sz="1500" dirty="0" smtClean="0">
                <a:solidFill>
                  <a:srgbClr val="000000"/>
                </a:solidFill>
                <a:latin typeface="Candara"/>
                <a:cs typeface="Candara"/>
              </a:rPr>
              <a:t>discussion</a:t>
            </a:r>
          </a:p>
          <a:p>
            <a:pPr algn="just">
              <a:lnSpc>
                <a:spcPct val="80000"/>
              </a:lnSpc>
            </a:pPr>
            <a:r>
              <a:rPr lang="en-US" sz="1500" dirty="0" smtClean="0">
                <a:solidFill>
                  <a:srgbClr val="000000"/>
                </a:solidFill>
                <a:latin typeface="Candara"/>
                <a:cs typeface="Candara"/>
              </a:rPr>
              <a:t>National Competition Council to be established following the approval of the competition legislation</a:t>
            </a:r>
          </a:p>
          <a:p>
            <a:pPr algn="just">
              <a:lnSpc>
                <a:spcPct val="80000"/>
              </a:lnSpc>
            </a:pPr>
            <a:r>
              <a:rPr lang="en-US" sz="1500" dirty="0" smtClean="0">
                <a:solidFill>
                  <a:srgbClr val="000000"/>
                </a:solidFill>
                <a:latin typeface="Candara"/>
                <a:cs typeface="Candara"/>
              </a:rPr>
              <a:t>However there is a </a:t>
            </a:r>
            <a:r>
              <a:rPr lang="en-US" sz="1500" b="1" dirty="0" smtClean="0">
                <a:solidFill>
                  <a:srgbClr val="000000"/>
                </a:solidFill>
                <a:latin typeface="Candara"/>
                <a:cs typeface="Candara"/>
              </a:rPr>
              <a:t>Cabinet for Price Regulation and Competition ( GAPREC), </a:t>
            </a:r>
            <a:r>
              <a:rPr lang="en-US" sz="1500" dirty="0" smtClean="0">
                <a:solidFill>
                  <a:srgbClr val="000000"/>
                </a:solidFill>
                <a:latin typeface="Candara"/>
                <a:cs typeface="Candara"/>
              </a:rPr>
              <a:t>tutored by the Ministry of Finance</a:t>
            </a:r>
          </a:p>
          <a:p>
            <a:pPr algn="just">
              <a:lnSpc>
                <a:spcPct val="70000"/>
              </a:lnSpc>
            </a:pPr>
            <a:endParaRPr lang="en-US" sz="1500" dirty="0" smtClean="0">
              <a:solidFill>
                <a:srgbClr val="000000"/>
              </a:solidFill>
              <a:latin typeface="Candara"/>
              <a:cs typeface="Candara"/>
            </a:endParaRPr>
          </a:p>
          <a:p>
            <a:endParaRPr lang="en-US" sz="1800" dirty="0">
              <a:solidFill>
                <a:srgbClr val="000000"/>
              </a:solidFill>
            </a:endParaRPr>
          </a:p>
          <a:p>
            <a:pPr marL="0" indent="0">
              <a:buNone/>
            </a:pPr>
            <a:endParaRPr lang="en-US" sz="2000" dirty="0" smtClean="0"/>
          </a:p>
          <a:p>
            <a:endParaRPr lang="en-US" dirty="0"/>
          </a:p>
        </p:txBody>
      </p:sp>
      <p:sp>
        <p:nvSpPr>
          <p:cNvPr id="4" name="Oval 3"/>
          <p:cNvSpPr/>
          <p:nvPr/>
        </p:nvSpPr>
        <p:spPr>
          <a:xfrm>
            <a:off x="2743200" y="228600"/>
            <a:ext cx="3200400" cy="457200"/>
          </a:xfrm>
          <a:prstGeom prst="ellipse">
            <a:avLst/>
          </a:prstGeom>
          <a:solidFill>
            <a:srgbClr val="FFFFCC"/>
          </a:solid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rgbClr val="C00000"/>
                </a:solidFill>
                <a:latin typeface="Calibri" pitchFamily="34" charset="0"/>
              </a:rPr>
              <a:t>Guidance for Conference: please dedicate approximately two slides to discussing the legal framework of consumer protection in your country</a:t>
            </a:r>
            <a:r>
              <a:rPr lang="en-US" sz="1100" dirty="0" smtClean="0">
                <a:solidFill>
                  <a:srgbClr val="C00000"/>
                </a:solidFill>
                <a:latin typeface="Calibri" pitchFamily="34" charset="0"/>
              </a:rPr>
              <a:t>.</a:t>
            </a:r>
            <a:endParaRPr lang="en-US" sz="1100" dirty="0">
              <a:solidFill>
                <a:srgbClr val="C00000"/>
              </a:solidFill>
              <a:latin typeface="Calibri" pitchFamily="34" charset="0"/>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3952237873"/>
              </p:ext>
            </p:extLst>
          </p:nvPr>
        </p:nvGraphicFramePr>
        <p:xfrm>
          <a:off x="7162800" y="228600"/>
          <a:ext cx="1758950" cy="615950"/>
        </p:xfrm>
        <a:graphic>
          <a:graphicData uri="http://schemas.openxmlformats.org/presentationml/2006/ole">
            <mc:AlternateContent xmlns:mc="http://schemas.openxmlformats.org/markup-compatibility/2006">
              <mc:Choice xmlns:v="urn:schemas-microsoft-com:vml" Requires="v">
                <p:oleObj spid="_x0000_s2088" r:id="rId4" imgW="6433759" imgH="2454762" progId="">
                  <p:embed/>
                </p:oleObj>
              </mc:Choice>
              <mc:Fallback>
                <p:oleObj r:id="rId4" imgW="6433759" imgH="245476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28600"/>
                        <a:ext cx="1758950" cy="615950"/>
                      </a:xfrm>
                      <a:prstGeom prst="rect">
                        <a:avLst/>
                      </a:prstGeom>
                      <a:noFill/>
                      <a:extLst/>
                    </p:spPr>
                  </p:pic>
                </p:oleObj>
              </mc:Fallback>
            </mc:AlternateContent>
          </a:graphicData>
        </a:graphic>
      </p:graphicFrame>
    </p:spTree>
    <p:extLst>
      <p:ext uri="{BB962C8B-B14F-4D97-AF65-F5344CB8AC3E}">
        <p14:creationId xmlns:p14="http://schemas.microsoft.com/office/powerpoint/2010/main" val="364062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19200" y="1219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FontTx/>
              <a:buChar char="•"/>
            </a:pPr>
            <a:endParaRPr lang="en-US" sz="2800" smtClean="0">
              <a:solidFill>
                <a:srgbClr val="FFFFFF"/>
              </a:solidFill>
            </a:endParaRPr>
          </a:p>
        </p:txBody>
      </p:sp>
      <p:sp>
        <p:nvSpPr>
          <p:cNvPr id="4" name="Title 3"/>
          <p:cNvSpPr>
            <a:spLocks noGrp="1"/>
          </p:cNvSpPr>
          <p:nvPr>
            <p:ph type="title"/>
          </p:nvPr>
        </p:nvSpPr>
        <p:spPr>
          <a:xfrm>
            <a:off x="228600" y="533400"/>
            <a:ext cx="7848600" cy="1143000"/>
          </a:xfrm>
        </p:spPr>
        <p:txBody>
          <a:bodyPr/>
          <a:lstStyle/>
          <a:p>
            <a:r>
              <a:rPr lang="en-US" sz="4000" b="1" dirty="0">
                <a:solidFill>
                  <a:srgbClr val="000000"/>
                </a:solidFill>
                <a:latin typeface="Candara"/>
                <a:cs typeface="Candara"/>
              </a:rPr>
              <a:t>Protecting Consumers in a Recovering Economy</a:t>
            </a:r>
            <a:r>
              <a:rPr lang="en-US" sz="4800" b="1" dirty="0">
                <a:solidFill>
                  <a:srgbClr val="000000"/>
                </a:solidFill>
                <a:latin typeface="Candara"/>
                <a:cs typeface="Candara"/>
              </a:rPr>
              <a:t/>
            </a:r>
            <a:br>
              <a:rPr lang="en-US" sz="4800" b="1" dirty="0">
                <a:solidFill>
                  <a:srgbClr val="000000"/>
                </a:solidFill>
                <a:latin typeface="Candara"/>
                <a:cs typeface="Candara"/>
              </a:rPr>
            </a:br>
            <a:endParaRPr lang="en-US" dirty="0"/>
          </a:p>
        </p:txBody>
      </p:sp>
      <p:sp>
        <p:nvSpPr>
          <p:cNvPr id="13" name="Content Placeholder 12"/>
          <p:cNvSpPr>
            <a:spLocks noGrp="1"/>
          </p:cNvSpPr>
          <p:nvPr>
            <p:ph idx="1"/>
          </p:nvPr>
        </p:nvSpPr>
        <p:spPr>
          <a:xfrm>
            <a:off x="838200" y="2133600"/>
            <a:ext cx="7696200" cy="3657600"/>
          </a:xfrm>
          <a:effectLst>
            <a:innerShdw blurRad="50800" dist="25400" dir="13500000">
              <a:srgbClr val="000000">
                <a:alpha val="75000"/>
              </a:srgbClr>
            </a:innerShdw>
          </a:effectLst>
        </p:spPr>
        <p:style>
          <a:lnRef idx="0">
            <a:schemeClr val="accent3"/>
          </a:lnRef>
          <a:fillRef idx="3">
            <a:schemeClr val="accent3"/>
          </a:fillRef>
          <a:effectRef idx="3">
            <a:schemeClr val="accent3"/>
          </a:effectRef>
          <a:fontRef idx="minor">
            <a:schemeClr val="lt1"/>
          </a:fontRef>
        </p:style>
        <p:txBody>
          <a:bodyPr>
            <a:normAutofit lnSpcReduction="10000"/>
          </a:bodyPr>
          <a:lstStyle/>
          <a:p>
            <a:r>
              <a:rPr lang="en-US" dirty="0" smtClean="0">
                <a:solidFill>
                  <a:srgbClr val="000000"/>
                </a:solidFill>
                <a:latin typeface="Candara"/>
                <a:cs typeface="Candara"/>
              </a:rPr>
              <a:t>Alongside with law 15/03 and Angolan´s Constitution several other Laws or Decrees containing section that concur in the protection of Angolan Consumer. </a:t>
            </a:r>
          </a:p>
          <a:p>
            <a:r>
              <a:rPr lang="en-US" dirty="0" smtClean="0">
                <a:solidFill>
                  <a:srgbClr val="000000"/>
                </a:solidFill>
                <a:latin typeface="Candara"/>
                <a:cs typeface="Candara"/>
              </a:rPr>
              <a:t>Therefore, in the Economic Infraction Law nº.6/99, which seeks to ensure that consumers are protected by imposing sellers to rule their activities accordingly or sanctions will be applied. That law compel sellers to use right weight and measurements, to tag and properly store products, to give the receipt, to put the right price, to sell only when correctly licensed.</a:t>
            </a:r>
            <a:endParaRPr lang="en-US" dirty="0">
              <a:solidFill>
                <a:srgbClr val="000000"/>
              </a:solidFill>
              <a:latin typeface="Candara"/>
              <a:cs typeface="Candara"/>
            </a:endParaRPr>
          </a:p>
        </p:txBody>
      </p:sp>
      <p:sp>
        <p:nvSpPr>
          <p:cNvPr id="8" name="Slide Number Placeholder 7"/>
          <p:cNvSpPr>
            <a:spLocks noGrp="1"/>
          </p:cNvSpPr>
          <p:nvPr>
            <p:ph type="sldNum" sz="quarter" idx="12"/>
          </p:nvPr>
        </p:nvSpPr>
        <p:spPr/>
        <p:txBody>
          <a:bodyPr/>
          <a:lstStyle/>
          <a:p>
            <a:pPr>
              <a:defRPr/>
            </a:pPr>
            <a:fld id="{817A0B22-54BD-45E7-B4D6-9CA2002E611A}" type="slidenum">
              <a:rPr lang="en-US" smtClean="0">
                <a:solidFill>
                  <a:srgbClr val="898989"/>
                </a:solidFill>
              </a:rPr>
              <a:pPr>
                <a:defRPr/>
              </a:pPr>
              <a:t>4</a:t>
            </a:fld>
            <a:endParaRPr lang="en-US" dirty="0">
              <a:solidFill>
                <a:srgbClr val="898989"/>
              </a:solidFill>
            </a:endParaRPr>
          </a:p>
        </p:txBody>
      </p:sp>
      <p:graphicFrame>
        <p:nvGraphicFramePr>
          <p:cNvPr id="12" name="Object 2"/>
          <p:cNvGraphicFramePr>
            <a:graphicFrameLocks noChangeAspect="1"/>
          </p:cNvGraphicFramePr>
          <p:nvPr>
            <p:extLst>
              <p:ext uri="{D42A27DB-BD31-4B8C-83A1-F6EECF244321}">
                <p14:modId xmlns:p14="http://schemas.microsoft.com/office/powerpoint/2010/main" val="898386481"/>
              </p:ext>
            </p:extLst>
          </p:nvPr>
        </p:nvGraphicFramePr>
        <p:xfrm>
          <a:off x="7239000" y="76200"/>
          <a:ext cx="1758950" cy="615950"/>
        </p:xfrm>
        <a:graphic>
          <a:graphicData uri="http://schemas.openxmlformats.org/presentationml/2006/ole">
            <mc:AlternateContent xmlns:mc="http://schemas.openxmlformats.org/markup-compatibility/2006">
              <mc:Choice xmlns:v="urn:schemas-microsoft-com:vml" Requires="v">
                <p:oleObj spid="_x0000_s3106" r:id="rId3" imgW="6433759" imgH="2454762" progId="">
                  <p:embed/>
                </p:oleObj>
              </mc:Choice>
              <mc:Fallback>
                <p:oleObj r:id="rId3" imgW="6433759" imgH="245476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76200"/>
                        <a:ext cx="1758950" cy="615950"/>
                      </a:xfrm>
                      <a:prstGeom prst="rect">
                        <a:avLst/>
                      </a:prstGeom>
                      <a:noFill/>
                      <a:extLst/>
                    </p:spPr>
                  </p:pic>
                </p:oleObj>
              </mc:Fallback>
            </mc:AlternateContent>
          </a:graphicData>
        </a:graphic>
      </p:graphicFrame>
    </p:spTree>
    <p:extLst>
      <p:ext uri="{BB962C8B-B14F-4D97-AF65-F5344CB8AC3E}">
        <p14:creationId xmlns:p14="http://schemas.microsoft.com/office/powerpoint/2010/main" val="145223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781800" cy="990600"/>
          </a:xfrm>
        </p:spPr>
        <p:txBody>
          <a:bodyPr/>
          <a:lstStyle/>
          <a:p>
            <a:r>
              <a:rPr lang="en-US" sz="3600" b="1" dirty="0" smtClean="0">
                <a:latin typeface="Candara"/>
                <a:ea typeface="ＭＳ Ｐゴシック"/>
                <a:cs typeface="Candara"/>
              </a:rPr>
              <a:t>Challenging Deceptive Advertising and Marketing</a:t>
            </a:r>
            <a:r>
              <a:rPr lang="en-US" sz="4800" b="1" dirty="0">
                <a:latin typeface="Candara"/>
                <a:ea typeface="ＭＳ Ｐゴシック"/>
                <a:cs typeface="Candara"/>
              </a:rPr>
              <a:t/>
            </a:r>
            <a:br>
              <a:rPr lang="en-US" sz="4800" b="1" dirty="0">
                <a:latin typeface="Candara"/>
                <a:ea typeface="ＭＳ Ｐゴシック"/>
                <a:cs typeface="Candara"/>
              </a:rPr>
            </a:br>
            <a:endParaRPr lang="en-US" dirty="0"/>
          </a:p>
        </p:txBody>
      </p:sp>
      <p:sp>
        <p:nvSpPr>
          <p:cNvPr id="4" name="Slide Number Placeholder 3"/>
          <p:cNvSpPr>
            <a:spLocks noGrp="1"/>
          </p:cNvSpPr>
          <p:nvPr>
            <p:ph type="sldNum" sz="quarter" idx="12"/>
          </p:nvPr>
        </p:nvSpPr>
        <p:spPr/>
        <p:txBody>
          <a:bodyPr/>
          <a:lstStyle/>
          <a:p>
            <a:fld id="{1A5261DE-86A6-4B7D-BE0B-A2D1473FF357}" type="slidenum">
              <a:rPr lang="en-US" smtClean="0"/>
              <a:t>5</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1618197168"/>
              </p:ext>
            </p:extLst>
          </p:nvPr>
        </p:nvGraphicFramePr>
        <p:xfrm>
          <a:off x="7162800" y="152400"/>
          <a:ext cx="1758950" cy="615950"/>
        </p:xfrm>
        <a:graphic>
          <a:graphicData uri="http://schemas.openxmlformats.org/presentationml/2006/ole">
            <mc:AlternateContent xmlns:mc="http://schemas.openxmlformats.org/markup-compatibility/2006">
              <mc:Choice xmlns:v="urn:schemas-microsoft-com:vml" Requires="v">
                <p:oleObj spid="_x0000_s12299" r:id="rId3" imgW="6433759" imgH="2454762" progId="">
                  <p:embed/>
                </p:oleObj>
              </mc:Choice>
              <mc:Fallback>
                <p:oleObj r:id="rId3" imgW="6433759" imgH="245476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52400"/>
                        <a:ext cx="1758950" cy="615950"/>
                      </a:xfrm>
                      <a:prstGeom prst="rect">
                        <a:avLst/>
                      </a:prstGeom>
                      <a:noFill/>
                      <a:extLst/>
                    </p:spPr>
                  </p:pic>
                </p:oleObj>
              </mc:Fallback>
            </mc:AlternateContent>
          </a:graphicData>
        </a:graphic>
      </p:graphicFrame>
      <p:sp>
        <p:nvSpPr>
          <p:cNvPr id="7" name="Content Placeholder 6"/>
          <p:cNvSpPr>
            <a:spLocks noGrp="1"/>
          </p:cNvSpPr>
          <p:nvPr>
            <p:ph idx="1"/>
          </p:nvPr>
        </p:nvSpPr>
        <p:spPr>
          <a:xfrm>
            <a:off x="152400" y="1524000"/>
            <a:ext cx="8763000" cy="3962400"/>
          </a:xfrm>
          <a:effectLst/>
        </p:spPr>
        <p:style>
          <a:lnRef idx="0">
            <a:schemeClr val="accent3"/>
          </a:lnRef>
          <a:fillRef idx="3">
            <a:schemeClr val="accent3"/>
          </a:fillRef>
          <a:effectRef idx="3">
            <a:schemeClr val="accent3"/>
          </a:effectRef>
          <a:fontRef idx="minor">
            <a:schemeClr val="lt1"/>
          </a:fontRef>
        </p:style>
        <p:txBody>
          <a:bodyPr>
            <a:normAutofit/>
          </a:bodyPr>
          <a:lstStyle/>
          <a:p>
            <a:r>
              <a:rPr lang="en-US" dirty="0" smtClean="0">
                <a:solidFill>
                  <a:srgbClr val="000000"/>
                </a:solidFill>
                <a:latin typeface="Candara"/>
                <a:cs typeface="Candara"/>
              </a:rPr>
              <a:t>The </a:t>
            </a:r>
            <a:r>
              <a:rPr lang="en-US" dirty="0">
                <a:solidFill>
                  <a:srgbClr val="000000"/>
                </a:solidFill>
                <a:latin typeface="Candara"/>
                <a:cs typeface="Candara"/>
              </a:rPr>
              <a:t>General Law of </a:t>
            </a:r>
            <a:r>
              <a:rPr lang="en-US" dirty="0" smtClean="0">
                <a:solidFill>
                  <a:srgbClr val="000000"/>
                </a:solidFill>
                <a:latin typeface="Candara"/>
                <a:cs typeface="Candara"/>
              </a:rPr>
              <a:t>advertising </a:t>
            </a:r>
            <a:r>
              <a:rPr lang="en-US" b="1" dirty="0" smtClean="0">
                <a:solidFill>
                  <a:schemeClr val="bg1"/>
                </a:solidFill>
                <a:latin typeface="Candara"/>
                <a:cs typeface="Candara"/>
              </a:rPr>
              <a:t>( Law nº. 9/02) </a:t>
            </a:r>
            <a:r>
              <a:rPr lang="en-US" dirty="0">
                <a:solidFill>
                  <a:srgbClr val="000000"/>
                </a:solidFill>
                <a:latin typeface="Candara"/>
                <a:cs typeface="Candara"/>
              </a:rPr>
              <a:t>in existence prohibits the divulgation of advertising messages, which are likely to mislead the consumer, using the form that helps the untruths, omission, ambiguity or exaggeration. The consumer also enjoys the protection of the Constitution of the Angolan Republic, in its </a:t>
            </a:r>
            <a:r>
              <a:rPr lang="en-US" b="1" dirty="0">
                <a:solidFill>
                  <a:srgbClr val="000000"/>
                </a:solidFill>
                <a:latin typeface="Candara"/>
                <a:cs typeface="Candara"/>
              </a:rPr>
              <a:t>Article </a:t>
            </a:r>
            <a:r>
              <a:rPr lang="en-US" b="1" dirty="0" smtClean="0">
                <a:solidFill>
                  <a:srgbClr val="000000"/>
                </a:solidFill>
                <a:latin typeface="Candara"/>
                <a:cs typeface="Candara"/>
              </a:rPr>
              <a:t>78º </a:t>
            </a:r>
            <a:r>
              <a:rPr lang="en-US" dirty="0">
                <a:solidFill>
                  <a:srgbClr val="000000"/>
                </a:solidFill>
                <a:latin typeface="Candara"/>
                <a:cs typeface="Candara"/>
              </a:rPr>
              <a:t>as well as the </a:t>
            </a:r>
            <a:r>
              <a:rPr lang="en-US" b="1" dirty="0">
                <a:solidFill>
                  <a:srgbClr val="000000"/>
                </a:solidFill>
                <a:latin typeface="Candara"/>
                <a:cs typeface="Candara"/>
              </a:rPr>
              <a:t>law 15/03 </a:t>
            </a:r>
            <a:r>
              <a:rPr lang="en-US" dirty="0">
                <a:solidFill>
                  <a:srgbClr val="000000"/>
                </a:solidFill>
                <a:latin typeface="Candara"/>
                <a:cs typeface="Candara"/>
              </a:rPr>
              <a:t>of Consumer Protection. In this context, the legal assumptions relate to the supplier of goods or services that violate the duty to report is liable for damages caused to the consumer</a:t>
            </a:r>
            <a:r>
              <a:rPr lang="pt-PT" dirty="0">
                <a:solidFill>
                  <a:srgbClr val="000000"/>
                </a:solidFill>
                <a:latin typeface="Candara"/>
                <a:cs typeface="Candara"/>
              </a:rPr>
              <a:t>. </a:t>
            </a:r>
            <a:endParaRPr lang="en-US" dirty="0">
              <a:solidFill>
                <a:srgbClr val="000000"/>
              </a:solidFill>
              <a:latin typeface="Candara"/>
              <a:cs typeface="Candara"/>
            </a:endParaRPr>
          </a:p>
        </p:txBody>
      </p:sp>
    </p:spTree>
    <p:extLst>
      <p:ext uri="{BB962C8B-B14F-4D97-AF65-F5344CB8AC3E}">
        <p14:creationId xmlns:p14="http://schemas.microsoft.com/office/powerpoint/2010/main" val="248360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6781800" cy="1143000"/>
          </a:xfrm>
        </p:spPr>
        <p:txBody>
          <a:bodyPr/>
          <a:lstStyle/>
          <a:p>
            <a:r>
              <a:rPr lang="en-US" sz="3600" b="1" dirty="0">
                <a:latin typeface="Candara"/>
                <a:ea typeface="ＭＳ Ｐゴシック"/>
                <a:cs typeface="Candara"/>
              </a:rPr>
              <a:t>Challenging Deceptive Advertising and Marketing</a:t>
            </a:r>
            <a:r>
              <a:rPr lang="en-US" sz="6600" b="1" dirty="0">
                <a:latin typeface="Candara"/>
                <a:ea typeface="ＭＳ Ｐゴシック"/>
                <a:cs typeface="Candara"/>
              </a:rPr>
              <a:t/>
            </a:r>
            <a:br>
              <a:rPr lang="en-US" sz="6600" b="1" dirty="0">
                <a:latin typeface="Candara"/>
                <a:ea typeface="ＭＳ Ｐゴシック"/>
                <a:cs typeface="Candara"/>
              </a:rPr>
            </a:br>
            <a:endParaRPr lang="en-US" dirty="0"/>
          </a:p>
        </p:txBody>
      </p:sp>
      <p:sp>
        <p:nvSpPr>
          <p:cNvPr id="3" name="Content Placeholder 2"/>
          <p:cNvSpPr>
            <a:spLocks noGrp="1"/>
          </p:cNvSpPr>
          <p:nvPr>
            <p:ph idx="1"/>
          </p:nvPr>
        </p:nvSpPr>
        <p:spPr>
          <a:xfrm>
            <a:off x="685800" y="1447800"/>
            <a:ext cx="7662864" cy="3962400"/>
          </a:xfrm>
          <a:effectLst>
            <a:innerShdw blurRad="50800" dist="25400" dir="13500000">
              <a:srgbClr val="000000">
                <a:alpha val="75000"/>
              </a:srgbClr>
            </a:innerShdw>
          </a:effectLst>
        </p:spPr>
        <p:style>
          <a:lnRef idx="0">
            <a:schemeClr val="accent3"/>
          </a:lnRef>
          <a:fillRef idx="3">
            <a:schemeClr val="accent3"/>
          </a:fillRef>
          <a:effectRef idx="3">
            <a:schemeClr val="accent3"/>
          </a:effectRef>
          <a:fontRef idx="minor">
            <a:schemeClr val="lt1"/>
          </a:fontRef>
        </p:style>
        <p:txBody>
          <a:bodyPr>
            <a:normAutofit fontScale="85000" lnSpcReduction="20000"/>
          </a:bodyPr>
          <a:lstStyle/>
          <a:p>
            <a:r>
              <a:rPr lang="en-US" dirty="0">
                <a:solidFill>
                  <a:srgbClr val="000000"/>
                </a:solidFill>
                <a:latin typeface="Candara"/>
                <a:cs typeface="Candara"/>
              </a:rPr>
              <a:t>The </a:t>
            </a:r>
            <a:r>
              <a:rPr lang="en-US" dirty="0" smtClean="0">
                <a:solidFill>
                  <a:srgbClr val="000000"/>
                </a:solidFill>
                <a:latin typeface="Candara"/>
                <a:cs typeface="Candara"/>
              </a:rPr>
              <a:t>deceptive advertising is becoming a </a:t>
            </a:r>
            <a:r>
              <a:rPr lang="en-US" dirty="0">
                <a:solidFill>
                  <a:srgbClr val="000000"/>
                </a:solidFill>
                <a:latin typeface="Candara"/>
                <a:cs typeface="Candara"/>
              </a:rPr>
              <a:t>common in Angolan society, but INADEC has no record of any </a:t>
            </a:r>
            <a:r>
              <a:rPr lang="en-US" dirty="0" smtClean="0">
                <a:solidFill>
                  <a:srgbClr val="000000"/>
                </a:solidFill>
                <a:latin typeface="Candara"/>
                <a:cs typeface="Candara"/>
              </a:rPr>
              <a:t>complaint this year, </a:t>
            </a:r>
            <a:r>
              <a:rPr lang="en-US" dirty="0">
                <a:solidFill>
                  <a:srgbClr val="000000"/>
                </a:solidFill>
                <a:latin typeface="Candara"/>
                <a:cs typeface="Candara"/>
              </a:rPr>
              <a:t>perhaps due to a lack of information, knowledge and probably distrust that people have to see their problem </a:t>
            </a:r>
            <a:r>
              <a:rPr lang="en-US" dirty="0" smtClean="0">
                <a:solidFill>
                  <a:srgbClr val="000000"/>
                </a:solidFill>
                <a:latin typeface="Candara"/>
                <a:cs typeface="Candara"/>
              </a:rPr>
              <a:t>solved.</a:t>
            </a:r>
          </a:p>
          <a:p>
            <a:pPr marL="0" indent="0">
              <a:buNone/>
            </a:pPr>
            <a:r>
              <a:rPr lang="en-US" b="1" dirty="0" smtClean="0">
                <a:solidFill>
                  <a:srgbClr val="000000"/>
                </a:solidFill>
                <a:latin typeface="Candara"/>
                <a:cs typeface="Candara"/>
              </a:rPr>
              <a:t>Example of some Deceptive Advertisement</a:t>
            </a:r>
            <a:r>
              <a:rPr lang="en-US" dirty="0" smtClean="0">
                <a:solidFill>
                  <a:srgbClr val="000000"/>
                </a:solidFill>
                <a:latin typeface="Candara"/>
                <a:cs typeface="Candara"/>
              </a:rPr>
              <a:t>:</a:t>
            </a:r>
          </a:p>
          <a:p>
            <a:r>
              <a:rPr lang="en-US" dirty="0">
                <a:solidFill>
                  <a:srgbClr val="000000"/>
                </a:solidFill>
                <a:latin typeface="Candara"/>
                <a:cs typeface="Candara"/>
              </a:rPr>
              <a:t>Advertising that passes through radios and TV, given powers to a drink that makes fly any human that consumes (This advert may negatively influence children)</a:t>
            </a:r>
            <a:endParaRPr lang="pt-PT" dirty="0">
              <a:solidFill>
                <a:srgbClr val="000000"/>
              </a:solidFill>
              <a:latin typeface="Candara"/>
              <a:cs typeface="Candara"/>
            </a:endParaRPr>
          </a:p>
          <a:p>
            <a:r>
              <a:rPr lang="en-US" dirty="0">
                <a:solidFill>
                  <a:srgbClr val="000000"/>
                </a:solidFill>
                <a:latin typeface="Candara"/>
                <a:cs typeface="Candara"/>
              </a:rPr>
              <a:t>Advertisement of a real estate that promise to delivery a house in a short period of time, if paid full amount.</a:t>
            </a:r>
            <a:endParaRPr lang="pt-PT" dirty="0">
              <a:solidFill>
                <a:srgbClr val="000000"/>
              </a:solidFill>
              <a:latin typeface="Candara"/>
              <a:cs typeface="Candara"/>
            </a:endParaRPr>
          </a:p>
          <a:p>
            <a:r>
              <a:rPr lang="en-US" dirty="0">
                <a:solidFill>
                  <a:srgbClr val="000000"/>
                </a:solidFill>
                <a:latin typeface="Candara"/>
                <a:cs typeface="Candara"/>
              </a:rPr>
              <a:t>The advertising used to mobilize believers, promising instant cures</a:t>
            </a:r>
            <a:endParaRPr lang="pt-PT" dirty="0">
              <a:solidFill>
                <a:srgbClr val="000000"/>
              </a:solidFill>
              <a:latin typeface="Candara"/>
              <a:cs typeface="Candara"/>
            </a:endParaRPr>
          </a:p>
          <a:p>
            <a:pPr marL="0" indent="0">
              <a:buNone/>
            </a:pPr>
            <a:endParaRPr lang="pt-PT" dirty="0">
              <a:solidFill>
                <a:srgbClr val="000000"/>
              </a:solidFill>
              <a:latin typeface="Candara"/>
              <a:cs typeface="Candara"/>
            </a:endParaRPr>
          </a:p>
          <a:p>
            <a:endParaRPr lang="en-US" dirty="0">
              <a:solidFill>
                <a:srgbClr val="000000"/>
              </a:solidFill>
              <a:latin typeface="Candara"/>
              <a:cs typeface="Candara"/>
            </a:endParaRPr>
          </a:p>
        </p:txBody>
      </p:sp>
      <p:sp>
        <p:nvSpPr>
          <p:cNvPr id="4" name="Slide Number Placeholder 3"/>
          <p:cNvSpPr>
            <a:spLocks noGrp="1"/>
          </p:cNvSpPr>
          <p:nvPr>
            <p:ph type="sldNum" sz="quarter" idx="12"/>
          </p:nvPr>
        </p:nvSpPr>
        <p:spPr/>
        <p:txBody>
          <a:bodyPr/>
          <a:lstStyle/>
          <a:p>
            <a:fld id="{1A5261DE-86A6-4B7D-BE0B-A2D1473FF357}" type="slidenum">
              <a:rPr lang="en-US" smtClean="0"/>
              <a:t>6</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1993263471"/>
              </p:ext>
            </p:extLst>
          </p:nvPr>
        </p:nvGraphicFramePr>
        <p:xfrm>
          <a:off x="7162800" y="152400"/>
          <a:ext cx="1758950" cy="615950"/>
        </p:xfrm>
        <a:graphic>
          <a:graphicData uri="http://schemas.openxmlformats.org/presentationml/2006/ole">
            <mc:AlternateContent xmlns:mc="http://schemas.openxmlformats.org/markup-compatibility/2006">
              <mc:Choice xmlns:v="urn:schemas-microsoft-com:vml" Requires="v">
                <p:oleObj spid="_x0000_s13323" r:id="rId3" imgW="6433759" imgH="2454762" progId="">
                  <p:embed/>
                </p:oleObj>
              </mc:Choice>
              <mc:Fallback>
                <p:oleObj r:id="rId3" imgW="6433759" imgH="245476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52400"/>
                        <a:ext cx="1758950" cy="615950"/>
                      </a:xfrm>
                      <a:prstGeom prst="rect">
                        <a:avLst/>
                      </a:prstGeom>
                      <a:noFill/>
                      <a:extLst/>
                    </p:spPr>
                  </p:pic>
                </p:oleObj>
              </mc:Fallback>
            </mc:AlternateContent>
          </a:graphicData>
        </a:graphic>
      </p:graphicFrame>
    </p:spTree>
    <p:extLst>
      <p:ext uri="{BB962C8B-B14F-4D97-AF65-F5344CB8AC3E}">
        <p14:creationId xmlns:p14="http://schemas.microsoft.com/office/powerpoint/2010/main" val="24160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sz="4400" b="1" dirty="0" smtClean="0">
                <a:latin typeface="Candara"/>
                <a:cs typeface="Candara"/>
              </a:rPr>
              <a:t>Collaborating with international Partners</a:t>
            </a:r>
            <a:endParaRPr lang="en-US" sz="4400" b="1" dirty="0">
              <a:latin typeface="Candara"/>
              <a:cs typeface="Candara"/>
            </a:endParaRPr>
          </a:p>
        </p:txBody>
      </p:sp>
      <p:sp>
        <p:nvSpPr>
          <p:cNvPr id="3" name="Content Placeholder 2"/>
          <p:cNvSpPr>
            <a:spLocks noGrp="1"/>
          </p:cNvSpPr>
          <p:nvPr>
            <p:ph idx="1"/>
          </p:nvPr>
        </p:nvSpPr>
        <p:spPr>
          <a:xfrm>
            <a:off x="762000" y="2057400"/>
            <a:ext cx="7662864" cy="3810000"/>
          </a:xfrm>
          <a:effectLst>
            <a:innerShdw blurRad="50800" dist="25400" dir="13500000">
              <a:srgbClr val="000000">
                <a:alpha val="75000"/>
              </a:srgbClr>
            </a:innerShdw>
          </a:effectLst>
        </p:spPr>
        <p:style>
          <a:lnRef idx="0">
            <a:schemeClr val="accent3"/>
          </a:lnRef>
          <a:fillRef idx="3">
            <a:schemeClr val="accent3"/>
          </a:fillRef>
          <a:effectRef idx="3">
            <a:schemeClr val="accent3"/>
          </a:effectRef>
          <a:fontRef idx="minor">
            <a:schemeClr val="lt1"/>
          </a:fontRef>
        </p:style>
        <p:txBody>
          <a:bodyPr/>
          <a:lstStyle/>
          <a:p>
            <a:r>
              <a:rPr lang="en-US" dirty="0" smtClean="0">
                <a:solidFill>
                  <a:srgbClr val="000000"/>
                </a:solidFill>
              </a:rPr>
              <a:t> </a:t>
            </a:r>
            <a:r>
              <a:rPr lang="en-US" dirty="0" smtClean="0">
                <a:solidFill>
                  <a:srgbClr val="000000"/>
                </a:solidFill>
                <a:latin typeface="Candara"/>
                <a:cs typeface="Candara"/>
              </a:rPr>
              <a:t>The Institute is not been deeply involved on international activities, for reason that are beyond our will, currently we are a member of the </a:t>
            </a:r>
            <a:r>
              <a:rPr lang="en-US" b="1" dirty="0" smtClean="0">
                <a:solidFill>
                  <a:srgbClr val="000000"/>
                </a:solidFill>
                <a:latin typeface="Candara"/>
                <a:cs typeface="Candara"/>
              </a:rPr>
              <a:t>International Consumer Protection &amp; Enforcement Network - ICPEN</a:t>
            </a:r>
            <a:endParaRPr lang="en-US" b="1" dirty="0">
              <a:solidFill>
                <a:srgbClr val="000000"/>
              </a:solidFill>
              <a:latin typeface="Candara"/>
              <a:cs typeface="Candara"/>
            </a:endParaRPr>
          </a:p>
        </p:txBody>
      </p:sp>
      <p:sp>
        <p:nvSpPr>
          <p:cNvPr id="4" name="Slide Number Placeholder 3"/>
          <p:cNvSpPr>
            <a:spLocks noGrp="1"/>
          </p:cNvSpPr>
          <p:nvPr>
            <p:ph type="sldNum" sz="quarter" idx="12"/>
          </p:nvPr>
        </p:nvSpPr>
        <p:spPr/>
        <p:txBody>
          <a:bodyPr/>
          <a:lstStyle/>
          <a:p>
            <a:fld id="{1A5261DE-86A6-4B7D-BE0B-A2D1473FF357}" type="slidenum">
              <a:rPr lang="en-US" smtClean="0"/>
              <a:t>7</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3363034178"/>
              </p:ext>
            </p:extLst>
          </p:nvPr>
        </p:nvGraphicFramePr>
        <p:xfrm>
          <a:off x="7162800" y="32158"/>
          <a:ext cx="1758950" cy="615950"/>
        </p:xfrm>
        <a:graphic>
          <a:graphicData uri="http://schemas.openxmlformats.org/presentationml/2006/ole">
            <mc:AlternateContent xmlns:mc="http://schemas.openxmlformats.org/markup-compatibility/2006">
              <mc:Choice xmlns:v="urn:schemas-microsoft-com:vml" Requires="v">
                <p:oleObj spid="_x0000_s14344" r:id="rId3" imgW="6433759" imgH="2454762" progId="">
                  <p:embed/>
                </p:oleObj>
              </mc:Choice>
              <mc:Fallback>
                <p:oleObj r:id="rId3" imgW="6433759" imgH="245476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2158"/>
                        <a:ext cx="1758950" cy="615950"/>
                      </a:xfrm>
                      <a:prstGeom prst="rect">
                        <a:avLst/>
                      </a:prstGeom>
                      <a:noFill/>
                      <a:extLst/>
                    </p:spPr>
                  </p:pic>
                </p:oleObj>
              </mc:Fallback>
            </mc:AlternateContent>
          </a:graphicData>
        </a:graphic>
      </p:graphicFrame>
    </p:spTree>
    <p:extLst>
      <p:ext uri="{BB962C8B-B14F-4D97-AF65-F5344CB8AC3E}">
        <p14:creationId xmlns:p14="http://schemas.microsoft.com/office/powerpoint/2010/main" val="663345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5141"/>
            <a:ext cx="8229600" cy="645459"/>
          </a:xfrm>
        </p:spPr>
        <p:txBody>
          <a:bodyPr/>
          <a:lstStyle/>
          <a:p>
            <a:pPr lvl="0"/>
            <a:r>
              <a:rPr lang="pt-PT" sz="1800" b="1" dirty="0" smtClean="0">
                <a:solidFill>
                  <a:srgbClr val="000090"/>
                </a:solidFill>
                <a:latin typeface="Arial"/>
                <a:cs typeface="Arial"/>
              </a:rPr>
              <a:t/>
            </a:r>
            <a:br>
              <a:rPr lang="pt-PT" sz="1800" b="1" dirty="0" smtClean="0">
                <a:solidFill>
                  <a:srgbClr val="000090"/>
                </a:solidFill>
                <a:latin typeface="Arial"/>
                <a:cs typeface="Arial"/>
              </a:rPr>
            </a:br>
            <a:r>
              <a:rPr lang="pt-PT" sz="1800" b="1" dirty="0">
                <a:solidFill>
                  <a:srgbClr val="000090"/>
                </a:solidFill>
                <a:latin typeface="Arial"/>
                <a:cs typeface="Arial"/>
              </a:rPr>
              <a:t/>
            </a:r>
            <a:br>
              <a:rPr lang="pt-PT" sz="1800" b="1" dirty="0">
                <a:solidFill>
                  <a:srgbClr val="000090"/>
                </a:solidFill>
                <a:latin typeface="Arial"/>
                <a:cs typeface="Arial"/>
              </a:rPr>
            </a:br>
            <a:r>
              <a:rPr lang="pt-PT" sz="1800" b="1" dirty="0" smtClean="0">
                <a:solidFill>
                  <a:srgbClr val="000090"/>
                </a:solidFill>
                <a:latin typeface="Arial"/>
                <a:cs typeface="Arial"/>
              </a:rPr>
              <a:t/>
            </a:r>
            <a:br>
              <a:rPr lang="pt-PT" sz="1800" b="1" dirty="0" smtClean="0">
                <a:solidFill>
                  <a:srgbClr val="000090"/>
                </a:solidFill>
                <a:latin typeface="Arial"/>
                <a:cs typeface="Arial"/>
              </a:rPr>
            </a:br>
            <a:r>
              <a:rPr lang="pt-PT" sz="3200" b="1" dirty="0" smtClean="0">
                <a:solidFill>
                  <a:srgbClr val="000000"/>
                </a:solidFill>
                <a:latin typeface="Candara"/>
                <a:cs typeface="Candara"/>
              </a:rPr>
              <a:t>OBRIGADA </a:t>
            </a:r>
            <a:r>
              <a:rPr lang="pt-PT" sz="3200" b="1" dirty="0" smtClean="0">
                <a:solidFill>
                  <a:srgbClr val="000000"/>
                </a:solidFill>
                <a:latin typeface="Candara"/>
                <a:cs typeface="Candara"/>
              </a:rPr>
              <a:t>!..</a:t>
            </a:r>
            <a:br>
              <a:rPr lang="pt-PT" sz="3200" b="1" dirty="0" smtClean="0">
                <a:solidFill>
                  <a:srgbClr val="000000"/>
                </a:solidFill>
                <a:latin typeface="Candara"/>
                <a:cs typeface="Candara"/>
              </a:rPr>
            </a:br>
            <a:r>
              <a:rPr lang="pt-PT" sz="3200" b="1" dirty="0" smtClean="0">
                <a:solidFill>
                  <a:srgbClr val="000000"/>
                </a:solidFill>
                <a:latin typeface="Candara"/>
                <a:cs typeface="Candara"/>
              </a:rPr>
              <a:t>THANK YOU!..</a:t>
            </a:r>
            <a:endParaRPr lang="en-US" sz="3200" dirty="0">
              <a:solidFill>
                <a:srgbClr val="000000"/>
              </a:solidFill>
              <a:latin typeface="Candara"/>
              <a:cs typeface="Candara"/>
            </a:endParaRPr>
          </a:p>
        </p:txBody>
      </p:sp>
      <p:sp>
        <p:nvSpPr>
          <p:cNvPr id="4" name="Content Placeholder 3"/>
          <p:cNvSpPr>
            <a:spLocks noGrp="1"/>
          </p:cNvSpPr>
          <p:nvPr>
            <p:ph idx="1"/>
          </p:nvPr>
        </p:nvSpPr>
        <p:spPr/>
        <p:txBody>
          <a:bodyPr/>
          <a:lstStyle/>
          <a:p>
            <a:pPr marL="0" indent="0" algn="ctr">
              <a:buNone/>
            </a:pPr>
            <a:r>
              <a:rPr lang="en-US" sz="3600" b="1" dirty="0">
                <a:solidFill>
                  <a:srgbClr val="000000"/>
                </a:solidFill>
                <a:latin typeface="Candara"/>
                <a:cs typeface="Candara"/>
              </a:rPr>
              <a:t>IN FAVOUR OF THE EXERCISE OF THE RIGHT TO CITIZENSHIP</a:t>
            </a:r>
            <a:endParaRPr lang="pt-PT" sz="3600" dirty="0">
              <a:solidFill>
                <a:srgbClr val="000000"/>
              </a:solidFill>
              <a:latin typeface="Candara"/>
              <a:cs typeface="Candara"/>
            </a:endParaRPr>
          </a:p>
          <a:p>
            <a:endParaRPr lang="en-US" dirty="0"/>
          </a:p>
        </p:txBody>
      </p:sp>
      <p:sp>
        <p:nvSpPr>
          <p:cNvPr id="2" name="Slide Number Placeholder 1"/>
          <p:cNvSpPr>
            <a:spLocks noGrp="1"/>
          </p:cNvSpPr>
          <p:nvPr>
            <p:ph type="sldNum" sz="quarter" idx="12"/>
          </p:nvPr>
        </p:nvSpPr>
        <p:spPr/>
        <p:txBody>
          <a:bodyPr/>
          <a:lstStyle/>
          <a:p>
            <a:fld id="{1A5261DE-86A6-4B7D-BE0B-A2D1473FF357}" type="slidenum">
              <a:rPr lang="en-US" smtClean="0"/>
              <a:t>8</a:t>
            </a:fld>
            <a:endParaRPr lang="en-US"/>
          </a:p>
        </p:txBody>
      </p:sp>
      <p:sp>
        <p:nvSpPr>
          <p:cNvPr id="5" name="Rectangle 10"/>
          <p:cNvSpPr>
            <a:spLocks noGrp="1" noChangeArrowheads="1"/>
          </p:cNvSpPr>
          <p:nvPr>
            <p:ph type="ftr" sz="quarter" idx="11"/>
          </p:nvPr>
        </p:nvSpPr>
        <p:spPr>
          <a:xfrm>
            <a:off x="285720" y="5500702"/>
            <a:ext cx="8572560" cy="1150940"/>
          </a:xfrm>
          <a:prstGeom prst="roundRect">
            <a:avLst/>
          </a:prstGeom>
          <a:solidFill>
            <a:schemeClr val="bg2">
              <a:lumMod val="75000"/>
            </a:schemeClr>
          </a:solidFill>
          <a:ln>
            <a:noFill/>
          </a:ln>
        </p:spPr>
        <p:style>
          <a:lnRef idx="1">
            <a:schemeClr val="accent2"/>
          </a:lnRef>
          <a:fillRef idx="2">
            <a:schemeClr val="accent2"/>
          </a:fillRef>
          <a:effectRef idx="1">
            <a:schemeClr val="accent2"/>
          </a:effectRef>
          <a:fontRef idx="minor">
            <a:schemeClr val="dk1"/>
          </a:fontRef>
        </p:style>
        <p:txBody>
          <a:bodyPr/>
          <a:lstStyle/>
          <a:p>
            <a:pPr algn="ctr">
              <a:defRPr/>
            </a:pPr>
            <a:r>
              <a:rPr lang="pt-PT" sz="1400" b="1" dirty="0" smtClean="0">
                <a:solidFill>
                  <a:schemeClr val="tx1"/>
                </a:solidFill>
              </a:rPr>
              <a:t>Av</a:t>
            </a:r>
            <a:r>
              <a:rPr lang="pt-PT" sz="1400" b="1" dirty="0">
                <a:solidFill>
                  <a:schemeClr val="tx1"/>
                </a:solidFill>
              </a:rPr>
              <a:t>. 4 de Fevereiro Edifício </a:t>
            </a:r>
            <a:r>
              <a:rPr lang="pt-PT" sz="1400" b="1" dirty="0" smtClean="0">
                <a:solidFill>
                  <a:schemeClr val="tx1"/>
                </a:solidFill>
              </a:rPr>
              <a:t>Palácio </a:t>
            </a:r>
            <a:r>
              <a:rPr lang="pt-PT" sz="1400" b="1" dirty="0">
                <a:solidFill>
                  <a:schemeClr val="tx1"/>
                </a:solidFill>
              </a:rPr>
              <a:t>de Vidro 2º Andar Ala </a:t>
            </a:r>
            <a:r>
              <a:rPr lang="pt-PT" sz="1400" b="1" dirty="0" smtClean="0">
                <a:solidFill>
                  <a:schemeClr val="tx1"/>
                </a:solidFill>
              </a:rPr>
              <a:t>Direita/Luanda </a:t>
            </a:r>
          </a:p>
          <a:p>
            <a:pPr algn="ctr">
              <a:defRPr/>
            </a:pPr>
            <a:r>
              <a:rPr lang="pt-PT" sz="1400" b="1" dirty="0" smtClean="0">
                <a:solidFill>
                  <a:schemeClr val="tx1"/>
                </a:solidFill>
              </a:rPr>
              <a:t>Telefones:  </a:t>
            </a:r>
            <a:r>
              <a:rPr lang="pt-PT" sz="1400" b="1" dirty="0">
                <a:solidFill>
                  <a:schemeClr val="tx1"/>
                </a:solidFill>
              </a:rPr>
              <a:t>222 409 805 / 914 545 752         </a:t>
            </a:r>
          </a:p>
          <a:p>
            <a:pPr algn="ctr">
              <a:defRPr/>
            </a:pPr>
            <a:r>
              <a:rPr lang="pt-PT" sz="1400" b="1" dirty="0">
                <a:solidFill>
                  <a:schemeClr val="tx1"/>
                </a:solidFill>
              </a:rPr>
              <a:t>   E-mail:  </a:t>
            </a:r>
            <a:r>
              <a:rPr lang="pt-PT" sz="1400" dirty="0" err="1">
                <a:solidFill>
                  <a:schemeClr val="tx1"/>
                </a:solidFill>
              </a:rPr>
              <a:t>i</a:t>
            </a:r>
            <a:r>
              <a:rPr lang="pt-PT" sz="1400" b="1" dirty="0" err="1" smtClean="0">
                <a:solidFill>
                  <a:schemeClr val="tx1"/>
                </a:solidFill>
              </a:rPr>
              <a:t>nadec@minco.gov.ao</a:t>
            </a:r>
            <a:endParaRPr lang="pt-PT" sz="1400" b="1" dirty="0">
              <a:solidFill>
                <a:schemeClr val="tx1"/>
              </a:solidFill>
            </a:endParaRPr>
          </a:p>
        </p:txBody>
      </p:sp>
    </p:spTree>
    <p:extLst>
      <p:ext uri="{BB962C8B-B14F-4D97-AF65-F5344CB8AC3E}">
        <p14:creationId xmlns:p14="http://schemas.microsoft.com/office/powerpoint/2010/main" val="3489135315"/>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s>
</file>

<file path=ppt/theme/theme1.xml><?xml version="1.0" encoding="utf-8"?>
<a:theme xmlns:a="http://schemas.openxmlformats.org/drawingml/2006/main" name="1_Reebok">
  <a:themeElements>
    <a:clrScheme name="Advertising 13">
      <a:dk1>
        <a:srgbClr val="101826"/>
      </a:dk1>
      <a:lt1>
        <a:srgbClr val="EAE4D1"/>
      </a:lt1>
      <a:dk2>
        <a:srgbClr val="243552"/>
      </a:dk2>
      <a:lt2>
        <a:srgbClr val="FFFFFF"/>
      </a:lt2>
      <a:accent1>
        <a:srgbClr val="2E4266"/>
      </a:accent1>
      <a:accent2>
        <a:srgbClr val="E9E6C5"/>
      </a:accent2>
      <a:accent3>
        <a:srgbClr val="ACAEB3"/>
      </a:accent3>
      <a:accent4>
        <a:srgbClr val="C8C3B2"/>
      </a:accent4>
      <a:accent5>
        <a:srgbClr val="ADB0B8"/>
      </a:accent5>
      <a:accent6>
        <a:srgbClr val="D3D0B2"/>
      </a:accent6>
      <a:hlink>
        <a:srgbClr val="7C7856"/>
      </a:hlink>
      <a:folHlink>
        <a:srgbClr val="8C9EA0"/>
      </a:folHlink>
    </a:clrScheme>
    <a:fontScheme name="Advertising">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2"/>
            </a:solidFill>
            <a:effectLst/>
            <a:latin typeface="Times New Roman" pitchFamily="18" charset="0"/>
            <a:ea typeface="ＭＳ Ｐゴシック"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2"/>
            </a:solidFill>
            <a:effectLst/>
            <a:latin typeface="Times New Roman" pitchFamily="18" charset="0"/>
            <a:ea typeface="ＭＳ Ｐゴシック" pitchFamily="1" charset="-128"/>
          </a:defRPr>
        </a:defPPr>
      </a:lstStyle>
    </a:lnDef>
  </a:objectDefaults>
  <a:extraClrSchemeLst>
    <a:extraClrScheme>
      <a:clrScheme name="Advertis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vertis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vertis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vertis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vertis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vertis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vertisin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vertis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vertis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vertis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vertis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vertis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dvertising 13">
        <a:dk1>
          <a:srgbClr val="101826"/>
        </a:dk1>
        <a:lt1>
          <a:srgbClr val="EAE4D1"/>
        </a:lt1>
        <a:dk2>
          <a:srgbClr val="243552"/>
        </a:dk2>
        <a:lt2>
          <a:srgbClr val="FFFFFF"/>
        </a:lt2>
        <a:accent1>
          <a:srgbClr val="2E4266"/>
        </a:accent1>
        <a:accent2>
          <a:srgbClr val="E9E6C5"/>
        </a:accent2>
        <a:accent3>
          <a:srgbClr val="ACAEB3"/>
        </a:accent3>
        <a:accent4>
          <a:srgbClr val="C8C3B2"/>
        </a:accent4>
        <a:accent5>
          <a:srgbClr val="ADB0B8"/>
        </a:accent5>
        <a:accent6>
          <a:srgbClr val="D3D0B2"/>
        </a:accent6>
        <a:hlink>
          <a:srgbClr val="7C7856"/>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ebok">
  <a:themeElements>
    <a:clrScheme name="Advertising 13">
      <a:dk1>
        <a:srgbClr val="101826"/>
      </a:dk1>
      <a:lt1>
        <a:srgbClr val="EAE4D1"/>
      </a:lt1>
      <a:dk2>
        <a:srgbClr val="243552"/>
      </a:dk2>
      <a:lt2>
        <a:srgbClr val="FFFFFF"/>
      </a:lt2>
      <a:accent1>
        <a:srgbClr val="2E4266"/>
      </a:accent1>
      <a:accent2>
        <a:srgbClr val="E9E6C5"/>
      </a:accent2>
      <a:accent3>
        <a:srgbClr val="ACAEB3"/>
      </a:accent3>
      <a:accent4>
        <a:srgbClr val="C8C3B2"/>
      </a:accent4>
      <a:accent5>
        <a:srgbClr val="ADB0B8"/>
      </a:accent5>
      <a:accent6>
        <a:srgbClr val="D3D0B2"/>
      </a:accent6>
      <a:hlink>
        <a:srgbClr val="7C7856"/>
      </a:hlink>
      <a:folHlink>
        <a:srgbClr val="8C9EA0"/>
      </a:folHlink>
    </a:clrScheme>
    <a:fontScheme name="Advertising">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2"/>
            </a:solidFill>
            <a:effectLst/>
            <a:latin typeface="Times New Roman" pitchFamily="18" charset="0"/>
            <a:ea typeface="ＭＳ Ｐゴシック"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2"/>
            </a:solidFill>
            <a:effectLst/>
            <a:latin typeface="Times New Roman" pitchFamily="18" charset="0"/>
            <a:ea typeface="ＭＳ Ｐゴシック" pitchFamily="1" charset="-128"/>
          </a:defRPr>
        </a:defPPr>
      </a:lstStyle>
    </a:lnDef>
  </a:objectDefaults>
  <a:extraClrSchemeLst>
    <a:extraClrScheme>
      <a:clrScheme name="Advertis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vertis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vertis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vertis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vertis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vertis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vertisin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vertis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vertis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vertis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vertis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vertis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dvertising 13">
        <a:dk1>
          <a:srgbClr val="101826"/>
        </a:dk1>
        <a:lt1>
          <a:srgbClr val="EAE4D1"/>
        </a:lt1>
        <a:dk2>
          <a:srgbClr val="243552"/>
        </a:dk2>
        <a:lt2>
          <a:srgbClr val="FFFFFF"/>
        </a:lt2>
        <a:accent1>
          <a:srgbClr val="2E4266"/>
        </a:accent1>
        <a:accent2>
          <a:srgbClr val="E9E6C5"/>
        </a:accent2>
        <a:accent3>
          <a:srgbClr val="ACAEB3"/>
        </a:accent3>
        <a:accent4>
          <a:srgbClr val="C8C3B2"/>
        </a:accent4>
        <a:accent5>
          <a:srgbClr val="ADB0B8"/>
        </a:accent5>
        <a:accent6>
          <a:srgbClr val="D3D0B2"/>
        </a:accent6>
        <a:hlink>
          <a:srgbClr val="7C7856"/>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2757</TotalTime>
  <Words>688</Words>
  <Application>Microsoft Macintosh PowerPoint</Application>
  <PresentationFormat>On-screen Show (4:3)</PresentationFormat>
  <Paragraphs>52</Paragraphs>
  <Slides>8</Slides>
  <Notes>1</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8</vt:i4>
      </vt:variant>
    </vt:vector>
  </HeadingPairs>
  <TitlesOfParts>
    <vt:vector size="14" baseType="lpstr">
      <vt:lpstr>1_Reebok</vt:lpstr>
      <vt:lpstr>Custom Design</vt:lpstr>
      <vt:lpstr>Reebok</vt:lpstr>
      <vt:lpstr>1_Custom Design</vt:lpstr>
      <vt:lpstr>Genesis</vt:lpstr>
      <vt:lpstr>Document</vt:lpstr>
      <vt:lpstr>213 INADEC -  C2013 INADEC -</vt:lpstr>
      <vt:lpstr>INADEC Mission and Legal Framework</vt:lpstr>
      <vt:lpstr>INADEC Mission and Legal Framework</vt:lpstr>
      <vt:lpstr>Protecting Consumers in a Recovering Economy </vt:lpstr>
      <vt:lpstr>Challenging Deceptive Advertising and Marketing </vt:lpstr>
      <vt:lpstr>Challenging Deceptive Advertising and Marketing </vt:lpstr>
      <vt:lpstr>Collaborating with international Partners</vt:lpstr>
      <vt:lpstr>   OBRIGADA !.. THANK YOU!..</vt:lpstr>
    </vt:vector>
  </TitlesOfParts>
  <Company>Federal Trade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Federal Trade Commission</dc:creator>
  <cp:lastModifiedBy>suzana Ferreira</cp:lastModifiedBy>
  <cp:revision>131</cp:revision>
  <cp:lastPrinted>2013-08-15T12:55:29Z</cp:lastPrinted>
  <dcterms:created xsi:type="dcterms:W3CDTF">2013-04-22T18:57:04Z</dcterms:created>
  <dcterms:modified xsi:type="dcterms:W3CDTF">2013-08-27T10:30:16Z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-1665451650</vt:i4>
  </property>
  <property fmtid="{D5CDD505-2E9C-101B-9397-08002B2CF9AE}" pid="3" name="_NewReviewCycle">
    <vt:lpwstr/>
  </property>
  <property fmtid="{D5CDD505-2E9C-101B-9397-08002B2CF9AE}" pid="4" name="_EmailSubject">
    <vt:lpwstr>Session 5 Template: African Consumer Protection Dialogue Conference -</vt:lpwstr>
  </property>
  <property fmtid="{D5CDD505-2E9C-101B-9397-08002B2CF9AE}" pid="5" name="_AuthorEmail">
    <vt:lpwstr>dvandeputte@ftc.gov</vt:lpwstr>
  </property>
  <property fmtid="{D5CDD505-2E9C-101B-9397-08002B2CF9AE}" pid="6" name="_AuthorEmailDisplayName">
    <vt:lpwstr>Vandeputte, Dorothy CTR</vt:lpwstr>
  </property>
</Properties>
</file>