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23D5D-60F2-403A-93DF-6094B817ADA2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BF8AB-D8A3-4DA2-8BC6-E4F348C8B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5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BF8AB-D8A3-4DA2-8BC6-E4F348C8B9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49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D4A295-31BC-43BB-AD48-331944E83D84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3E932D-1C5E-44CD-B177-F40D413A28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Fifth Annual African Dialogue Consumer Protection Conference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Mobile Technology and Cyber Security: Perspectives from Botswana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8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Mobile Technology and Cyber Security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rapid advancement of mobile technology means that more and more citizens experience the internet through mobile technology. </a:t>
            </a:r>
          </a:p>
          <a:p>
            <a:r>
              <a:rPr lang="en-US" dirty="0" smtClean="0"/>
              <a:t>Issues of cyber security have consequently become of greater importance both throughout the continent and in Botswana.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0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Legal Framework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Botswana, cyber crime is governed by the Cyber Crime and Computer Related Crimes Act of 2007, which is currently under review.</a:t>
            </a:r>
          </a:p>
          <a:p>
            <a:r>
              <a:rPr lang="en-US" dirty="0" smtClean="0"/>
              <a:t>In addition to this, Botswana led by the Ministry of Transport and Communications, Ministry of Justice and Security and BOCRA ,  has started working with the International Telecommunications Union (ITU) on the development of a national cyber-security framework which will include E-commerce and Data Protection legislation.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5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Legal Framework </a:t>
            </a:r>
            <a:r>
              <a:rPr lang="en-US" dirty="0" err="1" smtClean="0"/>
              <a:t>contd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national Cyber security Reference Group has been formed with primary objectives including ;</a:t>
            </a:r>
          </a:p>
          <a:p>
            <a:r>
              <a:rPr lang="en-US" dirty="0" smtClean="0"/>
              <a:t>Development of national Cyber security Policy Framework</a:t>
            </a:r>
          </a:p>
          <a:p>
            <a:r>
              <a:rPr lang="en-US" dirty="0" smtClean="0"/>
              <a:t>Establishment of a national computer incident response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6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Awareness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Botswana is working on developing awareness programs of cyber security such as </a:t>
            </a:r>
          </a:p>
          <a:p>
            <a:r>
              <a:rPr lang="en-US" dirty="0" smtClean="0"/>
              <a:t>National awareness partnerships</a:t>
            </a:r>
          </a:p>
          <a:p>
            <a:r>
              <a:rPr lang="en-US" dirty="0" smtClean="0"/>
              <a:t>Education system by introducing cyber security in the academic  syllabus</a:t>
            </a:r>
          </a:p>
          <a:p>
            <a:r>
              <a:rPr lang="en-US" dirty="0" smtClean="0"/>
              <a:t>Different awareness media- </a:t>
            </a:r>
            <a:r>
              <a:rPr lang="en-US" dirty="0" err="1" smtClean="0"/>
              <a:t>TV,newspapers</a:t>
            </a:r>
            <a:r>
              <a:rPr lang="en-US" dirty="0" smtClean="0"/>
              <a:t>, banners </a:t>
            </a:r>
            <a:r>
              <a:rPr lang="en-US" dirty="0" err="1" smtClean="0"/>
              <a:t>e.t.c</a:t>
            </a:r>
            <a:endParaRPr lang="en-US" dirty="0" smtClean="0"/>
          </a:p>
          <a:p>
            <a:r>
              <a:rPr lang="en-US" dirty="0" smtClean="0"/>
              <a:t>Partnership with ITU-IMPACT through use of Child Online Protection(COP) </a:t>
            </a:r>
          </a:p>
        </p:txBody>
      </p:sp>
    </p:spTree>
    <p:extLst>
      <p:ext uri="{BB962C8B-B14F-4D97-AF65-F5344CB8AC3E}">
        <p14:creationId xmlns:p14="http://schemas.microsoft.com/office/powerpoint/2010/main" val="38499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Cyber Security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What examples do we have of recent security challenges?</a:t>
            </a:r>
          </a:p>
          <a:p>
            <a:r>
              <a:rPr lang="en-US" dirty="0" smtClean="0"/>
              <a:t>Credit Card offers are made on-line (Cellphones)</a:t>
            </a:r>
          </a:p>
          <a:p>
            <a:r>
              <a:rPr lang="en-US" dirty="0" smtClean="0"/>
              <a:t>Easy exchange of customer information by businesses such that business offer credit online to customers</a:t>
            </a:r>
          </a:p>
          <a:p>
            <a:r>
              <a:rPr lang="en-US" dirty="0" smtClean="0"/>
              <a:t>Pyramid schemes are operated online</a:t>
            </a:r>
          </a:p>
          <a:p>
            <a:r>
              <a:rPr lang="en-US" dirty="0" smtClean="0"/>
              <a:t>Gambling is operated online</a:t>
            </a:r>
          </a:p>
          <a:p>
            <a:r>
              <a:rPr lang="en-US" dirty="0" smtClean="0"/>
              <a:t>Consumers buy products online</a:t>
            </a:r>
          </a:p>
          <a:p>
            <a:r>
              <a:rPr lang="en-US" dirty="0" smtClean="0"/>
              <a:t>Consumers receive 411 scams through the internet</a:t>
            </a:r>
          </a:p>
          <a:p>
            <a:r>
              <a:rPr lang="en-US" dirty="0" smtClean="0"/>
              <a:t>Family emergency scams are sent online</a:t>
            </a:r>
          </a:p>
          <a:p>
            <a:r>
              <a:rPr lang="en-US" dirty="0" smtClean="0"/>
              <a:t>Lotteries and sweepstake scams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26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283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Fifth Annual African Dialogue Consumer Protection Conference</vt:lpstr>
      <vt:lpstr>Mobile Technology and Cyber Security </vt:lpstr>
      <vt:lpstr>The Legal Framework </vt:lpstr>
      <vt:lpstr>Legal Framework contd…..</vt:lpstr>
      <vt:lpstr>Awareness Programs</vt:lpstr>
      <vt:lpstr>Examples of Cyber Security Challenges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African Dialogue Consumer Protection Conference</dc:title>
  <dc:creator>Leruo Moremong</dc:creator>
  <cp:lastModifiedBy>Gorata Moloise</cp:lastModifiedBy>
  <cp:revision>21</cp:revision>
  <cp:lastPrinted>2013-08-08T13:18:23Z</cp:lastPrinted>
  <dcterms:created xsi:type="dcterms:W3CDTF">2013-07-30T06:53:03Z</dcterms:created>
  <dcterms:modified xsi:type="dcterms:W3CDTF">2013-08-08T13:26:43Z</dcterms:modified>
</cp:coreProperties>
</file>