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56" r:id="rId2"/>
    <p:sldId id="266" r:id="rId3"/>
    <p:sldId id="257" r:id="rId4"/>
    <p:sldId id="258" r:id="rId5"/>
    <p:sldId id="26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DD038A-EDD3-432F-AAE2-57BD0F7A3B59}" type="datetimeFigureOut">
              <a:rPr lang="en-GB" smtClean="0"/>
              <a:pPr/>
              <a:t>20/08/2013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6C783D-5DAE-474E-AF8B-1305CAF32704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3148F5-C5E8-4117-91C7-21E2FB7C413C}" type="datetimeFigureOut">
              <a:rPr lang="en-GB" smtClean="0"/>
              <a:pPr/>
              <a:t>20/08/2013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97B92D-EAA5-4880-B4D3-5E4E8D6DA386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E44BD5D-6816-40F4-8B34-38403AA8909E}" type="datetimeFigureOut">
              <a:rPr lang="en-US" smtClean="0"/>
              <a:pPr/>
              <a:t>8/20/2013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348551A-6EBC-4F6C-88F1-321F88364D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44BD5D-6816-40F4-8B34-38403AA8909E}" type="datetimeFigureOut">
              <a:rPr lang="en-US" smtClean="0"/>
              <a:pPr/>
              <a:t>8/20/2013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48551A-6EBC-4F6C-88F1-321F88364D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44BD5D-6816-40F4-8B34-38403AA8909E}" type="datetimeFigureOut">
              <a:rPr lang="en-US" smtClean="0"/>
              <a:pPr/>
              <a:t>8/20/2013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48551A-6EBC-4F6C-88F1-321F88364D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44BD5D-6816-40F4-8B34-38403AA8909E}" type="datetimeFigureOut">
              <a:rPr lang="en-US" smtClean="0"/>
              <a:pPr/>
              <a:t>8/20/2013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48551A-6EBC-4F6C-88F1-321F88364D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44BD5D-6816-40F4-8B34-38403AA8909E}" type="datetimeFigureOut">
              <a:rPr lang="en-US" smtClean="0"/>
              <a:pPr/>
              <a:t>8/20/2013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48551A-6EBC-4F6C-88F1-321F88364D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44BD5D-6816-40F4-8B34-38403AA8909E}" type="datetimeFigureOut">
              <a:rPr lang="en-US" smtClean="0"/>
              <a:pPr/>
              <a:t>8/20/2013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48551A-6EBC-4F6C-88F1-321F88364D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44BD5D-6816-40F4-8B34-38403AA8909E}" type="datetimeFigureOut">
              <a:rPr lang="en-US" smtClean="0"/>
              <a:pPr/>
              <a:t>8/20/2013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48551A-6EBC-4F6C-88F1-321F88364D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44BD5D-6816-40F4-8B34-38403AA8909E}" type="datetimeFigureOut">
              <a:rPr lang="en-US" smtClean="0"/>
              <a:pPr/>
              <a:t>8/20/2013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48551A-6EBC-4F6C-88F1-321F88364D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44BD5D-6816-40F4-8B34-38403AA8909E}" type="datetimeFigureOut">
              <a:rPr lang="en-US" smtClean="0"/>
              <a:pPr/>
              <a:t>8/20/2013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48551A-6EBC-4F6C-88F1-321F88364D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E44BD5D-6816-40F4-8B34-38403AA8909E}" type="datetimeFigureOut">
              <a:rPr lang="en-US" smtClean="0"/>
              <a:pPr/>
              <a:t>8/20/2013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48551A-6EBC-4F6C-88F1-321F88364D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E44BD5D-6816-40F4-8B34-38403AA8909E}" type="datetimeFigureOut">
              <a:rPr lang="en-US" smtClean="0"/>
              <a:pPr/>
              <a:t>8/20/2013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348551A-6EBC-4F6C-88F1-321F88364D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E44BD5D-6816-40F4-8B34-38403AA8909E}" type="datetimeFigureOut">
              <a:rPr lang="en-US" smtClean="0"/>
              <a:pPr/>
              <a:t>8/20/2013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348551A-6EBC-4F6C-88F1-321F88364D7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1905000"/>
            <a:ext cx="7391400" cy="19059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 smtClean="0">
                <a:solidFill>
                  <a:schemeClr val="accent5">
                    <a:lumMod val="50000"/>
                  </a:schemeClr>
                </a:solidFill>
              </a:rPr>
              <a:t>The 5</a:t>
            </a:r>
            <a:r>
              <a:rPr lang="en-US" sz="4000" baseline="30000" dirty="0" smtClean="0">
                <a:solidFill>
                  <a:schemeClr val="accent5">
                    <a:lumMod val="50000"/>
                  </a:schemeClr>
                </a:solidFill>
              </a:rPr>
              <a:t>th</a:t>
            </a:r>
            <a:r>
              <a:rPr lang="en-US" sz="4000" dirty="0" smtClean="0">
                <a:solidFill>
                  <a:schemeClr val="accent5">
                    <a:lumMod val="50000"/>
                  </a:schemeClr>
                </a:solidFill>
              </a:rPr>
              <a:t> Annual African Dialogue Consumer Protection Conference</a:t>
            </a:r>
            <a:endParaRPr lang="en-US" sz="40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10000"/>
            <a:ext cx="7772400" cy="1001310"/>
          </a:xfrm>
        </p:spPr>
        <p:txBody>
          <a:bodyPr/>
          <a:lstStyle/>
          <a:p>
            <a:pPr algn="ctr"/>
            <a:r>
              <a:rPr lang="en-US" dirty="0" smtClean="0"/>
              <a:t>Livingstone Zambia</a:t>
            </a:r>
            <a:endParaRPr lang="en-US" dirty="0"/>
          </a:p>
        </p:txBody>
      </p:sp>
      <p:pic>
        <p:nvPicPr>
          <p:cNvPr id="1026" name="Picture 2" descr="C:\Users\Dell\Desktop\Clipart\ftc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0"/>
            <a:ext cx="3048000" cy="206692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09600" y="4648200"/>
            <a:ext cx="7696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 smtClean="0"/>
              <a:t>These views are mine and don’t reflect the official position of Seychelles FTC</a:t>
            </a:r>
            <a:endParaRPr lang="en-US" sz="1400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Seychelles has a population of 90,000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There are 2 Mobile Service Providers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There are 139,171 Mobile Subscriptions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Moreover, 8,045 are subscribed to mobile broadband services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Seychelles Mobile Market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525963"/>
          </a:xfrm>
        </p:spPr>
        <p:txBody>
          <a:bodyPr/>
          <a:lstStyle/>
          <a:p>
            <a:r>
              <a:rPr lang="en-US" dirty="0" smtClean="0"/>
              <a:t>Online purchasing is on the rise in the Seychelles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Unfortunately laws and regulations need to be enacted to protect consumers from unfair trade practices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Consumer Protection under S.28 makes provision for distance selling regulations but these regulations are yet to be drafted </a:t>
            </a:r>
          </a:p>
          <a:p>
            <a:pPr lvl="1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Online Payment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219200"/>
            <a:ext cx="8229600" cy="4864291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Mobile payment is yet to be introduced in the country (MPOS)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Telecom companies have expresses their interest to provide such services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The mobile payment project is a private sector driven project within the ambit of the payment system modernization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The initiated country-wide mobile payment solution is expected to bring about further enhancements to the payment systems in Seychelles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Expected to go live in 2014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Mobile Payment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524000"/>
            <a:ext cx="8305800" cy="4483291"/>
          </a:xfrm>
        </p:spPr>
        <p:txBody>
          <a:bodyPr>
            <a:normAutofit/>
          </a:bodyPr>
          <a:lstStyle/>
          <a:p>
            <a:r>
              <a:rPr lang="en-GB" sz="2400" dirty="0" smtClean="0"/>
              <a:t>The Central Bank was given approval by Cabinet of Ministers to draft new laws to govern this payment system, since existing laws have certain limitations to regulate Mobile Payment</a:t>
            </a:r>
          </a:p>
          <a:p>
            <a:pPr>
              <a:buNone/>
            </a:pPr>
            <a:endParaRPr lang="en-GB" sz="2400" dirty="0" smtClean="0"/>
          </a:p>
          <a:p>
            <a:r>
              <a:rPr lang="en-GB" sz="2400" dirty="0" smtClean="0"/>
              <a:t>A draft directive has been issued and needs to be finalized</a:t>
            </a:r>
          </a:p>
          <a:p>
            <a:pPr>
              <a:buNone/>
            </a:pPr>
            <a:endParaRPr lang="en-GB" sz="2400" dirty="0" smtClean="0"/>
          </a:p>
          <a:p>
            <a:r>
              <a:rPr lang="en-GB" sz="2400" dirty="0" smtClean="0"/>
              <a:t>New laws should seek to protect consumers from unfair trade practices</a:t>
            </a:r>
            <a:endParaRPr lang="en-GB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 smtClean="0"/>
              <a:t>Mobile Payment (cont’d)</a:t>
            </a:r>
            <a:endParaRPr lang="en-GB" sz="36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413</TotalTime>
  <Words>223</Words>
  <Application>Microsoft Office PowerPoint</Application>
  <PresentationFormat>On-screen Show (4:3)</PresentationFormat>
  <Paragraphs>33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Concourse</vt:lpstr>
      <vt:lpstr>The 5th Annual African Dialogue Consumer Protection Conference</vt:lpstr>
      <vt:lpstr>The Seychelles Mobile Market </vt:lpstr>
      <vt:lpstr>Online Payment</vt:lpstr>
      <vt:lpstr>Mobile Payment</vt:lpstr>
      <vt:lpstr>Mobile Payment (cont’d)</vt:lpstr>
    </vt:vector>
  </TitlesOfParts>
  <Company>Deftones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5th Annual African Dialogue Consumer Protection Conference</dc:title>
  <dc:creator>Dell</dc:creator>
  <cp:lastModifiedBy>Dell</cp:lastModifiedBy>
  <cp:revision>35</cp:revision>
  <dcterms:created xsi:type="dcterms:W3CDTF">2013-08-08T07:27:42Z</dcterms:created>
  <dcterms:modified xsi:type="dcterms:W3CDTF">2013-08-20T10:07:12Z</dcterms:modified>
</cp:coreProperties>
</file>