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EED30C"/>
    <a:srgbClr val="EAE50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17" autoAdjust="0"/>
  </p:normalViewPr>
  <p:slideViewPr>
    <p:cSldViewPr>
      <p:cViewPr varScale="1">
        <p:scale>
          <a:sx n="103" d="100"/>
          <a:sy n="103" d="100"/>
        </p:scale>
        <p:origin x="-25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3E0F-2476-481D-AF6F-1E5C97A99A8A}" type="datetimeFigureOut">
              <a:rPr lang="en-US" smtClean="0"/>
              <a:pPr/>
              <a:t>5/10/2011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7CFE-5CF3-493F-A109-7197C79D4E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3E0F-2476-481D-AF6F-1E5C97A99A8A}" type="datetimeFigureOut">
              <a:rPr lang="en-US" smtClean="0"/>
              <a:pPr/>
              <a:t>5/10/2011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7CFE-5CF3-493F-A109-7197C79D4E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3E0F-2476-481D-AF6F-1E5C97A99A8A}" type="datetimeFigureOut">
              <a:rPr lang="en-US" smtClean="0"/>
              <a:pPr/>
              <a:t>5/10/2011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7CFE-5CF3-493F-A109-7197C79D4E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3E0F-2476-481D-AF6F-1E5C97A99A8A}" type="datetimeFigureOut">
              <a:rPr lang="en-US" smtClean="0"/>
              <a:pPr/>
              <a:t>5/10/2011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7CFE-5CF3-493F-A109-7197C79D4E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3E0F-2476-481D-AF6F-1E5C97A99A8A}" type="datetimeFigureOut">
              <a:rPr lang="en-US" smtClean="0"/>
              <a:pPr/>
              <a:t>5/10/2011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F0D7CFE-5CF3-493F-A109-7197C79D4E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3E0F-2476-481D-AF6F-1E5C97A99A8A}" type="datetimeFigureOut">
              <a:rPr lang="en-US" smtClean="0"/>
              <a:pPr/>
              <a:t>5/10/2011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7CFE-5CF3-493F-A109-7197C79D4E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3E0F-2476-481D-AF6F-1E5C97A99A8A}" type="datetimeFigureOut">
              <a:rPr lang="en-US" smtClean="0"/>
              <a:pPr/>
              <a:t>5/10/2011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7CFE-5CF3-493F-A109-7197C79D4E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3E0F-2476-481D-AF6F-1E5C97A99A8A}" type="datetimeFigureOut">
              <a:rPr lang="en-US" smtClean="0"/>
              <a:pPr/>
              <a:t>5/10/2011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7CFE-5CF3-493F-A109-7197C79D4E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3E0F-2476-481D-AF6F-1E5C97A99A8A}" type="datetimeFigureOut">
              <a:rPr lang="en-US" smtClean="0"/>
              <a:pPr/>
              <a:t>5/10/2011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7CFE-5CF3-493F-A109-7197C79D4E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3E0F-2476-481D-AF6F-1E5C97A99A8A}" type="datetimeFigureOut">
              <a:rPr lang="en-US" smtClean="0"/>
              <a:pPr/>
              <a:t>5/10/2011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7CFE-5CF3-493F-A109-7197C79D4E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3E0F-2476-481D-AF6F-1E5C97A99A8A}" type="datetimeFigureOut">
              <a:rPr lang="en-US" smtClean="0"/>
              <a:pPr/>
              <a:t>5/10/2011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7CFE-5CF3-493F-A109-7197C79D4E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C9C3E0F-2476-481D-AF6F-1E5C97A99A8A}" type="datetimeFigureOut">
              <a:rPr lang="en-US" smtClean="0"/>
              <a:pPr/>
              <a:t>5/10/2011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F0D7CFE-5CF3-493F-A109-7197C79D4E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4478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EED30C"/>
                </a:solidFill>
                <a:effectLst/>
                <a:latin typeface="Lucida Sans" pitchFamily="34" charset="0"/>
              </a:rPr>
              <a:t>Cramming</a:t>
            </a:r>
            <a:r>
              <a:rPr lang="en-US" sz="4000" dirty="0" smtClean="0">
                <a:effectLst/>
                <a:latin typeface="Lucida Sans" pitchFamily="34" charset="0"/>
              </a:rPr>
              <a:t> </a:t>
            </a:r>
            <a:r>
              <a:rPr lang="en-US" sz="4000" dirty="0" smtClean="0">
                <a:solidFill>
                  <a:srgbClr val="EED30C"/>
                </a:solidFill>
                <a:effectLst/>
                <a:latin typeface="Lucida Sans" pitchFamily="34" charset="0"/>
              </a:rPr>
              <a:t>Complaints and Enforcement in Iowa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2590800"/>
          </a:xfrm>
        </p:spPr>
        <p:txBody>
          <a:bodyPr>
            <a:noAutofit/>
          </a:bodyPr>
          <a:lstStyle/>
          <a:p>
            <a:r>
              <a:rPr lang="en-US" sz="1800" dirty="0" smtClean="0"/>
              <a:t>Craig F. Graziano</a:t>
            </a:r>
          </a:p>
          <a:p>
            <a:r>
              <a:rPr lang="en-US" sz="1800" dirty="0" smtClean="0"/>
              <a:t>Office of Consumer Advocate</a:t>
            </a:r>
          </a:p>
          <a:p>
            <a:r>
              <a:rPr lang="en-US" sz="1800" dirty="0" smtClean="0"/>
              <a:t>Iowa Department of Justice</a:t>
            </a:r>
          </a:p>
          <a:p>
            <a:r>
              <a:rPr lang="en-US" sz="1800" dirty="0" smtClean="0"/>
              <a:t>1375 East Court Ave., Room 63</a:t>
            </a:r>
          </a:p>
          <a:p>
            <a:r>
              <a:rPr lang="en-US" sz="1800" dirty="0" smtClean="0"/>
              <a:t>Des Moines, Iowa 50319-0063</a:t>
            </a:r>
          </a:p>
          <a:p>
            <a:r>
              <a:rPr lang="en-US" sz="1800" dirty="0" smtClean="0"/>
              <a:t>515-725-7223</a:t>
            </a:r>
          </a:p>
          <a:p>
            <a:r>
              <a:rPr lang="en-US" sz="1800" dirty="0" smtClean="0"/>
              <a:t>craig.graziano@oca.iowa.gov</a:t>
            </a:r>
            <a:endParaRPr lang="en-US" sz="1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25</TotalTime>
  <Words>32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Apex</vt:lpstr>
      <vt:lpstr>Cramming Complaints and Enforcement in Iowa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Graziano, Craig</dc:creator>
  <cp:lastModifiedBy>Graziano, Craig </cp:lastModifiedBy>
  <cp:revision>5</cp:revision>
  <dcterms:created xsi:type="dcterms:W3CDTF">2011-05-09T15:23:47Z</dcterms:created>
  <dcterms:modified xsi:type="dcterms:W3CDTF">2011-05-10T17:38:04Z</dcterms:modified>
</cp:coreProperties>
</file>