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39.xml" ContentType="application/vnd.openxmlformats-officedocument.presentationml.slideLayout+xml"/>
  <Override PartName="/ppt/slideLayouts/slideLayout48.xml" ContentType="application/vnd.openxmlformats-officedocument.presentationml.slideLayout+xml"/>
  <Override PartName="/ppt/theme/theme5.xml" ContentType="application/vnd.openxmlformats-officedocument.them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46.xml" ContentType="application/vnd.openxmlformats-officedocument.presentationml.slideLayout+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35.xml" ContentType="application/vnd.openxmlformats-officedocument.presentationml.slideLayout+xml"/>
  <Override PartName="/ppt/slideLayouts/slideLayout44.xml" ContentType="application/vnd.openxmlformats-officedocument.presentationml.slideLayout+xml"/>
  <Default Extension="rels" ContentType="application/vnd.openxmlformats-package.relationships+xml"/>
  <Default Extension="xml" ContentType="application/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Layouts/slideLayout42.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40.xml" ContentType="application/vnd.openxmlformats-officedocument.presentationml.slideLayout+xml"/>
  <Override PartName="/docProps/custom.xml" ContentType="application/vnd.openxmlformats-officedocument.custom-properties+xml"/>
  <Override PartName="/ppt/slideMasters/slideMaster4.xml" ContentType="application/vnd.openxmlformats-officedocument.presentationml.slideMaster+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slideLayouts/slideLayout29.xml" ContentType="application/vnd.openxmlformats-officedocument.presentationml.slideLayout+xml"/>
  <Override PartName="/ppt/slideLayouts/slideLayout38.xml" ContentType="application/vnd.openxmlformats-officedocument.presentationml.slideLayout+xml"/>
  <Override PartName="/ppt/theme/theme4.xml" ContentType="application/vnd.openxmlformats-officedocument.them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slideLayouts/slideLayout45.xml" ContentType="application/vnd.openxmlformats-officedocument.presentationml.slideLayout+xml"/>
  <Override PartName="/ppt/slideLayouts/slideLayout47.xml" ContentType="application/vnd.openxmlformats-officedocument.presentationml.slideLayout+xml"/>
  <Override PartName="/ppt/slides/slide1.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43.xml" ContentType="application/vnd.openxmlformats-officedocument.presentationml.slideLayout+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 id="2147483686" r:id="rId2"/>
    <p:sldMasterId id="2147483660" r:id="rId3"/>
    <p:sldMasterId id="2147483699" r:id="rId4"/>
  </p:sldMasterIdLst>
  <p:notesMasterIdLst>
    <p:notesMasterId r:id="rId17"/>
  </p:notesMasterIdLst>
  <p:sldIdLst>
    <p:sldId id="257" r:id="rId5"/>
    <p:sldId id="259" r:id="rId6"/>
    <p:sldId id="295" r:id="rId7"/>
    <p:sldId id="296" r:id="rId8"/>
    <p:sldId id="297" r:id="rId9"/>
    <p:sldId id="298" r:id="rId10"/>
    <p:sldId id="299" r:id="rId11"/>
    <p:sldId id="300" r:id="rId12"/>
    <p:sldId id="301" r:id="rId13"/>
    <p:sldId id="272" r:id="rId14"/>
    <p:sldId id="302" r:id="rId15"/>
    <p:sldId id="303" r:id="rId16"/>
  </p:sldIdLst>
  <p:sldSz cx="9144000" cy="6858000" type="screen4x3"/>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98989"/>
    <a:srgbClr val="0192FF"/>
    <a:srgbClr val="FFFFCC"/>
    <a:srgbClr val="FFFFFF"/>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autoAdjust="0"/>
    <p:restoredTop sz="94650" autoAdjust="0"/>
  </p:normalViewPr>
  <p:slideViewPr>
    <p:cSldViewPr>
      <p:cViewPr varScale="1">
        <p:scale>
          <a:sx n="69" d="100"/>
          <a:sy n="69" d="100"/>
        </p:scale>
        <p:origin x="-1416" y="-21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4185"/>
          </a:xfrm>
          <a:prstGeom prst="rect">
            <a:avLst/>
          </a:prstGeom>
        </p:spPr>
        <p:txBody>
          <a:bodyPr vert="horz" lIns="92953" tIns="46477" rIns="92953" bIns="46477" rtlCol="0"/>
          <a:lstStyle>
            <a:lvl1pPr algn="l">
              <a:defRPr sz="1200"/>
            </a:lvl1pPr>
          </a:lstStyle>
          <a:p>
            <a:endParaRPr lang="en-US"/>
          </a:p>
        </p:txBody>
      </p:sp>
      <p:sp>
        <p:nvSpPr>
          <p:cNvPr id="3" name="Date Placeholder 2"/>
          <p:cNvSpPr>
            <a:spLocks noGrp="1"/>
          </p:cNvSpPr>
          <p:nvPr>
            <p:ph type="dt" idx="1"/>
          </p:nvPr>
        </p:nvSpPr>
        <p:spPr>
          <a:xfrm>
            <a:off x="3956551" y="0"/>
            <a:ext cx="3026833" cy="464185"/>
          </a:xfrm>
          <a:prstGeom prst="rect">
            <a:avLst/>
          </a:prstGeom>
        </p:spPr>
        <p:txBody>
          <a:bodyPr vert="horz" lIns="92953" tIns="46477" rIns="92953" bIns="46477" rtlCol="0"/>
          <a:lstStyle>
            <a:lvl1pPr algn="r">
              <a:defRPr sz="1200"/>
            </a:lvl1pPr>
          </a:lstStyle>
          <a:p>
            <a:fld id="{833E69AD-B661-4A1F-9ACA-B84B2D862EDE}" type="datetimeFigureOut">
              <a:rPr lang="en-US" smtClean="0"/>
              <a:pPr/>
              <a:t>8/20/2014</a:t>
            </a:fld>
            <a:endParaRPr lang="en-US"/>
          </a:p>
        </p:txBody>
      </p:sp>
      <p:sp>
        <p:nvSpPr>
          <p:cNvPr id="4" name="Slide Image Placeholder 3"/>
          <p:cNvSpPr>
            <a:spLocks noGrp="1" noRot="1" noChangeAspect="1"/>
          </p:cNvSpPr>
          <p:nvPr>
            <p:ph type="sldImg" idx="2"/>
          </p:nvPr>
        </p:nvSpPr>
        <p:spPr>
          <a:xfrm>
            <a:off x="1171575" y="695325"/>
            <a:ext cx="4641850" cy="3481388"/>
          </a:xfrm>
          <a:prstGeom prst="rect">
            <a:avLst/>
          </a:prstGeom>
          <a:noFill/>
          <a:ln w="12700">
            <a:solidFill>
              <a:prstClr val="black"/>
            </a:solidFill>
          </a:ln>
        </p:spPr>
        <p:txBody>
          <a:bodyPr vert="horz" lIns="92953" tIns="46477" rIns="92953" bIns="46477" rtlCol="0" anchor="ctr"/>
          <a:lstStyle/>
          <a:p>
            <a:endParaRPr lang="en-US"/>
          </a:p>
        </p:txBody>
      </p:sp>
      <p:sp>
        <p:nvSpPr>
          <p:cNvPr id="5" name="Notes Placeholder 4"/>
          <p:cNvSpPr>
            <a:spLocks noGrp="1"/>
          </p:cNvSpPr>
          <p:nvPr>
            <p:ph type="body" sz="quarter" idx="3"/>
          </p:nvPr>
        </p:nvSpPr>
        <p:spPr>
          <a:xfrm>
            <a:off x="698500" y="4409758"/>
            <a:ext cx="5588000" cy="4177665"/>
          </a:xfrm>
          <a:prstGeom prst="rect">
            <a:avLst/>
          </a:prstGeom>
        </p:spPr>
        <p:txBody>
          <a:bodyPr vert="horz" lIns="92953" tIns="46477" rIns="92953" bIns="46477"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17904"/>
            <a:ext cx="3026833" cy="464185"/>
          </a:xfrm>
          <a:prstGeom prst="rect">
            <a:avLst/>
          </a:prstGeom>
        </p:spPr>
        <p:txBody>
          <a:bodyPr vert="horz" lIns="92953" tIns="46477" rIns="92953" bIns="46477" rtlCol="0" anchor="b"/>
          <a:lstStyle>
            <a:lvl1pPr algn="l">
              <a:defRPr sz="1200"/>
            </a:lvl1pPr>
          </a:lstStyle>
          <a:p>
            <a:endParaRPr lang="en-US"/>
          </a:p>
        </p:txBody>
      </p:sp>
      <p:sp>
        <p:nvSpPr>
          <p:cNvPr id="7" name="Slide Number Placeholder 6"/>
          <p:cNvSpPr>
            <a:spLocks noGrp="1"/>
          </p:cNvSpPr>
          <p:nvPr>
            <p:ph type="sldNum" sz="quarter" idx="5"/>
          </p:nvPr>
        </p:nvSpPr>
        <p:spPr>
          <a:xfrm>
            <a:off x="3956551" y="8817904"/>
            <a:ext cx="3026833" cy="464185"/>
          </a:xfrm>
          <a:prstGeom prst="rect">
            <a:avLst/>
          </a:prstGeom>
        </p:spPr>
        <p:txBody>
          <a:bodyPr vert="horz" lIns="92953" tIns="46477" rIns="92953" bIns="46477" rtlCol="0" anchor="b"/>
          <a:lstStyle>
            <a:lvl1pPr algn="r">
              <a:defRPr sz="1200"/>
            </a:lvl1pPr>
          </a:lstStyle>
          <a:p>
            <a:fld id="{F8F49668-DEBE-480D-A838-5B9AFC3F1D52}" type="slidenum">
              <a:rPr lang="en-US" smtClean="0"/>
              <a:pPr/>
              <a:t>‹#›</a:t>
            </a:fld>
            <a:endParaRPr lang="en-US"/>
          </a:p>
        </p:txBody>
      </p:sp>
    </p:spTree>
    <p:extLst>
      <p:ext uri="{BB962C8B-B14F-4D97-AF65-F5344CB8AC3E}">
        <p14:creationId xmlns="" xmlns:p14="http://schemas.microsoft.com/office/powerpoint/2010/main" val="541049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3.xml"/><Relationship Id="rId4" Type="http://schemas.openxmlformats.org/officeDocument/2006/relationships/image" Target="../media/image3.png"/></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4" name="Picture 6" descr="Title Master - Statue"/>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gray">
          <a:xfrm>
            <a:off x="152400" y="0"/>
            <a:ext cx="3257550" cy="6858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6" name="Picture 8" descr="FTCGoldSeal"/>
          <p:cNvPicPr>
            <a:picLocks noChangeAspect="1" noChangeArrowheads="1"/>
          </p:cNvPicPr>
          <p:nvPr userDrawn="1"/>
        </p:nvPicPr>
        <p:blipFill>
          <a:blip r:embed="rId4">
            <a:extLst>
              <a:ext uri="{28A0092B-C50C-407E-A947-70E740481C1C}">
                <a14:useLocalDpi xmlns="" xmlns:a14="http://schemas.microsoft.com/office/drawing/2010/main" val="0"/>
              </a:ext>
            </a:extLst>
          </a:blip>
          <a:srcRect/>
          <a:stretch>
            <a:fillRect/>
          </a:stretch>
        </p:blipFill>
        <p:spPr bwMode="auto">
          <a:xfrm>
            <a:off x="6970816" y="4877060"/>
            <a:ext cx="2023382" cy="18324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10946" name="Rectangle 2"/>
          <p:cNvSpPr>
            <a:spLocks noGrp="1" noChangeArrowheads="1"/>
          </p:cNvSpPr>
          <p:nvPr>
            <p:ph type="ctrTitle"/>
          </p:nvPr>
        </p:nvSpPr>
        <p:spPr>
          <a:xfrm>
            <a:off x="3581400" y="2317750"/>
            <a:ext cx="5334000" cy="1219200"/>
          </a:xfrm>
        </p:spPr>
        <p:txBody>
          <a:bodyPr anchor="b"/>
          <a:lstStyle>
            <a:lvl1pPr algn="r">
              <a:defRPr sz="3800">
                <a:solidFill>
                  <a:schemeClr val="tx2"/>
                </a:solidFill>
              </a:defRPr>
            </a:lvl1pPr>
          </a:lstStyle>
          <a:p>
            <a:pPr lvl="0"/>
            <a:r>
              <a:rPr lang="en-US" noProof="0" smtClean="0"/>
              <a:t>Click to edit Master title style</a:t>
            </a:r>
            <a:endParaRPr lang="en-US" noProof="0" smtClean="0"/>
          </a:p>
        </p:txBody>
      </p:sp>
      <p:sp>
        <p:nvSpPr>
          <p:cNvPr id="210947" name="Rectangle 3"/>
          <p:cNvSpPr>
            <a:spLocks noGrp="1" noChangeArrowheads="1"/>
          </p:cNvSpPr>
          <p:nvPr>
            <p:ph type="subTitle" idx="1"/>
          </p:nvPr>
        </p:nvSpPr>
        <p:spPr>
          <a:xfrm>
            <a:off x="3581400" y="3460750"/>
            <a:ext cx="5334000" cy="533400"/>
          </a:xfrm>
        </p:spPr>
        <p:txBody>
          <a:bodyPr/>
          <a:lstStyle>
            <a:lvl1pPr marL="0" indent="0" algn="r">
              <a:buFontTx/>
              <a:buNone/>
              <a:defRPr sz="1600">
                <a:solidFill>
                  <a:srgbClr val="E3DECB"/>
                </a:solidFill>
              </a:defRPr>
            </a:lvl1pPr>
          </a:lstStyle>
          <a:p>
            <a:pPr lvl="0"/>
            <a:r>
              <a:rPr lang="en-US" noProof="0" smtClean="0"/>
              <a:t>Click to edit Master subtitle style</a:t>
            </a:r>
            <a:endParaRPr lang="en-US" noProof="0" smtClean="0"/>
          </a:p>
        </p:txBody>
      </p:sp>
      <p:sp>
        <p:nvSpPr>
          <p:cNvPr id="7" name="Rectangle 4"/>
          <p:cNvSpPr>
            <a:spLocks noGrp="1" noChangeArrowheads="1"/>
          </p:cNvSpPr>
          <p:nvPr>
            <p:ph type="dt" sz="half" idx="10"/>
          </p:nvPr>
        </p:nvSpPr>
        <p:spPr bwMode="auto">
          <a:xfrm>
            <a:off x="3581400" y="6096000"/>
            <a:ext cx="1905000" cy="381000"/>
          </a:xfrm>
          <a:prstGeom prst="rect">
            <a:avLst/>
          </a:prstGeom>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spcBef>
                <a:spcPct val="0"/>
              </a:spcBef>
              <a:buFontTx/>
              <a:buNone/>
              <a:defRPr sz="1400">
                <a:solidFill>
                  <a:srgbClr val="E3DECB"/>
                </a:solidFill>
                <a:ea typeface="ＭＳ Ｐゴシック" pitchFamily="1" charset="-128"/>
              </a:defRPr>
            </a:lvl1pPr>
          </a:lstStyle>
          <a:p>
            <a:pPr fontAlgn="base">
              <a:spcAft>
                <a:spcPct val="0"/>
              </a:spcAft>
              <a:defRPr/>
            </a:pPr>
            <a:fld id="{4374CCB0-4E14-4290-BA18-BC27D6432AC4}" type="datetime1">
              <a:rPr lang="en-US" smtClean="0"/>
              <a:pPr fontAlgn="base">
                <a:spcAft>
                  <a:spcPct val="0"/>
                </a:spcAft>
                <a:defRPr/>
              </a:pPr>
              <a:t>8/20/2014</a:t>
            </a:fld>
            <a:endParaRPr lang="en-US"/>
          </a:p>
        </p:txBody>
      </p:sp>
      <p:sp>
        <p:nvSpPr>
          <p:cNvPr id="8" name="Rectangle 5"/>
          <p:cNvSpPr>
            <a:spLocks noGrp="1" noChangeArrowheads="1"/>
          </p:cNvSpPr>
          <p:nvPr>
            <p:ph type="ftr" sz="quarter" idx="11"/>
          </p:nvPr>
        </p:nvSpPr>
        <p:spPr bwMode="auto">
          <a:xfrm>
            <a:off x="3581400" y="5486400"/>
            <a:ext cx="4572000" cy="381000"/>
          </a:xfrm>
          <a:prstGeom prst="rect">
            <a:avLst/>
          </a:prstGeom>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spcBef>
                <a:spcPct val="0"/>
              </a:spcBef>
              <a:buFontTx/>
              <a:buNone/>
              <a:defRPr sz="1400">
                <a:solidFill>
                  <a:srgbClr val="E3DECB"/>
                </a:solidFill>
                <a:ea typeface="ＭＳ Ｐゴシック" pitchFamily="1" charset="-128"/>
              </a:defRPr>
            </a:lvl1pPr>
          </a:lstStyle>
          <a:p>
            <a:pPr fontAlgn="base">
              <a:spcAft>
                <a:spcPct val="0"/>
              </a:spcAft>
              <a:defRPr/>
            </a:pPr>
            <a:endParaRPr lang="en-US"/>
          </a:p>
        </p:txBody>
      </p:sp>
    </p:spTree>
    <p:extLst>
      <p:ext uri="{BB962C8B-B14F-4D97-AF65-F5344CB8AC3E}">
        <p14:creationId xmlns="" xmlns:p14="http://schemas.microsoft.com/office/powerpoint/2010/main" val="480932677"/>
      </p:ext>
    </p:extLst>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93EDA5D9-2C2F-4B73-9DB1-4C3A84F15412}" type="slidenum">
              <a:rPr lang="en-US">
                <a:solidFill>
                  <a:srgbClr val="EAE4D1"/>
                </a:solidFill>
              </a:rPr>
              <a:pPr>
                <a:defRPr/>
              </a:pPr>
              <a:t>‹#›</a:t>
            </a:fld>
            <a:endParaRPr lang="en-US">
              <a:solidFill>
                <a:srgbClr val="EAE4D1"/>
              </a:solidFill>
            </a:endParaRPr>
          </a:p>
        </p:txBody>
      </p:sp>
    </p:spTree>
    <p:extLst>
      <p:ext uri="{BB962C8B-B14F-4D97-AF65-F5344CB8AC3E}">
        <p14:creationId xmlns="" xmlns:p14="http://schemas.microsoft.com/office/powerpoint/2010/main" val="2426107474"/>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2250" y="304800"/>
            <a:ext cx="1962150"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304800"/>
            <a:ext cx="573405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45F5E5E7-7CB8-4F96-8936-661E6B33F9DF}" type="slidenum">
              <a:rPr lang="en-US">
                <a:solidFill>
                  <a:srgbClr val="EAE4D1"/>
                </a:solidFill>
              </a:rPr>
              <a:pPr>
                <a:defRPr/>
              </a:pPr>
              <a:t>‹#›</a:t>
            </a:fld>
            <a:endParaRPr lang="en-US">
              <a:solidFill>
                <a:srgbClr val="EAE4D1"/>
              </a:solidFill>
            </a:endParaRPr>
          </a:p>
        </p:txBody>
      </p:sp>
    </p:spTree>
    <p:extLst>
      <p:ext uri="{BB962C8B-B14F-4D97-AF65-F5344CB8AC3E}">
        <p14:creationId xmlns="" xmlns:p14="http://schemas.microsoft.com/office/powerpoint/2010/main" val="193907247"/>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848600" cy="6858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143000"/>
            <a:ext cx="3810000" cy="4876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143000"/>
            <a:ext cx="3810000" cy="4876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a:ln/>
        </p:spPr>
        <p:txBody>
          <a:bodyPr/>
          <a:lstStyle>
            <a:lvl1pPr>
              <a:defRPr/>
            </a:lvl1pPr>
          </a:lstStyle>
          <a:p>
            <a:pPr>
              <a:defRPr/>
            </a:pPr>
            <a:fld id="{2B82FD73-590F-4CC0-B657-967126754EF2}" type="slidenum">
              <a:rPr lang="en-US">
                <a:solidFill>
                  <a:srgbClr val="EAE4D1"/>
                </a:solidFill>
              </a:rPr>
              <a:pPr>
                <a:defRPr/>
              </a:pPr>
              <a:t>‹#›</a:t>
            </a:fld>
            <a:endParaRPr lang="en-US">
              <a:solidFill>
                <a:srgbClr val="EAE4D1"/>
              </a:solidFill>
            </a:endParaRPr>
          </a:p>
        </p:txBody>
      </p:sp>
    </p:spTree>
    <p:extLst>
      <p:ext uri="{BB962C8B-B14F-4D97-AF65-F5344CB8AC3E}">
        <p14:creationId xmlns="" xmlns:p14="http://schemas.microsoft.com/office/powerpoint/2010/main" val="2628332714"/>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D9960-49F0-45E6-AB9D-C3C569F91C4F}" type="datetime1">
              <a:rPr lang="en-US" smtClean="0"/>
              <a:pPr/>
              <a:t>8/20/2014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261DE-86A6-4B7D-BE0B-A2D1473FF357}" type="slidenum">
              <a:rPr lang="en-US" smtClean="0"/>
              <a:pPr/>
              <a:t>‹#›</a:t>
            </a:fld>
            <a:endParaRPr lang="en-US"/>
          </a:p>
        </p:txBody>
      </p:sp>
    </p:spTree>
    <p:extLst>
      <p:ext uri="{BB962C8B-B14F-4D97-AF65-F5344CB8AC3E}">
        <p14:creationId xmlns="" xmlns:p14="http://schemas.microsoft.com/office/powerpoint/2010/main" val="3013448668"/>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B60D30D-3A1B-4AB5-9386-AF75168961BB}" type="datetime1">
              <a:rPr lang="en-US" smtClean="0"/>
              <a:pPr/>
              <a:t>8/20/2014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261DE-86A6-4B7D-BE0B-A2D1473FF357}" type="slidenum">
              <a:rPr lang="en-US" smtClean="0"/>
              <a:pPr/>
              <a:t>‹#›</a:t>
            </a:fld>
            <a:endParaRPr lang="en-US"/>
          </a:p>
        </p:txBody>
      </p:sp>
    </p:spTree>
    <p:extLst>
      <p:ext uri="{BB962C8B-B14F-4D97-AF65-F5344CB8AC3E}">
        <p14:creationId xmlns="" xmlns:p14="http://schemas.microsoft.com/office/powerpoint/2010/main" val="1844215816"/>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94C402C-F931-42E1-90DD-0BDD6000A756}" type="datetime1">
              <a:rPr lang="en-US" smtClean="0"/>
              <a:pPr/>
              <a:t>8/20/2014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261DE-86A6-4B7D-BE0B-A2D1473FF357}" type="slidenum">
              <a:rPr lang="en-US" smtClean="0"/>
              <a:pPr/>
              <a:t>‹#›</a:t>
            </a:fld>
            <a:endParaRPr lang="en-US"/>
          </a:p>
        </p:txBody>
      </p:sp>
    </p:spTree>
    <p:extLst>
      <p:ext uri="{BB962C8B-B14F-4D97-AF65-F5344CB8AC3E}">
        <p14:creationId xmlns="" xmlns:p14="http://schemas.microsoft.com/office/powerpoint/2010/main" val="895693956"/>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3D78A8D-1118-40B8-9E24-B09C88526C6F}" type="datetime1">
              <a:rPr lang="en-US" smtClean="0"/>
              <a:pPr/>
              <a:t>8/20/2014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261DE-86A6-4B7D-BE0B-A2D1473FF357}" type="slidenum">
              <a:rPr lang="en-US" smtClean="0"/>
              <a:pPr/>
              <a:t>‹#›</a:t>
            </a:fld>
            <a:endParaRPr lang="en-US"/>
          </a:p>
        </p:txBody>
      </p:sp>
    </p:spTree>
    <p:extLst>
      <p:ext uri="{BB962C8B-B14F-4D97-AF65-F5344CB8AC3E}">
        <p14:creationId xmlns="" xmlns:p14="http://schemas.microsoft.com/office/powerpoint/2010/main" val="3833554363"/>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DD76BEE-0DDE-437C-ABC3-796E02E3708E}" type="datetime1">
              <a:rPr lang="en-US" smtClean="0"/>
              <a:pPr/>
              <a:t>8/20/2014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261DE-86A6-4B7D-BE0B-A2D1473FF357}" type="slidenum">
              <a:rPr lang="en-US" smtClean="0"/>
              <a:pPr/>
              <a:t>‹#›</a:t>
            </a:fld>
            <a:endParaRPr lang="en-US"/>
          </a:p>
        </p:txBody>
      </p:sp>
    </p:spTree>
    <p:extLst>
      <p:ext uri="{BB962C8B-B14F-4D97-AF65-F5344CB8AC3E}">
        <p14:creationId xmlns="" xmlns:p14="http://schemas.microsoft.com/office/powerpoint/2010/main" val="3712517488"/>
      </p:ext>
    </p:extLst>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D8B3786-CDD5-465B-911A-BDF1F9A545CD}" type="datetime1">
              <a:rPr lang="en-US" smtClean="0"/>
              <a:pPr/>
              <a:t>8/20/2014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261DE-86A6-4B7D-BE0B-A2D1473FF357}" type="slidenum">
              <a:rPr lang="en-US" smtClean="0"/>
              <a:pPr/>
              <a:t>‹#›</a:t>
            </a:fld>
            <a:endParaRPr lang="en-US"/>
          </a:p>
        </p:txBody>
      </p:sp>
    </p:spTree>
    <p:extLst>
      <p:ext uri="{BB962C8B-B14F-4D97-AF65-F5344CB8AC3E}">
        <p14:creationId xmlns="" xmlns:p14="http://schemas.microsoft.com/office/powerpoint/2010/main" val="2352954587"/>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738157-6C57-43B8-8765-A3FC5F034B78}" type="datetime1">
              <a:rPr lang="en-US" smtClean="0"/>
              <a:pPr/>
              <a:t>8/20/2014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261DE-86A6-4B7D-BE0B-A2D1473FF357}" type="slidenum">
              <a:rPr lang="en-US" smtClean="0"/>
              <a:pPr/>
              <a:t>‹#›</a:t>
            </a:fld>
            <a:endParaRPr lang="en-US"/>
          </a:p>
        </p:txBody>
      </p:sp>
    </p:spTree>
    <p:extLst>
      <p:ext uri="{BB962C8B-B14F-4D97-AF65-F5344CB8AC3E}">
        <p14:creationId xmlns="" xmlns:p14="http://schemas.microsoft.com/office/powerpoint/2010/main" val="3864730813"/>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Rectangle 6"/>
          <p:cNvSpPr>
            <a:spLocks noGrp="1" noChangeArrowheads="1"/>
          </p:cNvSpPr>
          <p:nvPr>
            <p:ph type="sldNum" sz="quarter" idx="10"/>
          </p:nvPr>
        </p:nvSpPr>
        <p:spPr>
          <a:ln/>
        </p:spPr>
        <p:txBody>
          <a:bodyPr/>
          <a:lstStyle>
            <a:lvl1pPr>
              <a:defRPr/>
            </a:lvl1pPr>
          </a:lstStyle>
          <a:p>
            <a:pPr>
              <a:defRPr/>
            </a:pPr>
            <a:fld id="{3608A35A-ACF5-4A2C-B7F3-C105CF3FE8F9}" type="slidenum">
              <a:rPr lang="en-US">
                <a:solidFill>
                  <a:srgbClr val="EAE4D1"/>
                </a:solidFill>
              </a:rPr>
              <a:pPr>
                <a:defRPr/>
              </a:pPr>
              <a:t>‹#›</a:t>
            </a:fld>
            <a:endParaRPr lang="en-US">
              <a:solidFill>
                <a:srgbClr val="EAE4D1"/>
              </a:solidFill>
            </a:endParaRPr>
          </a:p>
        </p:txBody>
      </p:sp>
    </p:spTree>
    <p:extLst>
      <p:ext uri="{BB962C8B-B14F-4D97-AF65-F5344CB8AC3E}">
        <p14:creationId xmlns="" xmlns:p14="http://schemas.microsoft.com/office/powerpoint/2010/main" val="3567250974"/>
      </p:ext>
    </p:extLst>
  </p:cSld>
  <p:clrMapOvr>
    <a:masterClrMapping/>
  </p:clrMapOvr>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FEADAA5-C39A-45E8-BC08-8657ECC6133E}" type="datetime1">
              <a:rPr lang="en-US" smtClean="0"/>
              <a:pPr/>
              <a:t>8/20/2014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261DE-86A6-4B7D-BE0B-A2D1473FF357}" type="slidenum">
              <a:rPr lang="en-US" smtClean="0"/>
              <a:pPr/>
              <a:t>‹#›</a:t>
            </a:fld>
            <a:endParaRPr lang="en-US"/>
          </a:p>
        </p:txBody>
      </p:sp>
    </p:spTree>
    <p:extLst>
      <p:ext uri="{BB962C8B-B14F-4D97-AF65-F5344CB8AC3E}">
        <p14:creationId xmlns="" xmlns:p14="http://schemas.microsoft.com/office/powerpoint/2010/main" val="2562324068"/>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9ED78B-024E-4427-8AF3-ED2E5BEC69AE}" type="datetime1">
              <a:rPr lang="en-US" smtClean="0"/>
              <a:pPr/>
              <a:t>8/20/2014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261DE-86A6-4B7D-BE0B-A2D1473FF357}" type="slidenum">
              <a:rPr lang="en-US" smtClean="0"/>
              <a:pPr/>
              <a:t>‹#›</a:t>
            </a:fld>
            <a:endParaRPr lang="en-US"/>
          </a:p>
        </p:txBody>
      </p:sp>
    </p:spTree>
    <p:extLst>
      <p:ext uri="{BB962C8B-B14F-4D97-AF65-F5344CB8AC3E}">
        <p14:creationId xmlns="" xmlns:p14="http://schemas.microsoft.com/office/powerpoint/2010/main" val="3768999915"/>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F4F039C-F59A-40ED-88C6-C64B0E3EEAAE}" type="datetime1">
              <a:rPr lang="en-US" smtClean="0"/>
              <a:pPr/>
              <a:t>8/20/2014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261DE-86A6-4B7D-BE0B-A2D1473FF357}" type="slidenum">
              <a:rPr lang="en-US" smtClean="0"/>
              <a:pPr/>
              <a:t>‹#›</a:t>
            </a:fld>
            <a:endParaRPr lang="en-US"/>
          </a:p>
        </p:txBody>
      </p:sp>
    </p:spTree>
    <p:extLst>
      <p:ext uri="{BB962C8B-B14F-4D97-AF65-F5344CB8AC3E}">
        <p14:creationId xmlns="" xmlns:p14="http://schemas.microsoft.com/office/powerpoint/2010/main" val="2241963837"/>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8A6F665-40A2-4620-8C68-20DC7F331F80}" type="datetime1">
              <a:rPr lang="en-US" smtClean="0"/>
              <a:pPr/>
              <a:t>8/20/2014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261DE-86A6-4B7D-BE0B-A2D1473FF357}" type="slidenum">
              <a:rPr lang="en-US" smtClean="0"/>
              <a:pPr/>
              <a:t>‹#›</a:t>
            </a:fld>
            <a:endParaRPr lang="en-US"/>
          </a:p>
        </p:txBody>
      </p:sp>
    </p:spTree>
    <p:extLst>
      <p:ext uri="{BB962C8B-B14F-4D97-AF65-F5344CB8AC3E}">
        <p14:creationId xmlns="" xmlns:p14="http://schemas.microsoft.com/office/powerpoint/2010/main" val="3281578372"/>
      </p:ext>
    </p:extLst>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FFBC18C-E0BC-4D4C-AC55-123AAB2ADC4F}" type="datetime1">
              <a:rPr lang="en-US" smtClean="0"/>
              <a:pPr/>
              <a:t>8/20/2014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261DE-86A6-4B7D-BE0B-A2D1473FF357}" type="slidenum">
              <a:rPr lang="en-US" smtClean="0"/>
              <a:pPr/>
              <a:t>‹#›</a:t>
            </a:fld>
            <a:endParaRPr lang="en-US"/>
          </a:p>
        </p:txBody>
      </p:sp>
    </p:spTree>
    <p:extLst>
      <p:ext uri="{BB962C8B-B14F-4D97-AF65-F5344CB8AC3E}">
        <p14:creationId xmlns="" xmlns:p14="http://schemas.microsoft.com/office/powerpoint/2010/main" val="4203090269"/>
      </p:ext>
    </p:extLst>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4" name="Picture 6" descr="Title Master - Statue"/>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gray">
          <a:xfrm>
            <a:off x="152400" y="0"/>
            <a:ext cx="3257550" cy="6858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6" name="Picture 8" descr="FTCGoldSeal"/>
          <p:cNvPicPr>
            <a:picLocks noChangeAspect="1" noChangeArrowheads="1"/>
          </p:cNvPicPr>
          <p:nvPr userDrawn="1"/>
        </p:nvPicPr>
        <p:blipFill>
          <a:blip r:embed="rId4">
            <a:extLst>
              <a:ext uri="{28A0092B-C50C-407E-A947-70E740481C1C}">
                <a14:useLocalDpi xmlns="" xmlns:a14="http://schemas.microsoft.com/office/drawing/2010/main" val="0"/>
              </a:ext>
            </a:extLst>
          </a:blip>
          <a:srcRect/>
          <a:stretch>
            <a:fillRect/>
          </a:stretch>
        </p:blipFill>
        <p:spPr bwMode="auto">
          <a:xfrm>
            <a:off x="6970816" y="4877060"/>
            <a:ext cx="2023382" cy="18324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10946" name="Rectangle 2"/>
          <p:cNvSpPr>
            <a:spLocks noGrp="1" noChangeArrowheads="1"/>
          </p:cNvSpPr>
          <p:nvPr>
            <p:ph type="ctrTitle"/>
          </p:nvPr>
        </p:nvSpPr>
        <p:spPr>
          <a:xfrm>
            <a:off x="3581400" y="2317750"/>
            <a:ext cx="5334000" cy="1219200"/>
          </a:xfrm>
        </p:spPr>
        <p:txBody>
          <a:bodyPr anchor="b"/>
          <a:lstStyle>
            <a:lvl1pPr algn="r">
              <a:defRPr sz="3800">
                <a:solidFill>
                  <a:schemeClr val="tx2"/>
                </a:solidFill>
              </a:defRPr>
            </a:lvl1pPr>
          </a:lstStyle>
          <a:p>
            <a:pPr lvl="0"/>
            <a:r>
              <a:rPr lang="en-US" noProof="0" smtClean="0"/>
              <a:t>Click to edit Master title style</a:t>
            </a:r>
          </a:p>
        </p:txBody>
      </p:sp>
      <p:sp>
        <p:nvSpPr>
          <p:cNvPr id="210947" name="Rectangle 3"/>
          <p:cNvSpPr>
            <a:spLocks noGrp="1" noChangeArrowheads="1"/>
          </p:cNvSpPr>
          <p:nvPr>
            <p:ph type="subTitle" idx="1"/>
          </p:nvPr>
        </p:nvSpPr>
        <p:spPr>
          <a:xfrm>
            <a:off x="3581400" y="3460750"/>
            <a:ext cx="5334000" cy="533400"/>
          </a:xfrm>
        </p:spPr>
        <p:txBody>
          <a:bodyPr/>
          <a:lstStyle>
            <a:lvl1pPr marL="0" indent="0" algn="r">
              <a:buFontTx/>
              <a:buNone/>
              <a:defRPr sz="1600">
                <a:solidFill>
                  <a:srgbClr val="E3DECB"/>
                </a:solidFill>
              </a:defRPr>
            </a:lvl1pPr>
          </a:lstStyle>
          <a:p>
            <a:pPr lvl="0"/>
            <a:r>
              <a:rPr lang="en-US" noProof="0" smtClean="0"/>
              <a:t>Click to edit Master subtitle style</a:t>
            </a:r>
          </a:p>
        </p:txBody>
      </p:sp>
      <p:sp>
        <p:nvSpPr>
          <p:cNvPr id="7" name="Rectangle 4"/>
          <p:cNvSpPr>
            <a:spLocks noGrp="1" noChangeArrowheads="1"/>
          </p:cNvSpPr>
          <p:nvPr>
            <p:ph type="dt" sz="half" idx="10"/>
          </p:nvPr>
        </p:nvSpPr>
        <p:spPr bwMode="auto">
          <a:xfrm>
            <a:off x="3581400" y="6096000"/>
            <a:ext cx="1905000" cy="381000"/>
          </a:xfrm>
          <a:prstGeom prst="rect">
            <a:avLst/>
          </a:prstGeom>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spcBef>
                <a:spcPct val="0"/>
              </a:spcBef>
              <a:buFontTx/>
              <a:buNone/>
              <a:defRPr sz="1400">
                <a:solidFill>
                  <a:srgbClr val="E3DECB"/>
                </a:solidFill>
                <a:ea typeface="ＭＳ Ｐゴシック" pitchFamily="1" charset="-128"/>
              </a:defRPr>
            </a:lvl1pPr>
          </a:lstStyle>
          <a:p>
            <a:pPr>
              <a:defRPr/>
            </a:pPr>
            <a:fld id="{FC5C87C9-F727-426A-955E-398A56EBEC7A}" type="datetime1">
              <a:rPr lang="en-US" smtClean="0"/>
              <a:pPr>
                <a:defRPr/>
              </a:pPr>
              <a:t>8/20/2014</a:t>
            </a:fld>
            <a:endParaRPr lang="en-US"/>
          </a:p>
        </p:txBody>
      </p:sp>
      <p:sp>
        <p:nvSpPr>
          <p:cNvPr id="8" name="Rectangle 5"/>
          <p:cNvSpPr>
            <a:spLocks noGrp="1" noChangeArrowheads="1"/>
          </p:cNvSpPr>
          <p:nvPr>
            <p:ph type="ftr" sz="quarter" idx="11"/>
          </p:nvPr>
        </p:nvSpPr>
        <p:spPr bwMode="auto">
          <a:xfrm>
            <a:off x="3581400" y="5486400"/>
            <a:ext cx="4572000" cy="381000"/>
          </a:xfrm>
          <a:prstGeom prst="rect">
            <a:avLst/>
          </a:prstGeom>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spcBef>
                <a:spcPct val="0"/>
              </a:spcBef>
              <a:buFontTx/>
              <a:buNone/>
              <a:defRPr sz="1400">
                <a:solidFill>
                  <a:srgbClr val="E3DECB"/>
                </a:solidFill>
                <a:ea typeface="ＭＳ Ｐゴシック" pitchFamily="1" charset="-128"/>
              </a:defRPr>
            </a:lvl1pPr>
          </a:lstStyle>
          <a:p>
            <a:pPr>
              <a:defRPr/>
            </a:pPr>
            <a:endParaRPr lang="en-US"/>
          </a:p>
        </p:txBody>
      </p:sp>
    </p:spTree>
    <p:extLst>
      <p:ext uri="{BB962C8B-B14F-4D97-AF65-F5344CB8AC3E}">
        <p14:creationId xmlns="" xmlns:p14="http://schemas.microsoft.com/office/powerpoint/2010/main" val="480932677"/>
      </p:ext>
    </p:extLst>
  </p:cSld>
  <p:clrMapOvr>
    <a:masterClrMapping/>
  </p:clrMapOvr>
  <p:transition/>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3608A35A-ACF5-4A2C-B7F3-C105CF3FE8F9}" type="slidenum">
              <a:rPr lang="en-US"/>
              <a:pPr>
                <a:defRPr/>
              </a:pPr>
              <a:t>‹#›</a:t>
            </a:fld>
            <a:endParaRPr lang="en-US"/>
          </a:p>
        </p:txBody>
      </p:sp>
    </p:spTree>
    <p:extLst>
      <p:ext uri="{BB962C8B-B14F-4D97-AF65-F5344CB8AC3E}">
        <p14:creationId xmlns="" xmlns:p14="http://schemas.microsoft.com/office/powerpoint/2010/main" val="3567250974"/>
      </p:ext>
    </p:extLst>
  </p:cSld>
  <p:clrMapOvr>
    <a:masterClrMapping/>
  </p:clrMapOv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6171D8D2-376B-4885-8ABD-851F8FA26C55}" type="slidenum">
              <a:rPr lang="en-US"/>
              <a:pPr>
                <a:defRPr/>
              </a:pPr>
              <a:t>‹#›</a:t>
            </a:fld>
            <a:endParaRPr lang="en-US"/>
          </a:p>
        </p:txBody>
      </p:sp>
    </p:spTree>
    <p:extLst>
      <p:ext uri="{BB962C8B-B14F-4D97-AF65-F5344CB8AC3E}">
        <p14:creationId xmlns="" xmlns:p14="http://schemas.microsoft.com/office/powerpoint/2010/main" val="607069879"/>
      </p:ext>
    </p:extLst>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143000"/>
            <a:ext cx="3810000" cy="487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143000"/>
            <a:ext cx="3810000" cy="487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a:ln/>
        </p:spPr>
        <p:txBody>
          <a:bodyPr/>
          <a:lstStyle>
            <a:lvl1pPr>
              <a:defRPr/>
            </a:lvl1pPr>
          </a:lstStyle>
          <a:p>
            <a:pPr>
              <a:defRPr/>
            </a:pPr>
            <a:fld id="{C72BFC33-669D-48F5-B8D8-0CC587A3D0B8}" type="slidenum">
              <a:rPr lang="en-US"/>
              <a:pPr>
                <a:defRPr/>
              </a:pPr>
              <a:t>‹#›</a:t>
            </a:fld>
            <a:endParaRPr lang="en-US"/>
          </a:p>
        </p:txBody>
      </p:sp>
    </p:spTree>
    <p:extLst>
      <p:ext uri="{BB962C8B-B14F-4D97-AF65-F5344CB8AC3E}">
        <p14:creationId xmlns="" xmlns:p14="http://schemas.microsoft.com/office/powerpoint/2010/main" val="755799798"/>
      </p:ext>
    </p:extLst>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sldNum" sz="quarter" idx="10"/>
          </p:nvPr>
        </p:nvSpPr>
        <p:spPr>
          <a:ln/>
        </p:spPr>
        <p:txBody>
          <a:bodyPr/>
          <a:lstStyle>
            <a:lvl1pPr>
              <a:defRPr/>
            </a:lvl1pPr>
          </a:lstStyle>
          <a:p>
            <a:pPr>
              <a:defRPr/>
            </a:pPr>
            <a:fld id="{93D431E0-6CD4-4A66-BE1F-EDC4D25630D8}" type="slidenum">
              <a:rPr lang="en-US"/>
              <a:pPr>
                <a:defRPr/>
              </a:pPr>
              <a:t>‹#›</a:t>
            </a:fld>
            <a:endParaRPr lang="en-US"/>
          </a:p>
        </p:txBody>
      </p:sp>
    </p:spTree>
    <p:extLst>
      <p:ext uri="{BB962C8B-B14F-4D97-AF65-F5344CB8AC3E}">
        <p14:creationId xmlns="" xmlns:p14="http://schemas.microsoft.com/office/powerpoint/2010/main" val="942339889"/>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6171D8D2-376B-4885-8ABD-851F8FA26C55}" type="slidenum">
              <a:rPr lang="en-US">
                <a:solidFill>
                  <a:srgbClr val="EAE4D1"/>
                </a:solidFill>
              </a:rPr>
              <a:pPr>
                <a:defRPr/>
              </a:pPr>
              <a:t>‹#›</a:t>
            </a:fld>
            <a:endParaRPr lang="en-US">
              <a:solidFill>
                <a:srgbClr val="EAE4D1"/>
              </a:solidFill>
            </a:endParaRPr>
          </a:p>
        </p:txBody>
      </p:sp>
    </p:spTree>
    <p:extLst>
      <p:ext uri="{BB962C8B-B14F-4D97-AF65-F5344CB8AC3E}">
        <p14:creationId xmlns="" xmlns:p14="http://schemas.microsoft.com/office/powerpoint/2010/main" val="607069879"/>
      </p:ext>
    </p:extLst>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sldNum" sz="quarter" idx="10"/>
          </p:nvPr>
        </p:nvSpPr>
        <p:spPr>
          <a:ln/>
        </p:spPr>
        <p:txBody>
          <a:bodyPr/>
          <a:lstStyle>
            <a:lvl1pPr>
              <a:defRPr/>
            </a:lvl1pPr>
          </a:lstStyle>
          <a:p>
            <a:pPr>
              <a:defRPr/>
            </a:pPr>
            <a:fld id="{910EFDB3-D66F-4A12-8C3B-3B9D85F89089}" type="slidenum">
              <a:rPr lang="en-US"/>
              <a:pPr>
                <a:defRPr/>
              </a:pPr>
              <a:t>‹#›</a:t>
            </a:fld>
            <a:endParaRPr lang="en-US"/>
          </a:p>
        </p:txBody>
      </p:sp>
    </p:spTree>
    <p:extLst>
      <p:ext uri="{BB962C8B-B14F-4D97-AF65-F5344CB8AC3E}">
        <p14:creationId xmlns="" xmlns:p14="http://schemas.microsoft.com/office/powerpoint/2010/main" val="115250932"/>
      </p:ext>
    </p:extLst>
  </p:cSld>
  <p:clrMapOvr>
    <a:masterClrMapping/>
  </p:clrMapOv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817A0B22-54BD-45E7-B4D6-9CA2002E611A}" type="slidenum">
              <a:rPr lang="en-US"/>
              <a:pPr>
                <a:defRPr/>
              </a:pPr>
              <a:t>‹#›</a:t>
            </a:fld>
            <a:endParaRPr lang="en-US"/>
          </a:p>
        </p:txBody>
      </p:sp>
    </p:spTree>
    <p:extLst>
      <p:ext uri="{BB962C8B-B14F-4D97-AF65-F5344CB8AC3E}">
        <p14:creationId xmlns="" xmlns:p14="http://schemas.microsoft.com/office/powerpoint/2010/main" val="1244597300"/>
      </p:ext>
    </p:extLst>
  </p:cSld>
  <p:clrMapOvr>
    <a:masterClrMapping/>
  </p:clrMapOvr>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16570729-B6A2-4DAE-B01A-D865C07439E1}" type="slidenum">
              <a:rPr lang="en-US"/>
              <a:pPr>
                <a:defRPr/>
              </a:pPr>
              <a:t>‹#›</a:t>
            </a:fld>
            <a:endParaRPr lang="en-US"/>
          </a:p>
        </p:txBody>
      </p:sp>
    </p:spTree>
    <p:extLst>
      <p:ext uri="{BB962C8B-B14F-4D97-AF65-F5344CB8AC3E}">
        <p14:creationId xmlns="" xmlns:p14="http://schemas.microsoft.com/office/powerpoint/2010/main" val="315114409"/>
      </p:ext>
    </p:extLst>
  </p:cSld>
  <p:clrMapOvr>
    <a:masterClrMapping/>
  </p:clrMapOvr>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BABA9EA0-D069-40FB-9657-FD38B2A4DC6B}" type="slidenum">
              <a:rPr lang="en-US"/>
              <a:pPr>
                <a:defRPr/>
              </a:pPr>
              <a:t>‹#›</a:t>
            </a:fld>
            <a:endParaRPr lang="en-US"/>
          </a:p>
        </p:txBody>
      </p:sp>
    </p:spTree>
    <p:extLst>
      <p:ext uri="{BB962C8B-B14F-4D97-AF65-F5344CB8AC3E}">
        <p14:creationId xmlns="" xmlns:p14="http://schemas.microsoft.com/office/powerpoint/2010/main" val="3484934298"/>
      </p:ext>
    </p:extLst>
  </p:cSld>
  <p:clrMapOvr>
    <a:masterClrMapping/>
  </p:clrMapOvr>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93EDA5D9-2C2F-4B73-9DB1-4C3A84F15412}" type="slidenum">
              <a:rPr lang="en-US"/>
              <a:pPr>
                <a:defRPr/>
              </a:pPr>
              <a:t>‹#›</a:t>
            </a:fld>
            <a:endParaRPr lang="en-US"/>
          </a:p>
        </p:txBody>
      </p:sp>
    </p:spTree>
    <p:extLst>
      <p:ext uri="{BB962C8B-B14F-4D97-AF65-F5344CB8AC3E}">
        <p14:creationId xmlns="" xmlns:p14="http://schemas.microsoft.com/office/powerpoint/2010/main" val="2426107474"/>
      </p:ext>
    </p:extLst>
  </p:cSld>
  <p:clrMapOvr>
    <a:masterClrMapping/>
  </p:clrMapOvr>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2250" y="304800"/>
            <a:ext cx="1962150"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304800"/>
            <a:ext cx="573405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45F5E5E7-7CB8-4F96-8936-661E6B33F9DF}" type="slidenum">
              <a:rPr lang="en-US"/>
              <a:pPr>
                <a:defRPr/>
              </a:pPr>
              <a:t>‹#›</a:t>
            </a:fld>
            <a:endParaRPr lang="en-US"/>
          </a:p>
        </p:txBody>
      </p:sp>
    </p:spTree>
    <p:extLst>
      <p:ext uri="{BB962C8B-B14F-4D97-AF65-F5344CB8AC3E}">
        <p14:creationId xmlns="" xmlns:p14="http://schemas.microsoft.com/office/powerpoint/2010/main" val="193907247"/>
      </p:ext>
    </p:extLst>
  </p:cSld>
  <p:clrMapOvr>
    <a:masterClrMapping/>
  </p:clrMapOvr>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848600" cy="6858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143000"/>
            <a:ext cx="3810000" cy="4876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143000"/>
            <a:ext cx="3810000" cy="4876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a:ln/>
        </p:spPr>
        <p:txBody>
          <a:bodyPr/>
          <a:lstStyle>
            <a:lvl1pPr>
              <a:defRPr/>
            </a:lvl1pPr>
          </a:lstStyle>
          <a:p>
            <a:pPr>
              <a:defRPr/>
            </a:pPr>
            <a:fld id="{2B82FD73-590F-4CC0-B657-967126754EF2}" type="slidenum">
              <a:rPr lang="en-US"/>
              <a:pPr>
                <a:defRPr/>
              </a:pPr>
              <a:t>‹#›</a:t>
            </a:fld>
            <a:endParaRPr lang="en-US"/>
          </a:p>
        </p:txBody>
      </p:sp>
    </p:spTree>
    <p:extLst>
      <p:ext uri="{BB962C8B-B14F-4D97-AF65-F5344CB8AC3E}">
        <p14:creationId xmlns="" xmlns:p14="http://schemas.microsoft.com/office/powerpoint/2010/main" val="2628332714"/>
      </p:ext>
    </p:extLst>
  </p:cSld>
  <p:clrMapOvr>
    <a:masterClrMapping/>
  </p:clrMapOvr>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09E4CBC-3A16-4204-A408-1768731947F4}" type="datetime1">
              <a:rPr lang="en-US" smtClean="0">
                <a:solidFill>
                  <a:prstClr val="black">
                    <a:tint val="75000"/>
                  </a:prstClr>
                </a:solidFill>
              </a:rPr>
              <a:pPr/>
              <a:t>8/20/2014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A5261DE-86A6-4B7D-BE0B-A2D1473FF3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 xmlns:p14="http://schemas.microsoft.com/office/powerpoint/2010/main" val="1358881274"/>
      </p:ext>
    </p:extLst>
  </p:cSld>
  <p:clrMapOvr>
    <a:masterClrMapping/>
  </p:clrMapOvr>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DA56ED-EA4C-43B8-8C43-9ABF07D609FF}" type="datetime1">
              <a:rPr lang="en-US" smtClean="0">
                <a:solidFill>
                  <a:prstClr val="black">
                    <a:tint val="75000"/>
                  </a:prstClr>
                </a:solidFill>
              </a:rPr>
              <a:pPr/>
              <a:t>8/20/2014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A5261DE-86A6-4B7D-BE0B-A2D1473FF3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 xmlns:p14="http://schemas.microsoft.com/office/powerpoint/2010/main" val="21941092"/>
      </p:ext>
    </p:extLst>
  </p:cSld>
  <p:clrMapOvr>
    <a:masterClrMapping/>
  </p:clrMapOvr>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9847C5B-EA81-4FE7-817B-18A3A6D03346}" type="datetime1">
              <a:rPr lang="en-US" smtClean="0">
                <a:solidFill>
                  <a:prstClr val="black">
                    <a:tint val="75000"/>
                  </a:prstClr>
                </a:solidFill>
              </a:rPr>
              <a:pPr/>
              <a:t>8/20/2014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A5261DE-86A6-4B7D-BE0B-A2D1473FF3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 xmlns:p14="http://schemas.microsoft.com/office/powerpoint/2010/main" val="201274182"/>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143000"/>
            <a:ext cx="3810000" cy="487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143000"/>
            <a:ext cx="3810000" cy="487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a:ln/>
        </p:spPr>
        <p:txBody>
          <a:bodyPr/>
          <a:lstStyle>
            <a:lvl1pPr>
              <a:defRPr/>
            </a:lvl1pPr>
          </a:lstStyle>
          <a:p>
            <a:pPr>
              <a:defRPr/>
            </a:pPr>
            <a:fld id="{C72BFC33-669D-48F5-B8D8-0CC587A3D0B8}" type="slidenum">
              <a:rPr lang="en-US">
                <a:solidFill>
                  <a:srgbClr val="EAE4D1"/>
                </a:solidFill>
              </a:rPr>
              <a:pPr>
                <a:defRPr/>
              </a:pPr>
              <a:t>‹#›</a:t>
            </a:fld>
            <a:endParaRPr lang="en-US">
              <a:solidFill>
                <a:srgbClr val="EAE4D1"/>
              </a:solidFill>
            </a:endParaRPr>
          </a:p>
        </p:txBody>
      </p:sp>
    </p:spTree>
    <p:extLst>
      <p:ext uri="{BB962C8B-B14F-4D97-AF65-F5344CB8AC3E}">
        <p14:creationId xmlns="" xmlns:p14="http://schemas.microsoft.com/office/powerpoint/2010/main" val="755799798"/>
      </p:ext>
    </p:extLst>
  </p:cSld>
  <p:clrMapOvr>
    <a:masterClrMapping/>
  </p:clrMapOvr>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495A097-A89A-499B-B0CE-D60D546C9BBE}" type="datetime1">
              <a:rPr lang="en-US" smtClean="0">
                <a:solidFill>
                  <a:prstClr val="black">
                    <a:tint val="75000"/>
                  </a:prstClr>
                </a:solidFill>
              </a:rPr>
              <a:pPr/>
              <a:t>8/20/2014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1A5261DE-86A6-4B7D-BE0B-A2D1473FF3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 xmlns:p14="http://schemas.microsoft.com/office/powerpoint/2010/main" val="530247853"/>
      </p:ext>
    </p:extLst>
  </p:cSld>
  <p:clrMapOvr>
    <a:masterClrMapping/>
  </p:clrMapOvr>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32D8BA5-90BF-400F-AAC4-D2F72823AC0D}" type="datetime1">
              <a:rPr lang="en-US" smtClean="0">
                <a:solidFill>
                  <a:prstClr val="black">
                    <a:tint val="75000"/>
                  </a:prstClr>
                </a:solidFill>
              </a:rPr>
              <a:pPr/>
              <a:t>8/20/2014</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1A5261DE-86A6-4B7D-BE0B-A2D1473FF3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 xmlns:p14="http://schemas.microsoft.com/office/powerpoint/2010/main" val="3669014350"/>
      </p:ext>
    </p:extLst>
  </p:cSld>
  <p:clrMapOvr>
    <a:masterClrMapping/>
  </p:clrMapOvr>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19CF593-3DED-4E2B-8871-3653640758AE}" type="datetime1">
              <a:rPr lang="en-US" smtClean="0">
                <a:solidFill>
                  <a:prstClr val="black">
                    <a:tint val="75000"/>
                  </a:prstClr>
                </a:solidFill>
              </a:rPr>
              <a:pPr/>
              <a:t>8/20/2014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1A5261DE-86A6-4B7D-BE0B-A2D1473FF3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 xmlns:p14="http://schemas.microsoft.com/office/powerpoint/2010/main" val="4079938745"/>
      </p:ext>
    </p:extLst>
  </p:cSld>
  <p:clrMapOvr>
    <a:masterClrMapping/>
  </p:clrMapOvr>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109DE8-1C3A-4322-8D2F-95AFF6A8957A}" type="datetime1">
              <a:rPr lang="en-US" smtClean="0">
                <a:solidFill>
                  <a:prstClr val="black">
                    <a:tint val="75000"/>
                  </a:prstClr>
                </a:solidFill>
              </a:rPr>
              <a:pPr/>
              <a:t>8/20/2014</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1A5261DE-86A6-4B7D-BE0B-A2D1473FF3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 xmlns:p14="http://schemas.microsoft.com/office/powerpoint/2010/main" val="388568616"/>
      </p:ext>
    </p:extLst>
  </p:cSld>
  <p:clrMapOvr>
    <a:masterClrMapping/>
  </p:clrMapOvr>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F1A22-02CE-48F4-A70A-7F135136917E}" type="datetime1">
              <a:rPr lang="en-US" smtClean="0">
                <a:solidFill>
                  <a:prstClr val="black">
                    <a:tint val="75000"/>
                  </a:prstClr>
                </a:solidFill>
              </a:rPr>
              <a:pPr/>
              <a:t>8/20/2014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1A5261DE-86A6-4B7D-BE0B-A2D1473FF3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 xmlns:p14="http://schemas.microsoft.com/office/powerpoint/2010/main" val="2754919038"/>
      </p:ext>
    </p:extLst>
  </p:cSld>
  <p:clrMapOvr>
    <a:masterClrMapping/>
  </p:clrMapOvr>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1A6855-FA99-4E4E-9337-937938E70CF4}" type="datetime1">
              <a:rPr lang="en-US" smtClean="0">
                <a:solidFill>
                  <a:prstClr val="black">
                    <a:tint val="75000"/>
                  </a:prstClr>
                </a:solidFill>
              </a:rPr>
              <a:pPr/>
              <a:t>8/20/2014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1A5261DE-86A6-4B7D-BE0B-A2D1473FF3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 xmlns:p14="http://schemas.microsoft.com/office/powerpoint/2010/main" val="3854869185"/>
      </p:ext>
    </p:extLst>
  </p:cSld>
  <p:clrMapOvr>
    <a:masterClrMapping/>
  </p:clrMapOvr>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049C7A-4D17-4785-AA29-C0AD6AC887C8}" type="datetime1">
              <a:rPr lang="en-US" smtClean="0">
                <a:solidFill>
                  <a:prstClr val="black">
                    <a:tint val="75000"/>
                  </a:prstClr>
                </a:solidFill>
              </a:rPr>
              <a:pPr/>
              <a:t>8/20/2014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A5261DE-86A6-4B7D-BE0B-A2D1473FF3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 xmlns:p14="http://schemas.microsoft.com/office/powerpoint/2010/main" val="2036503740"/>
      </p:ext>
    </p:extLst>
  </p:cSld>
  <p:clrMapOvr>
    <a:masterClrMapping/>
  </p:clrMapOvr>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C38E3A-EC7C-4396-8F2C-9AD9FEC8473F}" type="datetime1">
              <a:rPr lang="en-US" smtClean="0">
                <a:solidFill>
                  <a:prstClr val="black">
                    <a:tint val="75000"/>
                  </a:prstClr>
                </a:solidFill>
              </a:rPr>
              <a:pPr/>
              <a:t>8/20/2014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A5261DE-86A6-4B7D-BE0B-A2D1473FF3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 xmlns:p14="http://schemas.microsoft.com/office/powerpoint/2010/main" val="3056150543"/>
      </p:ext>
    </p:extLst>
  </p:cSld>
  <p:clrMapOvr>
    <a:masterClrMapping/>
  </p:clrMapOvr>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5DED5E-0D4E-4AC1-9CFA-4D1E1E2B4C74}" type="datetime1">
              <a:rPr lang="en-US" smtClean="0">
                <a:solidFill>
                  <a:prstClr val="black">
                    <a:tint val="75000"/>
                  </a:prstClr>
                </a:solidFill>
              </a:rPr>
              <a:pPr/>
              <a:t>8/20/2014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1A5261DE-86A6-4B7D-BE0B-A2D1473FF3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 xmlns:p14="http://schemas.microsoft.com/office/powerpoint/2010/main" val="140862327"/>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sldNum" sz="quarter" idx="10"/>
          </p:nvPr>
        </p:nvSpPr>
        <p:spPr>
          <a:ln/>
        </p:spPr>
        <p:txBody>
          <a:bodyPr/>
          <a:lstStyle>
            <a:lvl1pPr>
              <a:defRPr/>
            </a:lvl1pPr>
          </a:lstStyle>
          <a:p>
            <a:pPr>
              <a:defRPr/>
            </a:pPr>
            <a:fld id="{93D431E0-6CD4-4A66-BE1F-EDC4D25630D8}" type="slidenum">
              <a:rPr lang="en-US">
                <a:solidFill>
                  <a:srgbClr val="EAE4D1"/>
                </a:solidFill>
              </a:rPr>
              <a:pPr>
                <a:defRPr/>
              </a:pPr>
              <a:t>‹#›</a:t>
            </a:fld>
            <a:endParaRPr lang="en-US">
              <a:solidFill>
                <a:srgbClr val="EAE4D1"/>
              </a:solidFill>
            </a:endParaRPr>
          </a:p>
        </p:txBody>
      </p:sp>
    </p:spTree>
    <p:extLst>
      <p:ext uri="{BB962C8B-B14F-4D97-AF65-F5344CB8AC3E}">
        <p14:creationId xmlns="" xmlns:p14="http://schemas.microsoft.com/office/powerpoint/2010/main" val="942339889"/>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sldNum" sz="quarter" idx="10"/>
          </p:nvPr>
        </p:nvSpPr>
        <p:spPr>
          <a:ln/>
        </p:spPr>
        <p:txBody>
          <a:bodyPr/>
          <a:lstStyle>
            <a:lvl1pPr>
              <a:defRPr/>
            </a:lvl1pPr>
          </a:lstStyle>
          <a:p>
            <a:pPr>
              <a:defRPr/>
            </a:pPr>
            <a:fld id="{910EFDB3-D66F-4A12-8C3B-3B9D85F89089}" type="slidenum">
              <a:rPr lang="en-US">
                <a:solidFill>
                  <a:srgbClr val="EAE4D1"/>
                </a:solidFill>
              </a:rPr>
              <a:pPr>
                <a:defRPr/>
              </a:pPr>
              <a:t>‹#›</a:t>
            </a:fld>
            <a:endParaRPr lang="en-US">
              <a:solidFill>
                <a:srgbClr val="EAE4D1"/>
              </a:solidFill>
            </a:endParaRPr>
          </a:p>
        </p:txBody>
      </p:sp>
    </p:spTree>
    <p:extLst>
      <p:ext uri="{BB962C8B-B14F-4D97-AF65-F5344CB8AC3E}">
        <p14:creationId xmlns="" xmlns:p14="http://schemas.microsoft.com/office/powerpoint/2010/main" val="115250932"/>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817A0B22-54BD-45E7-B4D6-9CA2002E611A}" type="slidenum">
              <a:rPr lang="en-US">
                <a:solidFill>
                  <a:srgbClr val="EAE4D1"/>
                </a:solidFill>
              </a:rPr>
              <a:pPr>
                <a:defRPr/>
              </a:pPr>
              <a:t>‹#›</a:t>
            </a:fld>
            <a:endParaRPr lang="en-US">
              <a:solidFill>
                <a:srgbClr val="EAE4D1"/>
              </a:solidFill>
            </a:endParaRPr>
          </a:p>
        </p:txBody>
      </p:sp>
    </p:spTree>
    <p:extLst>
      <p:ext uri="{BB962C8B-B14F-4D97-AF65-F5344CB8AC3E}">
        <p14:creationId xmlns="" xmlns:p14="http://schemas.microsoft.com/office/powerpoint/2010/main" val="1244597300"/>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16570729-B6A2-4DAE-B01A-D865C07439E1}" type="slidenum">
              <a:rPr lang="en-US">
                <a:solidFill>
                  <a:srgbClr val="EAE4D1"/>
                </a:solidFill>
              </a:rPr>
              <a:pPr>
                <a:defRPr/>
              </a:pPr>
              <a:t>‹#›</a:t>
            </a:fld>
            <a:endParaRPr lang="en-US">
              <a:solidFill>
                <a:srgbClr val="EAE4D1"/>
              </a:solidFill>
            </a:endParaRPr>
          </a:p>
        </p:txBody>
      </p:sp>
    </p:spTree>
    <p:extLst>
      <p:ext uri="{BB962C8B-B14F-4D97-AF65-F5344CB8AC3E}">
        <p14:creationId xmlns="" xmlns:p14="http://schemas.microsoft.com/office/powerpoint/2010/main" val="315114409"/>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BABA9EA0-D069-40FB-9657-FD38B2A4DC6B}" type="slidenum">
              <a:rPr lang="en-US">
                <a:solidFill>
                  <a:srgbClr val="EAE4D1"/>
                </a:solidFill>
              </a:rPr>
              <a:pPr>
                <a:defRPr/>
              </a:pPr>
              <a:t>‹#›</a:t>
            </a:fld>
            <a:endParaRPr lang="en-US">
              <a:solidFill>
                <a:srgbClr val="EAE4D1"/>
              </a:solidFill>
            </a:endParaRPr>
          </a:p>
        </p:txBody>
      </p:sp>
    </p:spTree>
    <p:extLst>
      <p:ext uri="{BB962C8B-B14F-4D97-AF65-F5344CB8AC3E}">
        <p14:creationId xmlns="" xmlns:p14="http://schemas.microsoft.com/office/powerpoint/2010/main" val="3484934298"/>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6" Type="http://schemas.openxmlformats.org/officeDocument/2006/relationships/image" Target="../media/image3.png"/><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image" Target="../media/image2.jpeg"/><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image" Target="../media/image1.jpe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theme" Target="../theme/theme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209922" name="Rectangle 2"/>
          <p:cNvSpPr>
            <a:spLocks noGrp="1" noChangeArrowheads="1"/>
          </p:cNvSpPr>
          <p:nvPr>
            <p:ph type="title"/>
          </p:nvPr>
        </p:nvSpPr>
        <p:spPr bwMode="auto">
          <a:xfrm>
            <a:off x="685800" y="304800"/>
            <a:ext cx="7848600" cy="685800"/>
          </a:xfrm>
          <a:prstGeom prst="rect">
            <a:avLst/>
          </a:prstGeom>
          <a:noFill/>
          <a:ln>
            <a:noFill/>
          </a:ln>
          <a:effectLst>
            <a:outerShdw blurRad="50800" dist="25399" dir="2700000" algn="ctr" rotWithShape="0">
              <a:srgbClr val="808080">
                <a:alpha val="82001"/>
              </a:srgbClr>
            </a:outerShdw>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smtClean="0"/>
          </a:p>
        </p:txBody>
      </p:sp>
      <p:sp>
        <p:nvSpPr>
          <p:cNvPr id="209923" name="Rectangle 3"/>
          <p:cNvSpPr>
            <a:spLocks noGrp="1" noChangeArrowheads="1"/>
          </p:cNvSpPr>
          <p:nvPr>
            <p:ph type="body" idx="1"/>
          </p:nvPr>
        </p:nvSpPr>
        <p:spPr bwMode="auto">
          <a:xfrm>
            <a:off x="685800" y="1143000"/>
            <a:ext cx="7772400" cy="4876800"/>
          </a:xfrm>
          <a:prstGeom prst="rect">
            <a:avLst/>
          </a:prstGeom>
          <a:noFill/>
          <a:ln>
            <a:noFill/>
          </a:ln>
          <a:effectLst>
            <a:outerShdw blurRad="50800" dist="25399" dir="2700000" algn="ctr" rotWithShape="0">
              <a:srgbClr val="808080">
                <a:alpha val="82001"/>
              </a:srgbClr>
            </a:outerShdw>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smtClean="0"/>
          </a:p>
        </p:txBody>
      </p:sp>
      <p:sp>
        <p:nvSpPr>
          <p:cNvPr id="209926" name="Rectangle 6"/>
          <p:cNvSpPr>
            <a:spLocks noGrp="1" noChangeArrowheads="1"/>
          </p:cNvSpPr>
          <p:nvPr>
            <p:ph type="sldNum" sz="quarter" idx="4"/>
          </p:nvPr>
        </p:nvSpPr>
        <p:spPr bwMode="auto">
          <a:xfrm>
            <a:off x="234950" y="6448425"/>
            <a:ext cx="457200" cy="30480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eaLnBrk="0" hangingPunct="0">
              <a:spcBef>
                <a:spcPct val="0"/>
              </a:spcBef>
              <a:buFontTx/>
              <a:buNone/>
              <a:defRPr sz="1400">
                <a:solidFill>
                  <a:schemeClr val="tx1"/>
                </a:solidFill>
                <a:ea typeface="ＭＳ Ｐゴシック" pitchFamily="1" charset="-128"/>
              </a:defRPr>
            </a:lvl1pPr>
          </a:lstStyle>
          <a:p>
            <a:pPr fontAlgn="base">
              <a:spcAft>
                <a:spcPct val="0"/>
              </a:spcAft>
              <a:defRPr/>
            </a:pPr>
            <a:fld id="{DC286269-924E-4360-8B63-EF38D6EC0E49}" type="slidenum">
              <a:rPr lang="en-US">
                <a:solidFill>
                  <a:srgbClr val="EAE4D1"/>
                </a:solidFill>
              </a:rPr>
              <a:pPr fontAlgn="base">
                <a:spcAft>
                  <a:spcPct val="0"/>
                </a:spcAft>
                <a:defRPr/>
              </a:pPr>
              <a:t>‹#›</a:t>
            </a:fld>
            <a:endParaRPr lang="en-US">
              <a:solidFill>
                <a:srgbClr val="EAE4D1"/>
              </a:solidFill>
            </a:endParaRPr>
          </a:p>
        </p:txBody>
      </p:sp>
      <p:sp>
        <p:nvSpPr>
          <p:cNvPr id="1029" name="Line 7"/>
          <p:cNvSpPr>
            <a:spLocks noChangeShapeType="1"/>
          </p:cNvSpPr>
          <p:nvPr/>
        </p:nvSpPr>
        <p:spPr bwMode="auto">
          <a:xfrm>
            <a:off x="762000" y="990600"/>
            <a:ext cx="7848600" cy="0"/>
          </a:xfrm>
          <a:prstGeom prst="line">
            <a:avLst/>
          </a:prstGeom>
          <a:noFill/>
          <a:ln w="19050">
            <a:solidFill>
              <a:schemeClr val="tx2">
                <a:alpha val="34901"/>
              </a:schemeClr>
            </a:solidFill>
            <a:round/>
            <a:headEnd/>
            <a:tailEnd/>
          </a:ln>
          <a:extLst>
            <a:ext uri="{909E8E84-426E-40DD-AFC4-6F175D3DCCD1}">
              <a14:hiddenFill xmlns="" xmlns:a14="http://schemas.microsoft.com/office/drawing/2010/main">
                <a:noFill/>
              </a14:hiddenFill>
            </a:ext>
          </a:extLst>
        </p:spPr>
        <p:txBody>
          <a:bodyPr wrap="none" anchor="ctr"/>
          <a:lstStyle/>
          <a:p>
            <a:pPr fontAlgn="base">
              <a:spcBef>
                <a:spcPct val="20000"/>
              </a:spcBef>
              <a:spcAft>
                <a:spcPct val="0"/>
              </a:spcAft>
              <a:buFontTx/>
              <a:buChar char="•"/>
            </a:pPr>
            <a:endParaRPr lang="en-US" sz="2800">
              <a:solidFill>
                <a:srgbClr val="FFFFFF"/>
              </a:solidFill>
            </a:endParaRPr>
          </a:p>
        </p:txBody>
      </p:sp>
      <p:pic>
        <p:nvPicPr>
          <p:cNvPr id="1030" name="Picture 8" descr="Powerpoint-Inner-Slide-Bar-"/>
          <p:cNvPicPr>
            <a:picLocks noChangeAspect="1" noChangeArrowheads="1"/>
          </p:cNvPicPr>
          <p:nvPr/>
        </p:nvPicPr>
        <p:blipFill>
          <a:blip r:embed="rId15">
            <a:extLst>
              <a:ext uri="{28A0092B-C50C-407E-A947-70E740481C1C}">
                <a14:useLocalDpi xmlns="" xmlns:a14="http://schemas.microsoft.com/office/drawing/2010/main" val="0"/>
              </a:ext>
            </a:extLst>
          </a:blip>
          <a:srcRect/>
          <a:stretch>
            <a:fillRect/>
          </a:stretch>
        </p:blipFill>
        <p:spPr bwMode="gray">
          <a:xfrm>
            <a:off x="0" y="0"/>
            <a:ext cx="271463" cy="6858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031" name="Text Box 9"/>
          <p:cNvSpPr txBox="1">
            <a:spLocks noChangeArrowheads="1"/>
          </p:cNvSpPr>
          <p:nvPr/>
        </p:nvSpPr>
        <p:spPr bwMode="auto">
          <a:xfrm>
            <a:off x="5106390" y="6474743"/>
            <a:ext cx="4037610" cy="323165"/>
          </a:xfrm>
          <a:prstGeom prst="rect">
            <a:avLst/>
          </a:prstGeom>
          <a:noFill/>
          <a:ln>
            <a:noFill/>
          </a:ln>
          <a:effectLst/>
          <a:extLst>
            <a:ext uri="{909E8E84-426E-40DD-AFC4-6F175D3DCCD1}">
              <a14:hiddenFill xmlns="" xmlns:a14="http://schemas.microsoft.com/office/drawing/2010/main">
                <a:solidFill>
                  <a:schemeClr val="tx2"/>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tIns="91440" bIns="91440">
            <a:spAutoFit/>
          </a:bodyPr>
          <a:lstStyle>
            <a:lvl1pPr eaLnBrk="0" hangingPunct="0">
              <a:defRPr sz="2800">
                <a:solidFill>
                  <a:schemeClr val="tx2"/>
                </a:solidFill>
                <a:latin typeface="Times New Roman" pitchFamily="18" charset="0"/>
                <a:ea typeface="ＭＳ Ｐゴシック" pitchFamily="1" charset="-128"/>
              </a:defRPr>
            </a:lvl1pPr>
            <a:lvl2pPr marL="742950" indent="-285750" eaLnBrk="0" hangingPunct="0">
              <a:defRPr sz="2800">
                <a:solidFill>
                  <a:schemeClr val="tx2"/>
                </a:solidFill>
                <a:latin typeface="Times New Roman" pitchFamily="18" charset="0"/>
                <a:ea typeface="ＭＳ Ｐゴシック" pitchFamily="1" charset="-128"/>
              </a:defRPr>
            </a:lvl2pPr>
            <a:lvl3pPr marL="1143000" indent="-228600" eaLnBrk="0" hangingPunct="0">
              <a:defRPr sz="2800">
                <a:solidFill>
                  <a:schemeClr val="tx2"/>
                </a:solidFill>
                <a:latin typeface="Times New Roman" pitchFamily="18" charset="0"/>
                <a:ea typeface="ＭＳ Ｐゴシック" pitchFamily="1" charset="-128"/>
              </a:defRPr>
            </a:lvl3pPr>
            <a:lvl4pPr marL="1600200" indent="-228600" eaLnBrk="0" hangingPunct="0">
              <a:defRPr sz="2800">
                <a:solidFill>
                  <a:schemeClr val="tx2"/>
                </a:solidFill>
                <a:latin typeface="Times New Roman" pitchFamily="18" charset="0"/>
                <a:ea typeface="ＭＳ Ｐゴシック" pitchFamily="1" charset="-128"/>
              </a:defRPr>
            </a:lvl4pPr>
            <a:lvl5pPr marL="2057400" indent="-228600" eaLnBrk="0" hangingPunct="0">
              <a:defRPr sz="2800">
                <a:solidFill>
                  <a:schemeClr val="tx2"/>
                </a:solidFill>
                <a:latin typeface="Times New Roman" pitchFamily="18" charset="0"/>
                <a:ea typeface="ＭＳ Ｐゴシック" pitchFamily="1" charset="-128"/>
              </a:defRPr>
            </a:lvl5pPr>
            <a:lvl6pPr marL="2514600" indent="-228600" eaLnBrk="0" fontAlgn="base" hangingPunct="0">
              <a:spcBef>
                <a:spcPct val="20000"/>
              </a:spcBef>
              <a:spcAft>
                <a:spcPct val="0"/>
              </a:spcAft>
              <a:buChar char="•"/>
              <a:defRPr sz="2800">
                <a:solidFill>
                  <a:schemeClr val="tx2"/>
                </a:solidFill>
                <a:latin typeface="Times New Roman" pitchFamily="18" charset="0"/>
                <a:ea typeface="ＭＳ Ｐゴシック" pitchFamily="1" charset="-128"/>
              </a:defRPr>
            </a:lvl6pPr>
            <a:lvl7pPr marL="2971800" indent="-228600" eaLnBrk="0" fontAlgn="base" hangingPunct="0">
              <a:spcBef>
                <a:spcPct val="20000"/>
              </a:spcBef>
              <a:spcAft>
                <a:spcPct val="0"/>
              </a:spcAft>
              <a:buChar char="•"/>
              <a:defRPr sz="2800">
                <a:solidFill>
                  <a:schemeClr val="tx2"/>
                </a:solidFill>
                <a:latin typeface="Times New Roman" pitchFamily="18" charset="0"/>
                <a:ea typeface="ＭＳ Ｐゴシック" pitchFamily="1" charset="-128"/>
              </a:defRPr>
            </a:lvl7pPr>
            <a:lvl8pPr marL="3429000" indent="-228600" eaLnBrk="0" fontAlgn="base" hangingPunct="0">
              <a:spcBef>
                <a:spcPct val="20000"/>
              </a:spcBef>
              <a:spcAft>
                <a:spcPct val="0"/>
              </a:spcAft>
              <a:buChar char="•"/>
              <a:defRPr sz="2800">
                <a:solidFill>
                  <a:schemeClr val="tx2"/>
                </a:solidFill>
                <a:latin typeface="Times New Roman" pitchFamily="18" charset="0"/>
                <a:ea typeface="ＭＳ Ｐゴシック" pitchFamily="1" charset="-128"/>
              </a:defRPr>
            </a:lvl8pPr>
            <a:lvl9pPr marL="3886200" indent="-228600" eaLnBrk="0" fontAlgn="base" hangingPunct="0">
              <a:spcBef>
                <a:spcPct val="20000"/>
              </a:spcBef>
              <a:spcAft>
                <a:spcPct val="0"/>
              </a:spcAft>
              <a:buChar char="•"/>
              <a:defRPr sz="2800">
                <a:solidFill>
                  <a:schemeClr val="tx2"/>
                </a:solidFill>
                <a:latin typeface="Times New Roman" pitchFamily="18" charset="0"/>
                <a:ea typeface="ＭＳ Ｐゴシック" pitchFamily="1" charset="-128"/>
              </a:defRPr>
            </a:lvl9pPr>
          </a:lstStyle>
          <a:p>
            <a:pPr fontAlgn="base">
              <a:lnSpc>
                <a:spcPct val="50000"/>
              </a:lnSpc>
              <a:spcBef>
                <a:spcPct val="50000"/>
              </a:spcBef>
              <a:spcAft>
                <a:spcPct val="0"/>
              </a:spcAft>
              <a:defRPr/>
            </a:pPr>
            <a:r>
              <a:rPr lang="en-US" sz="1800" b="1" dirty="0" smtClean="0">
                <a:solidFill>
                  <a:srgbClr val="CEC375"/>
                </a:solidFill>
              </a:rPr>
              <a:t>U.S. Federal Trade Commission</a:t>
            </a:r>
          </a:p>
        </p:txBody>
      </p:sp>
      <p:pic>
        <p:nvPicPr>
          <p:cNvPr id="1032" name="Picture 10" descr="FTCGoldSeal"/>
          <p:cNvPicPr>
            <a:picLocks noChangeAspect="1" noChangeArrowheads="1"/>
          </p:cNvPicPr>
          <p:nvPr/>
        </p:nvPicPr>
        <p:blipFill>
          <a:blip r:embed="rId16">
            <a:extLst>
              <a:ext uri="{28A0092B-C50C-407E-A947-70E740481C1C}">
                <a14:useLocalDpi xmlns="" xmlns:a14="http://schemas.microsoft.com/office/drawing/2010/main" val="0"/>
              </a:ext>
            </a:extLst>
          </a:blip>
          <a:srcRect/>
          <a:stretch>
            <a:fillRect/>
          </a:stretch>
        </p:blipFill>
        <p:spPr bwMode="auto">
          <a:xfrm>
            <a:off x="8345076" y="6209730"/>
            <a:ext cx="715798" cy="64827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2152567553"/>
      </p:ext>
    </p:extLst>
  </p:cSld>
  <p:clrMap bg1="dk2" tx1="lt1" bg2="dk1" tx2="lt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ransition/>
  <p:timing>
    <p:tnLst>
      <p:par>
        <p:cTn id="1" dur="indefinite" restart="never" nodeType="tmRoot"/>
      </p:par>
    </p:tnLst>
  </p:timing>
  <p:hf hdr="0" ftr="0" dt="0"/>
  <p:txStyles>
    <p:titleStyle>
      <a:lvl1pPr algn="l" rtl="0" eaLnBrk="1" fontAlgn="base" hangingPunct="1">
        <a:spcBef>
          <a:spcPct val="0"/>
        </a:spcBef>
        <a:spcAft>
          <a:spcPct val="0"/>
        </a:spcAft>
        <a:defRPr sz="3400">
          <a:solidFill>
            <a:srgbClr val="FFFFFF"/>
          </a:solidFill>
          <a:latin typeface="+mj-lt"/>
          <a:ea typeface="+mj-ea"/>
          <a:cs typeface="+mj-cs"/>
        </a:defRPr>
      </a:lvl1pPr>
      <a:lvl2pPr algn="l" rtl="0" eaLnBrk="1" fontAlgn="base" hangingPunct="1">
        <a:spcBef>
          <a:spcPct val="0"/>
        </a:spcBef>
        <a:spcAft>
          <a:spcPct val="0"/>
        </a:spcAft>
        <a:defRPr sz="3400">
          <a:solidFill>
            <a:srgbClr val="FFFFFF"/>
          </a:solidFill>
          <a:latin typeface="Times New Roman" pitchFamily="18" charset="0"/>
          <a:ea typeface="ＭＳ Ｐゴシック" pitchFamily="1" charset="-128"/>
        </a:defRPr>
      </a:lvl2pPr>
      <a:lvl3pPr algn="l" rtl="0" eaLnBrk="1" fontAlgn="base" hangingPunct="1">
        <a:spcBef>
          <a:spcPct val="0"/>
        </a:spcBef>
        <a:spcAft>
          <a:spcPct val="0"/>
        </a:spcAft>
        <a:defRPr sz="3400">
          <a:solidFill>
            <a:srgbClr val="FFFFFF"/>
          </a:solidFill>
          <a:latin typeface="Times New Roman" pitchFamily="18" charset="0"/>
          <a:ea typeface="ＭＳ Ｐゴシック" pitchFamily="1" charset="-128"/>
        </a:defRPr>
      </a:lvl3pPr>
      <a:lvl4pPr algn="l" rtl="0" eaLnBrk="1" fontAlgn="base" hangingPunct="1">
        <a:spcBef>
          <a:spcPct val="0"/>
        </a:spcBef>
        <a:spcAft>
          <a:spcPct val="0"/>
        </a:spcAft>
        <a:defRPr sz="3400">
          <a:solidFill>
            <a:srgbClr val="FFFFFF"/>
          </a:solidFill>
          <a:latin typeface="Times New Roman" pitchFamily="18" charset="0"/>
          <a:ea typeface="ＭＳ Ｐゴシック" pitchFamily="1" charset="-128"/>
        </a:defRPr>
      </a:lvl4pPr>
      <a:lvl5pPr algn="l" rtl="0" eaLnBrk="1" fontAlgn="base" hangingPunct="1">
        <a:spcBef>
          <a:spcPct val="0"/>
        </a:spcBef>
        <a:spcAft>
          <a:spcPct val="0"/>
        </a:spcAft>
        <a:defRPr sz="3400">
          <a:solidFill>
            <a:srgbClr val="FFFFFF"/>
          </a:solidFill>
          <a:latin typeface="Times New Roman" pitchFamily="18" charset="0"/>
          <a:ea typeface="ＭＳ Ｐゴシック" pitchFamily="1" charset="-128"/>
        </a:defRPr>
      </a:lvl5pPr>
      <a:lvl6pPr marL="457200" algn="l" rtl="0" eaLnBrk="1" fontAlgn="base" hangingPunct="1">
        <a:spcBef>
          <a:spcPct val="0"/>
        </a:spcBef>
        <a:spcAft>
          <a:spcPct val="0"/>
        </a:spcAft>
        <a:defRPr sz="3400">
          <a:solidFill>
            <a:srgbClr val="FFFFFF"/>
          </a:solidFill>
          <a:latin typeface="Times New Roman" pitchFamily="18" charset="0"/>
          <a:ea typeface="ＭＳ Ｐゴシック" pitchFamily="1" charset="-128"/>
        </a:defRPr>
      </a:lvl6pPr>
      <a:lvl7pPr marL="914400" algn="l" rtl="0" eaLnBrk="1" fontAlgn="base" hangingPunct="1">
        <a:spcBef>
          <a:spcPct val="0"/>
        </a:spcBef>
        <a:spcAft>
          <a:spcPct val="0"/>
        </a:spcAft>
        <a:defRPr sz="3400">
          <a:solidFill>
            <a:srgbClr val="FFFFFF"/>
          </a:solidFill>
          <a:latin typeface="Times New Roman" pitchFamily="18" charset="0"/>
          <a:ea typeface="ＭＳ Ｐゴシック" pitchFamily="1" charset="-128"/>
        </a:defRPr>
      </a:lvl7pPr>
      <a:lvl8pPr marL="1371600" algn="l" rtl="0" eaLnBrk="1" fontAlgn="base" hangingPunct="1">
        <a:spcBef>
          <a:spcPct val="0"/>
        </a:spcBef>
        <a:spcAft>
          <a:spcPct val="0"/>
        </a:spcAft>
        <a:defRPr sz="3400">
          <a:solidFill>
            <a:srgbClr val="FFFFFF"/>
          </a:solidFill>
          <a:latin typeface="Times New Roman" pitchFamily="18" charset="0"/>
          <a:ea typeface="ＭＳ Ｐゴシック" pitchFamily="1" charset="-128"/>
        </a:defRPr>
      </a:lvl8pPr>
      <a:lvl9pPr marL="1828800" algn="l" rtl="0" eaLnBrk="1" fontAlgn="base" hangingPunct="1">
        <a:spcBef>
          <a:spcPct val="0"/>
        </a:spcBef>
        <a:spcAft>
          <a:spcPct val="0"/>
        </a:spcAft>
        <a:defRPr sz="3400">
          <a:solidFill>
            <a:srgbClr val="FFFFFF"/>
          </a:solidFill>
          <a:latin typeface="Times New Roman" pitchFamily="18" charset="0"/>
          <a:ea typeface="ＭＳ Ｐゴシック" pitchFamily="1" charset="-128"/>
        </a:defRPr>
      </a:lvl9pPr>
    </p:titleStyle>
    <p:bodyStyle>
      <a:lvl1pPr marL="342900" indent="-342900" algn="l" rtl="0" eaLnBrk="1" fontAlgn="base" hangingPunct="1">
        <a:spcBef>
          <a:spcPct val="20000"/>
        </a:spcBef>
        <a:spcAft>
          <a:spcPct val="0"/>
        </a:spcAft>
        <a:buChar char="•"/>
        <a:defRPr sz="2400">
          <a:solidFill>
            <a:schemeClr val="tx2"/>
          </a:solidFill>
          <a:latin typeface="+mn-lt"/>
          <a:ea typeface="+mn-ea"/>
          <a:cs typeface="+mn-cs"/>
        </a:defRPr>
      </a:lvl1pPr>
      <a:lvl2pPr marL="742950" indent="-285750" algn="l" rtl="0" eaLnBrk="1" fontAlgn="base" hangingPunct="1">
        <a:spcBef>
          <a:spcPct val="20000"/>
        </a:spcBef>
        <a:spcAft>
          <a:spcPct val="0"/>
        </a:spcAft>
        <a:buChar char="–"/>
        <a:defRPr sz="2200">
          <a:solidFill>
            <a:schemeClr val="tx2"/>
          </a:solidFill>
          <a:latin typeface="+mn-lt"/>
          <a:ea typeface="+mn-ea"/>
        </a:defRPr>
      </a:lvl2pPr>
      <a:lvl3pPr marL="1143000" indent="-228600" algn="l" rtl="0" eaLnBrk="1" fontAlgn="base" hangingPunct="1">
        <a:spcBef>
          <a:spcPct val="20000"/>
        </a:spcBef>
        <a:spcAft>
          <a:spcPct val="0"/>
        </a:spcAft>
        <a:buChar char="•"/>
        <a:defRPr sz="2200">
          <a:solidFill>
            <a:schemeClr val="tx2"/>
          </a:solidFill>
          <a:latin typeface="+mn-lt"/>
          <a:ea typeface="+mn-ea"/>
        </a:defRPr>
      </a:lvl3pPr>
      <a:lvl4pPr marL="1600200" indent="-228600" algn="l" rtl="0" eaLnBrk="1" fontAlgn="base" hangingPunct="1">
        <a:spcBef>
          <a:spcPct val="20000"/>
        </a:spcBef>
        <a:spcAft>
          <a:spcPct val="0"/>
        </a:spcAft>
        <a:buChar char="–"/>
        <a:defRPr sz="2200">
          <a:solidFill>
            <a:schemeClr val="tx2"/>
          </a:solidFill>
          <a:latin typeface="+mn-lt"/>
          <a:ea typeface="+mn-ea"/>
        </a:defRPr>
      </a:lvl4pPr>
      <a:lvl5pPr marL="2057400" indent="-228600" algn="l" rtl="0" eaLnBrk="1" fontAlgn="base" hangingPunct="1">
        <a:spcBef>
          <a:spcPct val="20000"/>
        </a:spcBef>
        <a:spcAft>
          <a:spcPct val="0"/>
        </a:spcAft>
        <a:buChar char="»"/>
        <a:defRPr sz="2200">
          <a:solidFill>
            <a:schemeClr val="tx2"/>
          </a:solidFill>
          <a:latin typeface="+mn-lt"/>
          <a:ea typeface="+mn-ea"/>
        </a:defRPr>
      </a:lvl5pPr>
      <a:lvl6pPr marL="2514600" indent="-228600" algn="l" rtl="0" eaLnBrk="1" fontAlgn="base" hangingPunct="1">
        <a:spcBef>
          <a:spcPct val="20000"/>
        </a:spcBef>
        <a:spcAft>
          <a:spcPct val="0"/>
        </a:spcAft>
        <a:buChar char="»"/>
        <a:defRPr sz="2200">
          <a:solidFill>
            <a:schemeClr val="tx2"/>
          </a:solidFill>
          <a:latin typeface="+mn-lt"/>
          <a:ea typeface="+mn-ea"/>
        </a:defRPr>
      </a:lvl6pPr>
      <a:lvl7pPr marL="2971800" indent="-228600" algn="l" rtl="0" eaLnBrk="1" fontAlgn="base" hangingPunct="1">
        <a:spcBef>
          <a:spcPct val="20000"/>
        </a:spcBef>
        <a:spcAft>
          <a:spcPct val="0"/>
        </a:spcAft>
        <a:buChar char="»"/>
        <a:defRPr sz="2200">
          <a:solidFill>
            <a:schemeClr val="tx2"/>
          </a:solidFill>
          <a:latin typeface="+mn-lt"/>
          <a:ea typeface="+mn-ea"/>
        </a:defRPr>
      </a:lvl7pPr>
      <a:lvl8pPr marL="3429000" indent="-228600" algn="l" rtl="0" eaLnBrk="1" fontAlgn="base" hangingPunct="1">
        <a:spcBef>
          <a:spcPct val="20000"/>
        </a:spcBef>
        <a:spcAft>
          <a:spcPct val="0"/>
        </a:spcAft>
        <a:buChar char="»"/>
        <a:defRPr sz="2200">
          <a:solidFill>
            <a:schemeClr val="tx2"/>
          </a:solidFill>
          <a:latin typeface="+mn-lt"/>
          <a:ea typeface="+mn-ea"/>
        </a:defRPr>
      </a:lvl8pPr>
      <a:lvl9pPr marL="3886200" indent="-228600" algn="l" rtl="0" eaLnBrk="1" fontAlgn="base" hangingPunct="1">
        <a:spcBef>
          <a:spcPct val="20000"/>
        </a:spcBef>
        <a:spcAft>
          <a:spcPct val="0"/>
        </a:spcAft>
        <a:buChar char="»"/>
        <a:defRPr sz="2200">
          <a:solidFill>
            <a:schemeClr val="tx2"/>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74AD24-DA58-485C-A98E-D4E24778A549}" type="datetime1">
              <a:rPr lang="en-US" smtClean="0"/>
              <a:pPr/>
              <a:t>8/20/2014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5261DE-86A6-4B7D-BE0B-A2D1473FF357}" type="slidenum">
              <a:rPr lang="en-US" smtClean="0"/>
              <a:pPr/>
              <a:t>‹#›</a:t>
            </a:fld>
            <a:endParaRPr lang="en-US"/>
          </a:p>
        </p:txBody>
      </p:sp>
    </p:spTree>
    <p:extLst>
      <p:ext uri="{BB962C8B-B14F-4D97-AF65-F5344CB8AC3E}">
        <p14:creationId xmlns="" xmlns:p14="http://schemas.microsoft.com/office/powerpoint/2010/main" val="1991185935"/>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Lst>
  <p:transition/>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209922" name="Rectangle 2"/>
          <p:cNvSpPr>
            <a:spLocks noGrp="1" noChangeArrowheads="1"/>
          </p:cNvSpPr>
          <p:nvPr>
            <p:ph type="title"/>
          </p:nvPr>
        </p:nvSpPr>
        <p:spPr bwMode="auto">
          <a:xfrm>
            <a:off x="685800" y="304800"/>
            <a:ext cx="7848600" cy="685800"/>
          </a:xfrm>
          <a:prstGeom prst="rect">
            <a:avLst/>
          </a:prstGeom>
          <a:noFill/>
          <a:ln>
            <a:noFill/>
          </a:ln>
          <a:effectLst>
            <a:outerShdw blurRad="50800" dist="25399" dir="2700000" algn="ctr" rotWithShape="0">
              <a:srgbClr val="808080">
                <a:alpha val="82001"/>
              </a:srgbClr>
            </a:outerShdw>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9923" name="Rectangle 3"/>
          <p:cNvSpPr>
            <a:spLocks noGrp="1" noChangeArrowheads="1"/>
          </p:cNvSpPr>
          <p:nvPr>
            <p:ph type="body" idx="1"/>
          </p:nvPr>
        </p:nvSpPr>
        <p:spPr bwMode="auto">
          <a:xfrm>
            <a:off x="685800" y="1143000"/>
            <a:ext cx="7772400" cy="4876800"/>
          </a:xfrm>
          <a:prstGeom prst="rect">
            <a:avLst/>
          </a:prstGeom>
          <a:noFill/>
          <a:ln>
            <a:noFill/>
          </a:ln>
          <a:effectLst>
            <a:outerShdw blurRad="50800" dist="25399" dir="2700000" algn="ctr" rotWithShape="0">
              <a:srgbClr val="808080">
                <a:alpha val="82001"/>
              </a:srgbClr>
            </a:outerShdw>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09926" name="Rectangle 6"/>
          <p:cNvSpPr>
            <a:spLocks noGrp="1" noChangeArrowheads="1"/>
          </p:cNvSpPr>
          <p:nvPr>
            <p:ph type="sldNum" sz="quarter" idx="4"/>
          </p:nvPr>
        </p:nvSpPr>
        <p:spPr bwMode="auto">
          <a:xfrm>
            <a:off x="234950" y="6448425"/>
            <a:ext cx="457200" cy="30480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eaLnBrk="0" hangingPunct="0">
              <a:spcBef>
                <a:spcPct val="0"/>
              </a:spcBef>
              <a:buFontTx/>
              <a:buNone/>
              <a:defRPr sz="1400">
                <a:solidFill>
                  <a:schemeClr val="tx1"/>
                </a:solidFill>
                <a:ea typeface="ＭＳ Ｐゴシック" pitchFamily="1" charset="-128"/>
              </a:defRPr>
            </a:lvl1pPr>
          </a:lstStyle>
          <a:p>
            <a:pPr>
              <a:defRPr/>
            </a:pPr>
            <a:fld id="{DC286269-924E-4360-8B63-EF38D6EC0E49}" type="slidenum">
              <a:rPr lang="en-US"/>
              <a:pPr>
                <a:defRPr/>
              </a:pPr>
              <a:t>‹#›</a:t>
            </a:fld>
            <a:endParaRPr lang="en-US"/>
          </a:p>
        </p:txBody>
      </p:sp>
      <p:sp>
        <p:nvSpPr>
          <p:cNvPr id="1029" name="Line 7"/>
          <p:cNvSpPr>
            <a:spLocks noChangeShapeType="1"/>
          </p:cNvSpPr>
          <p:nvPr/>
        </p:nvSpPr>
        <p:spPr bwMode="auto">
          <a:xfrm>
            <a:off x="762000" y="990600"/>
            <a:ext cx="7848600" cy="0"/>
          </a:xfrm>
          <a:prstGeom prst="line">
            <a:avLst/>
          </a:prstGeom>
          <a:noFill/>
          <a:ln w="19050">
            <a:solidFill>
              <a:schemeClr val="tx2">
                <a:alpha val="34901"/>
              </a:schemeClr>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pic>
        <p:nvPicPr>
          <p:cNvPr id="1030" name="Picture 8" descr="Powerpoint-Inner-Slide-Bar-"/>
          <p:cNvPicPr>
            <a:picLocks noChangeAspect="1" noChangeArrowheads="1"/>
          </p:cNvPicPr>
          <p:nvPr/>
        </p:nvPicPr>
        <p:blipFill>
          <a:blip r:embed="rId15">
            <a:extLst>
              <a:ext uri="{28A0092B-C50C-407E-A947-70E740481C1C}">
                <a14:useLocalDpi xmlns="" xmlns:a14="http://schemas.microsoft.com/office/drawing/2010/main" val="0"/>
              </a:ext>
            </a:extLst>
          </a:blip>
          <a:srcRect/>
          <a:stretch>
            <a:fillRect/>
          </a:stretch>
        </p:blipFill>
        <p:spPr bwMode="gray">
          <a:xfrm>
            <a:off x="0" y="0"/>
            <a:ext cx="271463" cy="6858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031" name="Text Box 9"/>
          <p:cNvSpPr txBox="1">
            <a:spLocks noChangeArrowheads="1"/>
          </p:cNvSpPr>
          <p:nvPr/>
        </p:nvSpPr>
        <p:spPr bwMode="auto">
          <a:xfrm>
            <a:off x="5106390" y="6474743"/>
            <a:ext cx="4037610" cy="323165"/>
          </a:xfrm>
          <a:prstGeom prst="rect">
            <a:avLst/>
          </a:prstGeom>
          <a:noFill/>
          <a:ln>
            <a:noFill/>
          </a:ln>
          <a:effectLst/>
          <a:extLst>
            <a:ext uri="{909E8E84-426E-40DD-AFC4-6F175D3DCCD1}">
              <a14:hiddenFill xmlns="" xmlns:a14="http://schemas.microsoft.com/office/drawing/2010/main">
                <a:solidFill>
                  <a:schemeClr val="tx2"/>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tIns="91440" bIns="91440">
            <a:spAutoFit/>
          </a:bodyPr>
          <a:lstStyle>
            <a:lvl1pPr eaLnBrk="0" hangingPunct="0">
              <a:defRPr sz="2800">
                <a:solidFill>
                  <a:schemeClr val="tx2"/>
                </a:solidFill>
                <a:latin typeface="Times New Roman" pitchFamily="18" charset="0"/>
                <a:ea typeface="ＭＳ Ｐゴシック" pitchFamily="1" charset="-128"/>
              </a:defRPr>
            </a:lvl1pPr>
            <a:lvl2pPr marL="742950" indent="-285750" eaLnBrk="0" hangingPunct="0">
              <a:defRPr sz="2800">
                <a:solidFill>
                  <a:schemeClr val="tx2"/>
                </a:solidFill>
                <a:latin typeface="Times New Roman" pitchFamily="18" charset="0"/>
                <a:ea typeface="ＭＳ Ｐゴシック" pitchFamily="1" charset="-128"/>
              </a:defRPr>
            </a:lvl2pPr>
            <a:lvl3pPr marL="1143000" indent="-228600" eaLnBrk="0" hangingPunct="0">
              <a:defRPr sz="2800">
                <a:solidFill>
                  <a:schemeClr val="tx2"/>
                </a:solidFill>
                <a:latin typeface="Times New Roman" pitchFamily="18" charset="0"/>
                <a:ea typeface="ＭＳ Ｐゴシック" pitchFamily="1" charset="-128"/>
              </a:defRPr>
            </a:lvl3pPr>
            <a:lvl4pPr marL="1600200" indent="-228600" eaLnBrk="0" hangingPunct="0">
              <a:defRPr sz="2800">
                <a:solidFill>
                  <a:schemeClr val="tx2"/>
                </a:solidFill>
                <a:latin typeface="Times New Roman" pitchFamily="18" charset="0"/>
                <a:ea typeface="ＭＳ Ｐゴシック" pitchFamily="1" charset="-128"/>
              </a:defRPr>
            </a:lvl4pPr>
            <a:lvl5pPr marL="2057400" indent="-228600" eaLnBrk="0" hangingPunct="0">
              <a:defRPr sz="2800">
                <a:solidFill>
                  <a:schemeClr val="tx2"/>
                </a:solidFill>
                <a:latin typeface="Times New Roman" pitchFamily="18" charset="0"/>
                <a:ea typeface="ＭＳ Ｐゴシック" pitchFamily="1" charset="-128"/>
              </a:defRPr>
            </a:lvl5pPr>
            <a:lvl6pPr marL="2514600" indent="-228600" eaLnBrk="0" fontAlgn="base" hangingPunct="0">
              <a:spcBef>
                <a:spcPct val="20000"/>
              </a:spcBef>
              <a:spcAft>
                <a:spcPct val="0"/>
              </a:spcAft>
              <a:buChar char="•"/>
              <a:defRPr sz="2800">
                <a:solidFill>
                  <a:schemeClr val="tx2"/>
                </a:solidFill>
                <a:latin typeface="Times New Roman" pitchFamily="18" charset="0"/>
                <a:ea typeface="ＭＳ Ｐゴシック" pitchFamily="1" charset="-128"/>
              </a:defRPr>
            </a:lvl6pPr>
            <a:lvl7pPr marL="2971800" indent="-228600" eaLnBrk="0" fontAlgn="base" hangingPunct="0">
              <a:spcBef>
                <a:spcPct val="20000"/>
              </a:spcBef>
              <a:spcAft>
                <a:spcPct val="0"/>
              </a:spcAft>
              <a:buChar char="•"/>
              <a:defRPr sz="2800">
                <a:solidFill>
                  <a:schemeClr val="tx2"/>
                </a:solidFill>
                <a:latin typeface="Times New Roman" pitchFamily="18" charset="0"/>
                <a:ea typeface="ＭＳ Ｐゴシック" pitchFamily="1" charset="-128"/>
              </a:defRPr>
            </a:lvl7pPr>
            <a:lvl8pPr marL="3429000" indent="-228600" eaLnBrk="0" fontAlgn="base" hangingPunct="0">
              <a:spcBef>
                <a:spcPct val="20000"/>
              </a:spcBef>
              <a:spcAft>
                <a:spcPct val="0"/>
              </a:spcAft>
              <a:buChar char="•"/>
              <a:defRPr sz="2800">
                <a:solidFill>
                  <a:schemeClr val="tx2"/>
                </a:solidFill>
                <a:latin typeface="Times New Roman" pitchFamily="18" charset="0"/>
                <a:ea typeface="ＭＳ Ｐゴシック" pitchFamily="1" charset="-128"/>
              </a:defRPr>
            </a:lvl8pPr>
            <a:lvl9pPr marL="3886200" indent="-228600" eaLnBrk="0" fontAlgn="base" hangingPunct="0">
              <a:spcBef>
                <a:spcPct val="20000"/>
              </a:spcBef>
              <a:spcAft>
                <a:spcPct val="0"/>
              </a:spcAft>
              <a:buChar char="•"/>
              <a:defRPr sz="2800">
                <a:solidFill>
                  <a:schemeClr val="tx2"/>
                </a:solidFill>
                <a:latin typeface="Times New Roman" pitchFamily="18" charset="0"/>
                <a:ea typeface="ＭＳ Ｐゴシック" pitchFamily="1" charset="-128"/>
              </a:defRPr>
            </a:lvl9pPr>
          </a:lstStyle>
          <a:p>
            <a:pPr>
              <a:lnSpc>
                <a:spcPct val="50000"/>
              </a:lnSpc>
              <a:spcBef>
                <a:spcPct val="50000"/>
              </a:spcBef>
              <a:buFontTx/>
              <a:buNone/>
              <a:defRPr/>
            </a:pPr>
            <a:r>
              <a:rPr lang="en-US" sz="1800" b="1" dirty="0" smtClean="0">
                <a:solidFill>
                  <a:srgbClr val="CEC375"/>
                </a:solidFill>
              </a:rPr>
              <a:t>U.S. Federal Trade Commission</a:t>
            </a:r>
          </a:p>
        </p:txBody>
      </p:sp>
      <p:pic>
        <p:nvPicPr>
          <p:cNvPr id="1032" name="Picture 10" descr="FTCGoldSeal"/>
          <p:cNvPicPr>
            <a:picLocks noChangeAspect="1" noChangeArrowheads="1"/>
          </p:cNvPicPr>
          <p:nvPr/>
        </p:nvPicPr>
        <p:blipFill>
          <a:blip r:embed="rId16">
            <a:extLst>
              <a:ext uri="{28A0092B-C50C-407E-A947-70E740481C1C}">
                <a14:useLocalDpi xmlns="" xmlns:a14="http://schemas.microsoft.com/office/drawing/2010/main" val="0"/>
              </a:ext>
            </a:extLst>
          </a:blip>
          <a:srcRect/>
          <a:stretch>
            <a:fillRect/>
          </a:stretch>
        </p:blipFill>
        <p:spPr bwMode="auto">
          <a:xfrm>
            <a:off x="8345076" y="6209730"/>
            <a:ext cx="715798" cy="64827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2152567553"/>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ransition/>
  <p:timing>
    <p:tnLst>
      <p:par>
        <p:cTn id="1" dur="indefinite" restart="never" nodeType="tmRoot"/>
      </p:par>
    </p:tnLst>
  </p:timing>
  <p:hf hdr="0" ftr="0" dt="0"/>
  <p:txStyles>
    <p:titleStyle>
      <a:lvl1pPr algn="l" rtl="0" eaLnBrk="1" fontAlgn="base" hangingPunct="1">
        <a:spcBef>
          <a:spcPct val="0"/>
        </a:spcBef>
        <a:spcAft>
          <a:spcPct val="0"/>
        </a:spcAft>
        <a:defRPr sz="3400">
          <a:solidFill>
            <a:srgbClr val="FFFFFF"/>
          </a:solidFill>
          <a:latin typeface="+mj-lt"/>
          <a:ea typeface="+mj-ea"/>
          <a:cs typeface="+mj-cs"/>
        </a:defRPr>
      </a:lvl1pPr>
      <a:lvl2pPr algn="l" rtl="0" eaLnBrk="1" fontAlgn="base" hangingPunct="1">
        <a:spcBef>
          <a:spcPct val="0"/>
        </a:spcBef>
        <a:spcAft>
          <a:spcPct val="0"/>
        </a:spcAft>
        <a:defRPr sz="3400">
          <a:solidFill>
            <a:srgbClr val="FFFFFF"/>
          </a:solidFill>
          <a:latin typeface="Times New Roman" pitchFamily="18" charset="0"/>
          <a:ea typeface="ＭＳ Ｐゴシック" pitchFamily="1" charset="-128"/>
        </a:defRPr>
      </a:lvl2pPr>
      <a:lvl3pPr algn="l" rtl="0" eaLnBrk="1" fontAlgn="base" hangingPunct="1">
        <a:spcBef>
          <a:spcPct val="0"/>
        </a:spcBef>
        <a:spcAft>
          <a:spcPct val="0"/>
        </a:spcAft>
        <a:defRPr sz="3400">
          <a:solidFill>
            <a:srgbClr val="FFFFFF"/>
          </a:solidFill>
          <a:latin typeface="Times New Roman" pitchFamily="18" charset="0"/>
          <a:ea typeface="ＭＳ Ｐゴシック" pitchFamily="1" charset="-128"/>
        </a:defRPr>
      </a:lvl3pPr>
      <a:lvl4pPr algn="l" rtl="0" eaLnBrk="1" fontAlgn="base" hangingPunct="1">
        <a:spcBef>
          <a:spcPct val="0"/>
        </a:spcBef>
        <a:spcAft>
          <a:spcPct val="0"/>
        </a:spcAft>
        <a:defRPr sz="3400">
          <a:solidFill>
            <a:srgbClr val="FFFFFF"/>
          </a:solidFill>
          <a:latin typeface="Times New Roman" pitchFamily="18" charset="0"/>
          <a:ea typeface="ＭＳ Ｐゴシック" pitchFamily="1" charset="-128"/>
        </a:defRPr>
      </a:lvl4pPr>
      <a:lvl5pPr algn="l" rtl="0" eaLnBrk="1" fontAlgn="base" hangingPunct="1">
        <a:spcBef>
          <a:spcPct val="0"/>
        </a:spcBef>
        <a:spcAft>
          <a:spcPct val="0"/>
        </a:spcAft>
        <a:defRPr sz="3400">
          <a:solidFill>
            <a:srgbClr val="FFFFFF"/>
          </a:solidFill>
          <a:latin typeface="Times New Roman" pitchFamily="18" charset="0"/>
          <a:ea typeface="ＭＳ Ｐゴシック" pitchFamily="1" charset="-128"/>
        </a:defRPr>
      </a:lvl5pPr>
      <a:lvl6pPr marL="457200" algn="l" rtl="0" eaLnBrk="1" fontAlgn="base" hangingPunct="1">
        <a:spcBef>
          <a:spcPct val="0"/>
        </a:spcBef>
        <a:spcAft>
          <a:spcPct val="0"/>
        </a:spcAft>
        <a:defRPr sz="3400">
          <a:solidFill>
            <a:srgbClr val="FFFFFF"/>
          </a:solidFill>
          <a:latin typeface="Times New Roman" pitchFamily="18" charset="0"/>
          <a:ea typeface="ＭＳ Ｐゴシック" pitchFamily="1" charset="-128"/>
        </a:defRPr>
      </a:lvl6pPr>
      <a:lvl7pPr marL="914400" algn="l" rtl="0" eaLnBrk="1" fontAlgn="base" hangingPunct="1">
        <a:spcBef>
          <a:spcPct val="0"/>
        </a:spcBef>
        <a:spcAft>
          <a:spcPct val="0"/>
        </a:spcAft>
        <a:defRPr sz="3400">
          <a:solidFill>
            <a:srgbClr val="FFFFFF"/>
          </a:solidFill>
          <a:latin typeface="Times New Roman" pitchFamily="18" charset="0"/>
          <a:ea typeface="ＭＳ Ｐゴシック" pitchFamily="1" charset="-128"/>
        </a:defRPr>
      </a:lvl7pPr>
      <a:lvl8pPr marL="1371600" algn="l" rtl="0" eaLnBrk="1" fontAlgn="base" hangingPunct="1">
        <a:spcBef>
          <a:spcPct val="0"/>
        </a:spcBef>
        <a:spcAft>
          <a:spcPct val="0"/>
        </a:spcAft>
        <a:defRPr sz="3400">
          <a:solidFill>
            <a:srgbClr val="FFFFFF"/>
          </a:solidFill>
          <a:latin typeface="Times New Roman" pitchFamily="18" charset="0"/>
          <a:ea typeface="ＭＳ Ｐゴシック" pitchFamily="1" charset="-128"/>
        </a:defRPr>
      </a:lvl8pPr>
      <a:lvl9pPr marL="1828800" algn="l" rtl="0" eaLnBrk="1" fontAlgn="base" hangingPunct="1">
        <a:spcBef>
          <a:spcPct val="0"/>
        </a:spcBef>
        <a:spcAft>
          <a:spcPct val="0"/>
        </a:spcAft>
        <a:defRPr sz="3400">
          <a:solidFill>
            <a:srgbClr val="FFFFFF"/>
          </a:solidFill>
          <a:latin typeface="Times New Roman" pitchFamily="18" charset="0"/>
          <a:ea typeface="ＭＳ Ｐゴシック" pitchFamily="1" charset="-128"/>
        </a:defRPr>
      </a:lvl9pPr>
    </p:titleStyle>
    <p:bodyStyle>
      <a:lvl1pPr marL="342900" indent="-342900" algn="l" rtl="0" eaLnBrk="1" fontAlgn="base" hangingPunct="1">
        <a:spcBef>
          <a:spcPct val="20000"/>
        </a:spcBef>
        <a:spcAft>
          <a:spcPct val="0"/>
        </a:spcAft>
        <a:buChar char="•"/>
        <a:defRPr sz="2400">
          <a:solidFill>
            <a:schemeClr val="tx2"/>
          </a:solidFill>
          <a:latin typeface="+mn-lt"/>
          <a:ea typeface="+mn-ea"/>
          <a:cs typeface="+mn-cs"/>
        </a:defRPr>
      </a:lvl1pPr>
      <a:lvl2pPr marL="742950" indent="-285750" algn="l" rtl="0" eaLnBrk="1" fontAlgn="base" hangingPunct="1">
        <a:spcBef>
          <a:spcPct val="20000"/>
        </a:spcBef>
        <a:spcAft>
          <a:spcPct val="0"/>
        </a:spcAft>
        <a:buChar char="–"/>
        <a:defRPr sz="2200">
          <a:solidFill>
            <a:schemeClr val="tx2"/>
          </a:solidFill>
          <a:latin typeface="+mn-lt"/>
          <a:ea typeface="+mn-ea"/>
        </a:defRPr>
      </a:lvl2pPr>
      <a:lvl3pPr marL="1143000" indent="-228600" algn="l" rtl="0" eaLnBrk="1" fontAlgn="base" hangingPunct="1">
        <a:spcBef>
          <a:spcPct val="20000"/>
        </a:spcBef>
        <a:spcAft>
          <a:spcPct val="0"/>
        </a:spcAft>
        <a:buChar char="•"/>
        <a:defRPr sz="2200">
          <a:solidFill>
            <a:schemeClr val="tx2"/>
          </a:solidFill>
          <a:latin typeface="+mn-lt"/>
          <a:ea typeface="+mn-ea"/>
        </a:defRPr>
      </a:lvl3pPr>
      <a:lvl4pPr marL="1600200" indent="-228600" algn="l" rtl="0" eaLnBrk="1" fontAlgn="base" hangingPunct="1">
        <a:spcBef>
          <a:spcPct val="20000"/>
        </a:spcBef>
        <a:spcAft>
          <a:spcPct val="0"/>
        </a:spcAft>
        <a:buChar char="–"/>
        <a:defRPr sz="2200">
          <a:solidFill>
            <a:schemeClr val="tx2"/>
          </a:solidFill>
          <a:latin typeface="+mn-lt"/>
          <a:ea typeface="+mn-ea"/>
        </a:defRPr>
      </a:lvl4pPr>
      <a:lvl5pPr marL="2057400" indent="-228600" algn="l" rtl="0" eaLnBrk="1" fontAlgn="base" hangingPunct="1">
        <a:spcBef>
          <a:spcPct val="20000"/>
        </a:spcBef>
        <a:spcAft>
          <a:spcPct val="0"/>
        </a:spcAft>
        <a:buChar char="»"/>
        <a:defRPr sz="2200">
          <a:solidFill>
            <a:schemeClr val="tx2"/>
          </a:solidFill>
          <a:latin typeface="+mn-lt"/>
          <a:ea typeface="+mn-ea"/>
        </a:defRPr>
      </a:lvl5pPr>
      <a:lvl6pPr marL="2514600" indent="-228600" algn="l" rtl="0" eaLnBrk="1" fontAlgn="base" hangingPunct="1">
        <a:spcBef>
          <a:spcPct val="20000"/>
        </a:spcBef>
        <a:spcAft>
          <a:spcPct val="0"/>
        </a:spcAft>
        <a:buChar char="»"/>
        <a:defRPr sz="2200">
          <a:solidFill>
            <a:schemeClr val="tx2"/>
          </a:solidFill>
          <a:latin typeface="+mn-lt"/>
          <a:ea typeface="+mn-ea"/>
        </a:defRPr>
      </a:lvl6pPr>
      <a:lvl7pPr marL="2971800" indent="-228600" algn="l" rtl="0" eaLnBrk="1" fontAlgn="base" hangingPunct="1">
        <a:spcBef>
          <a:spcPct val="20000"/>
        </a:spcBef>
        <a:spcAft>
          <a:spcPct val="0"/>
        </a:spcAft>
        <a:buChar char="»"/>
        <a:defRPr sz="2200">
          <a:solidFill>
            <a:schemeClr val="tx2"/>
          </a:solidFill>
          <a:latin typeface="+mn-lt"/>
          <a:ea typeface="+mn-ea"/>
        </a:defRPr>
      </a:lvl7pPr>
      <a:lvl8pPr marL="3429000" indent="-228600" algn="l" rtl="0" eaLnBrk="1" fontAlgn="base" hangingPunct="1">
        <a:spcBef>
          <a:spcPct val="20000"/>
        </a:spcBef>
        <a:spcAft>
          <a:spcPct val="0"/>
        </a:spcAft>
        <a:buChar char="»"/>
        <a:defRPr sz="2200">
          <a:solidFill>
            <a:schemeClr val="tx2"/>
          </a:solidFill>
          <a:latin typeface="+mn-lt"/>
          <a:ea typeface="+mn-ea"/>
        </a:defRPr>
      </a:lvl8pPr>
      <a:lvl9pPr marL="3886200" indent="-228600" algn="l" rtl="0" eaLnBrk="1" fontAlgn="base" hangingPunct="1">
        <a:spcBef>
          <a:spcPct val="20000"/>
        </a:spcBef>
        <a:spcAft>
          <a:spcPct val="0"/>
        </a:spcAft>
        <a:buChar char="»"/>
        <a:defRPr sz="2200">
          <a:solidFill>
            <a:schemeClr val="tx2"/>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8FF550-ACBC-4077-BEF6-B5769BBF1C31}" type="datetime1">
              <a:rPr lang="en-US" smtClean="0">
                <a:solidFill>
                  <a:prstClr val="black">
                    <a:tint val="75000"/>
                  </a:prstClr>
                </a:solidFill>
              </a:rPr>
              <a:pPr/>
              <a:t>8/20/2014</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5261DE-86A6-4B7D-BE0B-A2D1473FF3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 xmlns:p14="http://schemas.microsoft.com/office/powerpoint/2010/main" val="1743180313"/>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1" r:id="rId12"/>
  </p:sldLayoutIdLst>
  <p:transition/>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9.xml"/><Relationship Id="rId5" Type="http://schemas.openxmlformats.org/officeDocument/2006/relationships/image" Target="cid:image009.png@01CF5FAE.0F1200A0" TargetMode="External"/><Relationship Id="rId4" Type="http://schemas.openxmlformats.org/officeDocument/2006/relationships/image" Target="../media/image8.png"/></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9.jpeg"/><Relationship Id="rId1" Type="http://schemas.openxmlformats.org/officeDocument/2006/relationships/slideLayout" Target="../slideLayouts/slideLayout19.xml"/><Relationship Id="rId5" Type="http://schemas.openxmlformats.org/officeDocument/2006/relationships/image" Target="cid:image009.png@01CF5FAE.0F1200A0" TargetMode="External"/><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9.xml"/><Relationship Id="rId4" Type="http://schemas.openxmlformats.org/officeDocument/2006/relationships/image" Target="cid:image009.png@01CF5FAE.0F1200A0"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9.xml"/><Relationship Id="rId4" Type="http://schemas.openxmlformats.org/officeDocument/2006/relationships/image" Target="cid:image009.png@01CF5FAE.0F1200A0"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9.xml"/><Relationship Id="rId4" Type="http://schemas.openxmlformats.org/officeDocument/2006/relationships/image" Target="cid:image009.png@01CF5FAE.0F1200A0"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9.xml"/><Relationship Id="rId4" Type="http://schemas.openxmlformats.org/officeDocument/2006/relationships/image" Target="cid:image009.png@01CF5FAE.0F1200A0"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43.xml"/><Relationship Id="rId4" Type="http://schemas.openxmlformats.org/officeDocument/2006/relationships/image" Target="cid:image009.png@01CF5FAE.0F1200A0"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43.xml"/><Relationship Id="rId4" Type="http://schemas.openxmlformats.org/officeDocument/2006/relationships/image" Target="cid:image009.png@01CF5FAE.0F1200A0"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43.xml"/><Relationship Id="rId4" Type="http://schemas.openxmlformats.org/officeDocument/2006/relationships/image" Target="cid:image009.png@01CF5FAE.0F1200A0"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43.xml"/><Relationship Id="rId4" Type="http://schemas.openxmlformats.org/officeDocument/2006/relationships/image" Target="cid:image009.png@01CF5FAE.0F1200A0"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43.xml"/><Relationship Id="rId4" Type="http://schemas.openxmlformats.org/officeDocument/2006/relationships/image" Target="cid:image009.png@01CF5FAE.0F1200A0"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43.xml"/><Relationship Id="rId4" Type="http://schemas.openxmlformats.org/officeDocument/2006/relationships/image" Target="cid:image009.png@01CF5FAE.0F1200A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09600" y="3276600"/>
            <a:ext cx="7848600" cy="1828800"/>
          </a:xfrm>
        </p:spPr>
        <p:txBody>
          <a:bodyPr>
            <a:normAutofit/>
          </a:bodyPr>
          <a:lstStyle/>
          <a:p>
            <a:pPr algn="ctr"/>
            <a:r>
              <a:rPr lang="en-US" sz="3600" dirty="0" smtClean="0"/>
              <a:t>COMESA Competition Commission Consumer Protection </a:t>
            </a:r>
            <a:r>
              <a:rPr lang="en-US" sz="3600" dirty="0" smtClean="0"/>
              <a:t>Highlights</a:t>
            </a:r>
            <a:endParaRPr lang="en-US" sz="3600" dirty="0"/>
          </a:p>
        </p:txBody>
      </p:sp>
      <p:pic>
        <p:nvPicPr>
          <p:cNvPr id="5" name="Picture 5" descr="federal-trade-commission-ftc-logo"/>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5486400" y="0"/>
            <a:ext cx="1600200" cy="1600200"/>
          </a:xfrm>
          <a:prstGeom prst="rect">
            <a:avLst/>
          </a:prstGeom>
          <a:noFill/>
          <a:extLst>
            <a:ext uri="{909E8E84-426E-40DD-AFC4-6F175D3DCCD1}">
              <a14:hiddenFill xmlns="" xmlns:a14="http://schemas.microsoft.com/office/drawing/2010/main">
                <a:solidFill>
                  <a:srgbClr val="FFFFFF"/>
                </a:solidFill>
              </a14:hiddenFill>
            </a:ext>
          </a:extLst>
        </p:spPr>
      </p:pic>
      <p:sp>
        <p:nvSpPr>
          <p:cNvPr id="8" name="Subtitle 4"/>
          <p:cNvSpPr txBox="1">
            <a:spLocks/>
          </p:cNvSpPr>
          <p:nvPr/>
        </p:nvSpPr>
        <p:spPr>
          <a:xfrm>
            <a:off x="2743200" y="5029200"/>
            <a:ext cx="3733800" cy="1752600"/>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000" b="1" dirty="0" smtClean="0">
                <a:solidFill>
                  <a:srgbClr val="0070C0"/>
                </a:solidFill>
              </a:rPr>
              <a:t>By </a:t>
            </a:r>
            <a:r>
              <a:rPr lang="en-US" sz="2000" b="1" dirty="0" smtClean="0">
                <a:solidFill>
                  <a:srgbClr val="0070C0"/>
                </a:solidFill>
              </a:rPr>
              <a:t> George </a:t>
            </a:r>
            <a:r>
              <a:rPr lang="en-US" sz="2000" b="1" dirty="0" err="1" smtClean="0">
                <a:solidFill>
                  <a:srgbClr val="0070C0"/>
                </a:solidFill>
              </a:rPr>
              <a:t>Lipimile</a:t>
            </a:r>
            <a:endParaRPr lang="en-US" sz="2000" b="1" dirty="0" smtClean="0">
              <a:solidFill>
                <a:srgbClr val="0070C0"/>
              </a:solidFill>
            </a:endParaRPr>
          </a:p>
          <a:p>
            <a:pPr marL="0" indent="0" algn="ctr">
              <a:buNone/>
            </a:pPr>
            <a:r>
              <a:rPr lang="en-US" sz="2000" b="1" dirty="0" smtClean="0">
                <a:solidFill>
                  <a:srgbClr val="0070C0"/>
                </a:solidFill>
              </a:rPr>
              <a:t>Director &amp; Chief Executive Officer</a:t>
            </a:r>
            <a:endParaRPr lang="en-US" sz="2000" b="1" dirty="0" smtClean="0">
              <a:solidFill>
                <a:srgbClr val="0070C0"/>
              </a:solidFill>
            </a:endParaRPr>
          </a:p>
          <a:p>
            <a:pPr marL="0" indent="0" algn="ctr">
              <a:buNone/>
            </a:pPr>
            <a:r>
              <a:rPr lang="en-US" sz="2000" b="1" dirty="0" smtClean="0">
                <a:solidFill>
                  <a:srgbClr val="0070C0"/>
                </a:solidFill>
              </a:rPr>
              <a:t>COMESA Competition Commission</a:t>
            </a:r>
          </a:p>
          <a:p>
            <a:pPr marL="0" indent="0" algn="ctr">
              <a:buNone/>
            </a:pPr>
            <a:r>
              <a:rPr lang="en-US" sz="2000" b="1" dirty="0" smtClean="0">
                <a:solidFill>
                  <a:srgbClr val="0070C0"/>
                </a:solidFill>
              </a:rPr>
              <a:t>Lilongwe, Malawi</a:t>
            </a:r>
            <a:endParaRPr lang="en-US" sz="2000" b="1" dirty="0" smtClean="0">
              <a:solidFill>
                <a:srgbClr val="0070C0"/>
              </a:solidFill>
            </a:endParaRPr>
          </a:p>
          <a:p>
            <a:pPr marL="0" indent="0" algn="ctr">
              <a:buNone/>
            </a:pPr>
            <a:r>
              <a:rPr lang="en-US" sz="2000" b="1" dirty="0" smtClean="0">
                <a:solidFill>
                  <a:srgbClr val="0070C0"/>
                </a:solidFill>
              </a:rPr>
              <a:t>8-10 </a:t>
            </a:r>
            <a:r>
              <a:rPr lang="en-US" sz="2000" b="1" dirty="0" smtClean="0">
                <a:solidFill>
                  <a:srgbClr val="0070C0"/>
                </a:solidFill>
              </a:rPr>
              <a:t>September </a:t>
            </a:r>
            <a:r>
              <a:rPr lang="en-US" sz="2000" b="1" dirty="0" smtClean="0">
                <a:solidFill>
                  <a:srgbClr val="0070C0"/>
                </a:solidFill>
              </a:rPr>
              <a:t>2014</a:t>
            </a:r>
            <a:endParaRPr lang="en-US" sz="2000" b="1" dirty="0">
              <a:solidFill>
                <a:srgbClr val="0070C0"/>
              </a:solidFill>
            </a:endParaRPr>
          </a:p>
        </p:txBody>
      </p:sp>
      <p:sp>
        <p:nvSpPr>
          <p:cNvPr id="4" name="TextBox 3"/>
          <p:cNvSpPr txBox="1"/>
          <p:nvPr/>
        </p:nvSpPr>
        <p:spPr>
          <a:xfrm>
            <a:off x="433421" y="2057400"/>
            <a:ext cx="8405779" cy="1323439"/>
          </a:xfrm>
          <a:prstGeom prst="rect">
            <a:avLst/>
          </a:prstGeom>
          <a:noFill/>
        </p:spPr>
        <p:txBody>
          <a:bodyPr wrap="square" rtlCol="0">
            <a:spAutoFit/>
          </a:bodyPr>
          <a:lstStyle/>
          <a:p>
            <a:pPr algn="ctr"/>
            <a:r>
              <a:rPr lang="en-US" sz="4000" b="1" dirty="0" smtClean="0">
                <a:latin typeface="+mj-lt"/>
              </a:rPr>
              <a:t>The </a:t>
            </a:r>
            <a:r>
              <a:rPr lang="en-US" sz="4000" b="1" dirty="0" smtClean="0">
                <a:latin typeface="+mj-lt"/>
              </a:rPr>
              <a:t>Sixth </a:t>
            </a:r>
            <a:r>
              <a:rPr lang="en-US" sz="4000" b="1" dirty="0">
                <a:latin typeface="+mj-lt"/>
              </a:rPr>
              <a:t>Annual African Dialogue Consumer Protection Conference</a:t>
            </a:r>
          </a:p>
        </p:txBody>
      </p:sp>
      <p:pic>
        <p:nvPicPr>
          <p:cNvPr id="11" name="Picture 10"/>
          <p:cNvPicPr/>
          <p:nvPr/>
        </p:nvPicPr>
        <p:blipFill>
          <a:blip r:embed="rId3"/>
          <a:srcRect/>
          <a:stretch>
            <a:fillRect/>
          </a:stretch>
        </p:blipFill>
        <p:spPr bwMode="auto">
          <a:xfrm>
            <a:off x="0" y="0"/>
            <a:ext cx="2743200" cy="1447800"/>
          </a:xfrm>
          <a:prstGeom prst="rect">
            <a:avLst/>
          </a:prstGeom>
          <a:noFill/>
          <a:ln w="9525">
            <a:noFill/>
            <a:miter lim="800000"/>
            <a:headEnd/>
            <a:tailEnd/>
          </a:ln>
        </p:spPr>
      </p:pic>
      <p:grpSp>
        <p:nvGrpSpPr>
          <p:cNvPr id="1026" name="Group 2"/>
          <p:cNvGrpSpPr>
            <a:grpSpLocks/>
          </p:cNvGrpSpPr>
          <p:nvPr/>
        </p:nvGrpSpPr>
        <p:grpSpPr bwMode="auto">
          <a:xfrm>
            <a:off x="3200400" y="-304800"/>
            <a:ext cx="1752600" cy="1905000"/>
            <a:chOff x="1080" y="720"/>
            <a:chExt cx="2160" cy="2520"/>
          </a:xfrm>
        </p:grpSpPr>
        <p:sp>
          <p:nvSpPr>
            <p:cNvPr id="1027" name="Oval 3"/>
            <p:cNvSpPr>
              <a:spLocks noChangeArrowheads="1"/>
            </p:cNvSpPr>
            <p:nvPr/>
          </p:nvSpPr>
          <p:spPr bwMode="auto">
            <a:xfrm>
              <a:off x="1318" y="1261"/>
              <a:ext cx="1684" cy="1727"/>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28" name="Oval 4"/>
            <p:cNvSpPr>
              <a:spLocks noChangeArrowheads="1"/>
            </p:cNvSpPr>
            <p:nvPr/>
          </p:nvSpPr>
          <p:spPr bwMode="auto">
            <a:xfrm>
              <a:off x="1422" y="1373"/>
              <a:ext cx="1476" cy="1502"/>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29" name="Rectangle 5"/>
            <p:cNvSpPr>
              <a:spLocks noChangeArrowheads="1"/>
            </p:cNvSpPr>
            <p:nvPr/>
          </p:nvSpPr>
          <p:spPr bwMode="auto">
            <a:xfrm>
              <a:off x="1386" y="1899"/>
              <a:ext cx="1548" cy="451"/>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30" name="WordArt 6"/>
            <p:cNvSpPr>
              <a:spLocks noChangeArrowheads="1" noChangeShapeType="1" noTextEdit="1"/>
            </p:cNvSpPr>
            <p:nvPr/>
          </p:nvSpPr>
          <p:spPr bwMode="auto">
            <a:xfrm>
              <a:off x="1524" y="1937"/>
              <a:ext cx="1272" cy="375"/>
            </a:xfrm>
            <a:prstGeom prst="rect">
              <a:avLst/>
            </a:prstGeom>
          </p:spPr>
          <p:txBody>
            <a:bodyPr wrap="none" fromWordArt="1">
              <a:prstTxWarp prst="textPlain">
                <a:avLst>
                  <a:gd name="adj" fmla="val 50000"/>
                </a:avLst>
              </a:prstTxWarp>
            </a:bodyPr>
            <a:lstStyle/>
            <a:p>
              <a:pPr algn="ctr" rtl="0"/>
              <a:r>
                <a:rPr lang="en-US" sz="3600" kern="10" spc="720" dirty="0" smtClean="0">
                  <a:ln w="28575">
                    <a:noFill/>
                    <a:round/>
                    <a:headEnd/>
                    <a:tailEnd/>
                  </a:ln>
                  <a:solidFill>
                    <a:srgbClr val="000000"/>
                  </a:solidFill>
                  <a:effectLst/>
                  <a:latin typeface="Arial Black"/>
                </a:rPr>
                <a:t>CFTC</a:t>
              </a:r>
              <a:endParaRPr lang="en-US" sz="3600" kern="10" spc="720" dirty="0">
                <a:ln w="28575">
                  <a:noFill/>
                  <a:round/>
                  <a:headEnd/>
                  <a:tailEnd/>
                </a:ln>
                <a:solidFill>
                  <a:srgbClr val="000000"/>
                </a:solidFill>
                <a:effectLst/>
                <a:latin typeface="Arial Black"/>
              </a:endParaRPr>
            </a:p>
          </p:txBody>
        </p:sp>
        <p:sp>
          <p:nvSpPr>
            <p:cNvPr id="1031" name="WordArt 7"/>
            <p:cNvSpPr>
              <a:spLocks noChangeArrowheads="1" noChangeShapeType="1" noTextEdit="1"/>
            </p:cNvSpPr>
            <p:nvPr/>
          </p:nvSpPr>
          <p:spPr bwMode="auto">
            <a:xfrm>
              <a:off x="1080" y="720"/>
              <a:ext cx="2160" cy="2520"/>
            </a:xfrm>
            <a:prstGeom prst="rect">
              <a:avLst/>
            </a:prstGeom>
          </p:spPr>
          <p:txBody>
            <a:bodyPr wrap="none" fromWordArt="1">
              <a:prstTxWarp prst="textArchDown">
                <a:avLst>
                  <a:gd name="adj" fmla="val 21177246"/>
                </a:avLst>
              </a:prstTxWarp>
            </a:bodyPr>
            <a:lstStyle/>
            <a:p>
              <a:pPr algn="ctr" rtl="0"/>
              <a:r>
                <a:rPr lang="en-US" sz="1400" kern="10" spc="280" smtClean="0">
                  <a:ln w="6350">
                    <a:noFill/>
                    <a:round/>
                    <a:headEnd/>
                    <a:tailEnd/>
                  </a:ln>
                  <a:solidFill>
                    <a:srgbClr val="000000"/>
                  </a:solidFill>
                  <a:effectLst/>
                  <a:latin typeface="Impact"/>
                </a:rPr>
                <a:t> COMPETITION AND FAIR TRADING COMMISSION</a:t>
              </a:r>
              <a:endParaRPr lang="en-US" sz="1400" kern="10" spc="280">
                <a:ln w="6350">
                  <a:noFill/>
                  <a:round/>
                  <a:headEnd/>
                  <a:tailEnd/>
                </a:ln>
                <a:solidFill>
                  <a:srgbClr val="000000"/>
                </a:solidFill>
                <a:effectLst/>
                <a:latin typeface="Impact"/>
              </a:endParaRPr>
            </a:p>
          </p:txBody>
        </p:sp>
      </p:grpSp>
      <p:pic>
        <p:nvPicPr>
          <p:cNvPr id="17" name="Picture 16" descr="AfricaMap2"/>
          <p:cNvPicPr/>
          <p:nvPr/>
        </p:nvPicPr>
        <p:blipFill>
          <a:blip r:embed="rId4" r:link="rId5">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ps="http://schemas.microsoft.com/office/word/2010/wordprocessingShape" xmlns:a14="http://schemas.microsoft.com/office/drawing/2010/main" xmlns:pic="http://schemas.openxmlformats.org/drawingml/2006/picture" xmlns:lc="http://schemas.openxmlformats.org/drawingml/2006/lockedCanvas" val="0"/>
              </a:ext>
            </a:extLst>
          </a:blip>
          <a:srcRect/>
          <a:stretch>
            <a:fillRect/>
          </a:stretch>
        </p:blipFill>
        <p:spPr bwMode="auto">
          <a:xfrm>
            <a:off x="7543800" y="152400"/>
            <a:ext cx="1447800" cy="1371600"/>
          </a:xfrm>
          <a:prstGeom prst="rect">
            <a:avLst/>
          </a:prstGeom>
          <a:noFill/>
          <a:ln>
            <a:noFill/>
          </a:ln>
        </p:spPr>
      </p:pic>
    </p:spTree>
    <p:extLst>
      <p:ext uri="{BB962C8B-B14F-4D97-AF65-F5344CB8AC3E}">
        <p14:creationId xmlns="" xmlns:p14="http://schemas.microsoft.com/office/powerpoint/2010/main" val="1595780013"/>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map of the world"/>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152400" y="2284750"/>
            <a:ext cx="2743200" cy="1861458"/>
          </a:xfrm>
          <a:prstGeom prst="rect">
            <a:avLst/>
          </a:prstGeom>
          <a:noFill/>
          <a:ln>
            <a:solidFill>
              <a:schemeClr val="tx1"/>
            </a:solidFill>
          </a:ln>
          <a:extLst>
            <a:ext uri="{909E8E84-426E-40DD-AFC4-6F175D3DCCD1}">
              <a14:hiddenFill xmlns="" xmlns:a14="http://schemas.microsoft.com/office/drawing/2010/main">
                <a:solidFill>
                  <a:srgbClr val="FFFFFF"/>
                </a:solidFill>
              </a14:hiddenFill>
            </a:ext>
          </a:extLst>
        </p:spPr>
      </p:pic>
      <p:sp>
        <p:nvSpPr>
          <p:cNvPr id="4" name="Rectangle 3"/>
          <p:cNvSpPr/>
          <p:nvPr/>
        </p:nvSpPr>
        <p:spPr>
          <a:xfrm>
            <a:off x="170873" y="838200"/>
            <a:ext cx="8763000" cy="1446550"/>
          </a:xfrm>
          <a:prstGeom prst="rect">
            <a:avLst/>
          </a:prstGeom>
        </p:spPr>
        <p:txBody>
          <a:bodyPr wrap="square">
            <a:spAutoFit/>
          </a:bodyPr>
          <a:lstStyle/>
          <a:p>
            <a:pPr lvl="0"/>
            <a:r>
              <a:rPr lang="en-US" sz="4400" b="1" dirty="0" smtClean="0">
                <a:solidFill>
                  <a:srgbClr val="0192FF"/>
                </a:solidFill>
                <a:latin typeface="+mj-lt"/>
                <a:ea typeface="ＭＳ Ｐゴシック"/>
              </a:rPr>
              <a:t>Collaborating with Regional and International Partners</a:t>
            </a:r>
            <a:endParaRPr lang="en-US" sz="4400" b="1" dirty="0">
              <a:solidFill>
                <a:srgbClr val="0192FF"/>
              </a:solidFill>
              <a:latin typeface="+mj-lt"/>
              <a:ea typeface="ＭＳ Ｐゴシック"/>
            </a:endParaRPr>
          </a:p>
        </p:txBody>
      </p:sp>
      <p:sp>
        <p:nvSpPr>
          <p:cNvPr id="5" name="Rectangle 4"/>
          <p:cNvSpPr/>
          <p:nvPr/>
        </p:nvSpPr>
        <p:spPr>
          <a:xfrm>
            <a:off x="3124200" y="2209800"/>
            <a:ext cx="5791200" cy="1938992"/>
          </a:xfrm>
          <a:prstGeom prst="rect">
            <a:avLst/>
          </a:prstGeom>
        </p:spPr>
        <p:txBody>
          <a:bodyPr wrap="square">
            <a:spAutoFit/>
          </a:bodyPr>
          <a:lstStyle/>
          <a:p>
            <a:r>
              <a:rPr lang="en-US" sz="2000" dirty="0"/>
              <a:t>The </a:t>
            </a:r>
            <a:r>
              <a:rPr lang="en-US" sz="2000" dirty="0" smtClean="0"/>
              <a:t>Commission has taken the initiative to establish cooperation frameworks with Member States national competition authorities in the implementation of the Regulations in order </a:t>
            </a:r>
            <a:r>
              <a:rPr lang="en-US" sz="2000" dirty="0"/>
              <a:t>to promote convergence toward </a:t>
            </a:r>
            <a:r>
              <a:rPr lang="en-US" sz="2000" dirty="0" smtClean="0"/>
              <a:t>effective consumer protection and competition law enforcement within the COMESA region. </a:t>
            </a:r>
            <a:endParaRPr lang="en-US" sz="2000" dirty="0"/>
          </a:p>
        </p:txBody>
      </p:sp>
      <p:sp>
        <p:nvSpPr>
          <p:cNvPr id="2" name="TextBox 1"/>
          <p:cNvSpPr txBox="1"/>
          <p:nvPr/>
        </p:nvSpPr>
        <p:spPr>
          <a:xfrm>
            <a:off x="170872" y="4343400"/>
            <a:ext cx="4629727" cy="1754326"/>
          </a:xfrm>
          <a:prstGeom prst="rect">
            <a:avLst/>
          </a:prstGeom>
          <a:noFill/>
        </p:spPr>
        <p:txBody>
          <a:bodyPr wrap="square" rtlCol="0">
            <a:spAutoFit/>
          </a:bodyPr>
          <a:lstStyle/>
          <a:p>
            <a:pPr marL="285750" indent="-285750"/>
            <a:r>
              <a:rPr lang="en-US" b="1" dirty="0" smtClean="0"/>
              <a:t>MOU with CUTS</a:t>
            </a:r>
            <a:endParaRPr lang="en-US" dirty="0" smtClean="0"/>
          </a:p>
          <a:p>
            <a:pPr marL="285750" indent="-285750">
              <a:buFont typeface="Arial" pitchFamily="34" charset="0"/>
              <a:buChar char="•"/>
            </a:pPr>
            <a:r>
              <a:rPr lang="en-US" dirty="0" smtClean="0"/>
              <a:t>The  Commission is also working on a Memorandum of Understanding with CUTS International Lusaka focused on joint advocacy activities and training in handling consumer protection cases.</a:t>
            </a:r>
          </a:p>
        </p:txBody>
      </p:sp>
      <p:sp>
        <p:nvSpPr>
          <p:cNvPr id="3" name="TextBox 2"/>
          <p:cNvSpPr txBox="1"/>
          <p:nvPr/>
        </p:nvSpPr>
        <p:spPr>
          <a:xfrm>
            <a:off x="4876801" y="4343400"/>
            <a:ext cx="4114800" cy="1754326"/>
          </a:xfrm>
          <a:prstGeom prst="rect">
            <a:avLst/>
          </a:prstGeom>
          <a:noFill/>
        </p:spPr>
        <p:txBody>
          <a:bodyPr wrap="square" rtlCol="0">
            <a:spAutoFit/>
          </a:bodyPr>
          <a:lstStyle/>
          <a:p>
            <a:pPr marL="285750" indent="-285750"/>
            <a:r>
              <a:rPr lang="en-US" b="1" dirty="0" smtClean="0"/>
              <a:t>Participation at Regional and International Conferences</a:t>
            </a:r>
          </a:p>
          <a:p>
            <a:pPr marL="285750" indent="-285750">
              <a:buFont typeface="Arial" pitchFamily="34" charset="0"/>
              <a:buChar char="•"/>
            </a:pPr>
            <a:r>
              <a:rPr lang="en-US" dirty="0" smtClean="0"/>
              <a:t>The Commission is participating in a number of regional and international conferences on consumer4 protection and competition.</a:t>
            </a:r>
            <a:endParaRPr lang="en-US" dirty="0"/>
          </a:p>
        </p:txBody>
      </p:sp>
      <p:sp>
        <p:nvSpPr>
          <p:cNvPr id="6" name="Slide Number Placeholder 5"/>
          <p:cNvSpPr>
            <a:spLocks noGrp="1"/>
          </p:cNvSpPr>
          <p:nvPr>
            <p:ph type="sldNum" sz="quarter" idx="12"/>
          </p:nvPr>
        </p:nvSpPr>
        <p:spPr/>
        <p:txBody>
          <a:bodyPr/>
          <a:lstStyle/>
          <a:p>
            <a:fld id="{1A5261DE-86A6-4B7D-BE0B-A2D1473FF357}" type="slidenum">
              <a:rPr lang="en-US" smtClean="0"/>
              <a:pPr/>
              <a:t>10</a:t>
            </a:fld>
            <a:endParaRPr lang="en-US"/>
          </a:p>
        </p:txBody>
      </p:sp>
      <p:pic>
        <p:nvPicPr>
          <p:cNvPr id="9" name="Picture 8"/>
          <p:cNvPicPr/>
          <p:nvPr/>
        </p:nvPicPr>
        <p:blipFill>
          <a:blip r:embed="rId3"/>
          <a:srcRect/>
          <a:stretch>
            <a:fillRect/>
          </a:stretch>
        </p:blipFill>
        <p:spPr bwMode="auto">
          <a:xfrm>
            <a:off x="0" y="0"/>
            <a:ext cx="1816100" cy="799411"/>
          </a:xfrm>
          <a:prstGeom prst="rect">
            <a:avLst/>
          </a:prstGeom>
          <a:noFill/>
          <a:ln w="9525">
            <a:noFill/>
            <a:miter lim="800000"/>
            <a:headEnd/>
            <a:tailEnd/>
          </a:ln>
        </p:spPr>
      </p:pic>
      <p:pic>
        <p:nvPicPr>
          <p:cNvPr id="10" name="Picture 9" descr="AfricaMap2"/>
          <p:cNvPicPr/>
          <p:nvPr/>
        </p:nvPicPr>
        <p:blipFill>
          <a:blip r:embed="rId4" r:link="rId5">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ps="http://schemas.microsoft.com/office/word/2010/wordprocessingShape" xmlns:a14="http://schemas.microsoft.com/office/drawing/2010/main" xmlns:pic="http://schemas.openxmlformats.org/drawingml/2006/picture" xmlns:lc="http://schemas.openxmlformats.org/drawingml/2006/lockedCanvas" val="0"/>
              </a:ext>
            </a:extLst>
          </a:blip>
          <a:srcRect/>
          <a:stretch>
            <a:fillRect/>
          </a:stretch>
        </p:blipFill>
        <p:spPr bwMode="auto">
          <a:xfrm>
            <a:off x="8305800" y="0"/>
            <a:ext cx="838200" cy="838200"/>
          </a:xfrm>
          <a:prstGeom prst="rect">
            <a:avLst/>
          </a:prstGeom>
          <a:noFill/>
          <a:ln>
            <a:noFill/>
          </a:ln>
        </p:spPr>
      </p:pic>
    </p:spTree>
    <p:extLst>
      <p:ext uri="{BB962C8B-B14F-4D97-AF65-F5344CB8AC3E}">
        <p14:creationId xmlns="" xmlns:p14="http://schemas.microsoft.com/office/powerpoint/2010/main" val="1721936375"/>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0873" y="838200"/>
            <a:ext cx="8763000" cy="1446550"/>
          </a:xfrm>
          <a:prstGeom prst="rect">
            <a:avLst/>
          </a:prstGeom>
        </p:spPr>
        <p:txBody>
          <a:bodyPr wrap="square">
            <a:spAutoFit/>
          </a:bodyPr>
          <a:lstStyle/>
          <a:p>
            <a:pPr lvl="0" algn="ctr"/>
            <a:r>
              <a:rPr lang="en-US" sz="4400" b="1" dirty="0" smtClean="0">
                <a:solidFill>
                  <a:srgbClr val="0192FF"/>
                </a:solidFill>
                <a:latin typeface="+mj-lt"/>
                <a:ea typeface="ＭＳ Ｐゴシック"/>
              </a:rPr>
              <a:t>Current Status of Consumer </a:t>
            </a:r>
          </a:p>
          <a:p>
            <a:pPr lvl="0" algn="ctr"/>
            <a:r>
              <a:rPr lang="en-US" sz="4400" b="1" dirty="0" smtClean="0">
                <a:solidFill>
                  <a:srgbClr val="0192FF"/>
                </a:solidFill>
                <a:latin typeface="+mj-lt"/>
                <a:ea typeface="ＭＳ Ｐゴシック"/>
              </a:rPr>
              <a:t>Protection Division</a:t>
            </a:r>
            <a:endParaRPr lang="en-US" sz="4400" b="1" dirty="0">
              <a:solidFill>
                <a:srgbClr val="0192FF"/>
              </a:solidFill>
              <a:latin typeface="+mj-lt"/>
              <a:ea typeface="ＭＳ Ｐゴシック"/>
            </a:endParaRPr>
          </a:p>
        </p:txBody>
      </p:sp>
      <p:sp>
        <p:nvSpPr>
          <p:cNvPr id="5" name="Rectangle 4"/>
          <p:cNvSpPr/>
          <p:nvPr/>
        </p:nvSpPr>
        <p:spPr>
          <a:xfrm>
            <a:off x="457200" y="2743200"/>
            <a:ext cx="8458200" cy="707886"/>
          </a:xfrm>
          <a:prstGeom prst="rect">
            <a:avLst/>
          </a:prstGeom>
        </p:spPr>
        <p:txBody>
          <a:bodyPr wrap="square">
            <a:spAutoFit/>
          </a:bodyPr>
          <a:lstStyle/>
          <a:p>
            <a:r>
              <a:rPr lang="en-US" sz="2000" dirty="0" smtClean="0"/>
              <a:t>The Commission is planning to start enforcing Part 5 of the Regulations in </a:t>
            </a:r>
            <a:r>
              <a:rPr lang="en-US" sz="2000" dirty="0" smtClean="0"/>
              <a:t>2015.  </a:t>
            </a:r>
            <a:r>
              <a:rPr lang="en-US" sz="2000" dirty="0" smtClean="0"/>
              <a:t>In this regard, it is   undertaking the following:</a:t>
            </a:r>
            <a:endParaRPr lang="en-US" sz="2000" dirty="0"/>
          </a:p>
        </p:txBody>
      </p:sp>
      <p:sp>
        <p:nvSpPr>
          <p:cNvPr id="2" name="TextBox 1"/>
          <p:cNvSpPr txBox="1"/>
          <p:nvPr/>
        </p:nvSpPr>
        <p:spPr>
          <a:xfrm>
            <a:off x="170872" y="4343400"/>
            <a:ext cx="4629727" cy="1754326"/>
          </a:xfrm>
          <a:prstGeom prst="rect">
            <a:avLst/>
          </a:prstGeom>
          <a:noFill/>
        </p:spPr>
        <p:txBody>
          <a:bodyPr wrap="square" rtlCol="0">
            <a:spAutoFit/>
          </a:bodyPr>
          <a:lstStyle/>
          <a:p>
            <a:pPr marL="285750" indent="-285750"/>
            <a:r>
              <a:rPr lang="en-US" b="1" dirty="0" smtClean="0"/>
              <a:t>Engagements with Cooperating Partners</a:t>
            </a:r>
          </a:p>
          <a:p>
            <a:pPr marL="285750" indent="-285750">
              <a:buFont typeface="Arial" pitchFamily="34" charset="0"/>
              <a:buChar char="•"/>
            </a:pPr>
            <a:r>
              <a:rPr lang="en-US" dirty="0" smtClean="0"/>
              <a:t>Recruitment of staff for the Consumer Protection Division.</a:t>
            </a:r>
          </a:p>
          <a:p>
            <a:pPr marL="285750" indent="-285750">
              <a:buFont typeface="Arial" pitchFamily="34" charset="0"/>
              <a:buChar char="•"/>
            </a:pPr>
            <a:r>
              <a:rPr lang="en-US" dirty="0" smtClean="0"/>
              <a:t>Assistance with stakeholder sensitization workshops for consumer associations in Member States.</a:t>
            </a:r>
          </a:p>
        </p:txBody>
      </p:sp>
      <p:sp>
        <p:nvSpPr>
          <p:cNvPr id="3" name="TextBox 2"/>
          <p:cNvSpPr txBox="1"/>
          <p:nvPr/>
        </p:nvSpPr>
        <p:spPr>
          <a:xfrm>
            <a:off x="4876801" y="4343400"/>
            <a:ext cx="4114800" cy="2031325"/>
          </a:xfrm>
          <a:prstGeom prst="rect">
            <a:avLst/>
          </a:prstGeom>
          <a:noFill/>
        </p:spPr>
        <p:txBody>
          <a:bodyPr wrap="square" rtlCol="0">
            <a:spAutoFit/>
          </a:bodyPr>
          <a:lstStyle/>
          <a:p>
            <a:pPr marL="285750" indent="-285750"/>
            <a:r>
              <a:rPr lang="en-US" b="1" dirty="0" smtClean="0"/>
              <a:t>Advisory &amp; Advocacy  Activities</a:t>
            </a:r>
          </a:p>
          <a:p>
            <a:pPr marL="285750" indent="-285750">
              <a:buFont typeface="Arial" pitchFamily="34" charset="0"/>
              <a:buChar char="•"/>
            </a:pPr>
            <a:r>
              <a:rPr lang="en-US" dirty="0" smtClean="0"/>
              <a:t>Offering advisory services to Member States national competition authorities and complainants. </a:t>
            </a:r>
          </a:p>
          <a:p>
            <a:pPr marL="285750" indent="-285750">
              <a:buFont typeface="Arial" pitchFamily="34" charset="0"/>
              <a:buChar char="•"/>
            </a:pPr>
            <a:r>
              <a:rPr lang="en-US" dirty="0" smtClean="0"/>
              <a:t>Undertaking advocacy activities to raise awareness of the consumer protection provisions.</a:t>
            </a:r>
          </a:p>
        </p:txBody>
      </p:sp>
      <p:sp>
        <p:nvSpPr>
          <p:cNvPr id="6" name="Slide Number Placeholder 5"/>
          <p:cNvSpPr>
            <a:spLocks noGrp="1"/>
          </p:cNvSpPr>
          <p:nvPr>
            <p:ph type="sldNum" sz="quarter" idx="12"/>
          </p:nvPr>
        </p:nvSpPr>
        <p:spPr/>
        <p:txBody>
          <a:bodyPr/>
          <a:lstStyle/>
          <a:p>
            <a:fld id="{1A5261DE-86A6-4B7D-BE0B-A2D1473FF357}" type="slidenum">
              <a:rPr lang="en-US" smtClean="0"/>
              <a:pPr/>
              <a:t>11</a:t>
            </a:fld>
            <a:endParaRPr lang="en-US"/>
          </a:p>
        </p:txBody>
      </p:sp>
      <p:pic>
        <p:nvPicPr>
          <p:cNvPr id="9" name="Picture 8"/>
          <p:cNvPicPr/>
          <p:nvPr/>
        </p:nvPicPr>
        <p:blipFill>
          <a:blip r:embed="rId2"/>
          <a:srcRect/>
          <a:stretch>
            <a:fillRect/>
          </a:stretch>
        </p:blipFill>
        <p:spPr bwMode="auto">
          <a:xfrm>
            <a:off x="0" y="0"/>
            <a:ext cx="1739900" cy="799411"/>
          </a:xfrm>
          <a:prstGeom prst="rect">
            <a:avLst/>
          </a:prstGeom>
          <a:noFill/>
          <a:ln w="9525">
            <a:noFill/>
            <a:miter lim="800000"/>
            <a:headEnd/>
            <a:tailEnd/>
          </a:ln>
        </p:spPr>
      </p:pic>
      <p:pic>
        <p:nvPicPr>
          <p:cNvPr id="10" name="Picture 9" descr="AfricaMap2"/>
          <p:cNvPicPr/>
          <p:nvPr/>
        </p:nvPicPr>
        <p:blipFill>
          <a:blip r:embed="rId3" r:link="rId4">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ps="http://schemas.microsoft.com/office/word/2010/wordprocessingShape" xmlns:a14="http://schemas.microsoft.com/office/drawing/2010/main" xmlns:pic="http://schemas.openxmlformats.org/drawingml/2006/picture" xmlns:lc="http://schemas.openxmlformats.org/drawingml/2006/lockedCanvas" val="0"/>
              </a:ext>
            </a:extLst>
          </a:blip>
          <a:srcRect/>
          <a:stretch>
            <a:fillRect/>
          </a:stretch>
        </p:blipFill>
        <p:spPr bwMode="auto">
          <a:xfrm>
            <a:off x="8229600" y="0"/>
            <a:ext cx="914400" cy="964734"/>
          </a:xfrm>
          <a:prstGeom prst="rect">
            <a:avLst/>
          </a:prstGeom>
          <a:noFill/>
          <a:ln>
            <a:noFill/>
          </a:ln>
        </p:spPr>
      </p:pic>
    </p:spTree>
    <p:extLst>
      <p:ext uri="{BB962C8B-B14F-4D97-AF65-F5344CB8AC3E}">
        <p14:creationId xmlns="" xmlns:p14="http://schemas.microsoft.com/office/powerpoint/2010/main" val="1721936375"/>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28600" y="1676400"/>
            <a:ext cx="8686800" cy="3785652"/>
          </a:xfrm>
          <a:prstGeom prst="rect">
            <a:avLst/>
          </a:prstGeom>
        </p:spPr>
        <p:txBody>
          <a:bodyPr wrap="square">
            <a:spAutoFit/>
          </a:bodyPr>
          <a:lstStyle/>
          <a:p>
            <a:pPr lvl="0" algn="ctr"/>
            <a:r>
              <a:rPr lang="en-US" sz="8000" b="1" dirty="0" smtClean="0">
                <a:solidFill>
                  <a:srgbClr val="0192FF"/>
                </a:solidFill>
                <a:ea typeface="ＭＳ Ｐゴシック"/>
              </a:rPr>
              <a:t>THANK YOU</a:t>
            </a:r>
          </a:p>
          <a:p>
            <a:pPr lvl="0" algn="ctr"/>
            <a:endParaRPr lang="en-US" sz="8000" b="1" dirty="0" smtClean="0">
              <a:solidFill>
                <a:srgbClr val="0192FF"/>
              </a:solidFill>
              <a:ea typeface="ＭＳ Ｐゴシック"/>
            </a:endParaRPr>
          </a:p>
          <a:p>
            <a:pPr algn="ctr"/>
            <a:endParaRPr lang="en-US" sz="8000" dirty="0"/>
          </a:p>
        </p:txBody>
      </p:sp>
      <p:sp>
        <p:nvSpPr>
          <p:cNvPr id="2" name="TextBox 1"/>
          <p:cNvSpPr txBox="1"/>
          <p:nvPr/>
        </p:nvSpPr>
        <p:spPr>
          <a:xfrm>
            <a:off x="170872" y="4343400"/>
            <a:ext cx="4629727" cy="646331"/>
          </a:xfrm>
          <a:prstGeom prst="rect">
            <a:avLst/>
          </a:prstGeom>
          <a:noFill/>
        </p:spPr>
        <p:txBody>
          <a:bodyPr wrap="square" rtlCol="0">
            <a:spAutoFit/>
          </a:bodyPr>
          <a:lstStyle/>
          <a:p>
            <a:pPr marL="285750" indent="-285750"/>
            <a:r>
              <a:rPr lang="en-US" sz="3600" b="1" dirty="0" smtClean="0">
                <a:solidFill>
                  <a:srgbClr val="C00000"/>
                </a:solidFill>
              </a:rPr>
              <a:t>glipimile@comesa.int</a:t>
            </a:r>
            <a:endParaRPr lang="en-US" sz="3600" dirty="0" smtClean="0"/>
          </a:p>
        </p:txBody>
      </p:sp>
      <p:sp>
        <p:nvSpPr>
          <p:cNvPr id="3" name="TextBox 2"/>
          <p:cNvSpPr txBox="1"/>
          <p:nvPr/>
        </p:nvSpPr>
        <p:spPr>
          <a:xfrm>
            <a:off x="4876801" y="4343400"/>
            <a:ext cx="4114800" cy="1323439"/>
          </a:xfrm>
          <a:prstGeom prst="rect">
            <a:avLst/>
          </a:prstGeom>
          <a:noFill/>
        </p:spPr>
        <p:txBody>
          <a:bodyPr wrap="square" rtlCol="0">
            <a:spAutoFit/>
          </a:bodyPr>
          <a:lstStyle/>
          <a:p>
            <a:pPr marL="285750" indent="-285750"/>
            <a:r>
              <a:rPr lang="en-US" sz="4000" b="1" dirty="0" smtClean="0">
                <a:solidFill>
                  <a:srgbClr val="C00000"/>
                </a:solidFill>
              </a:rPr>
              <a:t>+265 (0) 1 772 466</a:t>
            </a:r>
          </a:p>
          <a:p>
            <a:pPr marL="285750" indent="-285750"/>
            <a:r>
              <a:rPr lang="en-US" sz="4000" b="1" dirty="0" smtClean="0">
                <a:solidFill>
                  <a:srgbClr val="C00000"/>
                </a:solidFill>
              </a:rPr>
              <a:t>+265 </a:t>
            </a:r>
            <a:r>
              <a:rPr lang="en-US" sz="4000" b="1" dirty="0" smtClean="0">
                <a:solidFill>
                  <a:srgbClr val="C00000"/>
                </a:solidFill>
              </a:rPr>
              <a:t>991 320 088</a:t>
            </a:r>
            <a:endParaRPr lang="en-US" sz="4000" dirty="0" smtClean="0"/>
          </a:p>
        </p:txBody>
      </p:sp>
      <p:sp>
        <p:nvSpPr>
          <p:cNvPr id="6" name="Slide Number Placeholder 5"/>
          <p:cNvSpPr>
            <a:spLocks noGrp="1"/>
          </p:cNvSpPr>
          <p:nvPr>
            <p:ph type="sldNum" sz="quarter" idx="12"/>
          </p:nvPr>
        </p:nvSpPr>
        <p:spPr/>
        <p:txBody>
          <a:bodyPr/>
          <a:lstStyle/>
          <a:p>
            <a:fld id="{1A5261DE-86A6-4B7D-BE0B-A2D1473FF357}" type="slidenum">
              <a:rPr lang="en-US" smtClean="0"/>
              <a:pPr/>
              <a:t>12</a:t>
            </a:fld>
            <a:endParaRPr lang="en-US"/>
          </a:p>
        </p:txBody>
      </p:sp>
      <p:pic>
        <p:nvPicPr>
          <p:cNvPr id="9" name="Picture 8"/>
          <p:cNvPicPr/>
          <p:nvPr/>
        </p:nvPicPr>
        <p:blipFill>
          <a:blip r:embed="rId2"/>
          <a:srcRect/>
          <a:stretch>
            <a:fillRect/>
          </a:stretch>
        </p:blipFill>
        <p:spPr bwMode="auto">
          <a:xfrm>
            <a:off x="0" y="0"/>
            <a:ext cx="2578100" cy="1180411"/>
          </a:xfrm>
          <a:prstGeom prst="rect">
            <a:avLst/>
          </a:prstGeom>
          <a:noFill/>
          <a:ln w="9525">
            <a:noFill/>
            <a:miter lim="800000"/>
            <a:headEnd/>
            <a:tailEnd/>
          </a:ln>
        </p:spPr>
      </p:pic>
      <p:pic>
        <p:nvPicPr>
          <p:cNvPr id="10" name="Picture 9" descr="AfricaMap2"/>
          <p:cNvPicPr/>
          <p:nvPr/>
        </p:nvPicPr>
        <p:blipFill>
          <a:blip r:embed="rId3" r:link="rId4">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ps="http://schemas.microsoft.com/office/word/2010/wordprocessingShape" xmlns:a14="http://schemas.microsoft.com/office/drawing/2010/main" xmlns:pic="http://schemas.openxmlformats.org/drawingml/2006/picture" xmlns:lc="http://schemas.openxmlformats.org/drawingml/2006/lockedCanvas" val="0"/>
              </a:ext>
            </a:extLst>
          </a:blip>
          <a:srcRect/>
          <a:stretch>
            <a:fillRect/>
          </a:stretch>
        </p:blipFill>
        <p:spPr bwMode="auto">
          <a:xfrm>
            <a:off x="7924800" y="0"/>
            <a:ext cx="1219200" cy="1143000"/>
          </a:xfrm>
          <a:prstGeom prst="rect">
            <a:avLst/>
          </a:prstGeom>
          <a:noFill/>
          <a:ln>
            <a:noFill/>
          </a:ln>
        </p:spPr>
      </p:pic>
    </p:spTree>
    <p:extLst>
      <p:ext uri="{BB962C8B-B14F-4D97-AF65-F5344CB8AC3E}">
        <p14:creationId xmlns="" xmlns:p14="http://schemas.microsoft.com/office/powerpoint/2010/main" val="1721936375"/>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76200" y="1295400"/>
            <a:ext cx="8686800" cy="685800"/>
          </a:xfrm>
        </p:spPr>
        <p:txBody>
          <a:bodyPr>
            <a:noAutofit/>
          </a:bodyPr>
          <a:lstStyle/>
          <a:p>
            <a:r>
              <a:rPr lang="en-US" b="1" dirty="0" smtClean="0">
                <a:solidFill>
                  <a:srgbClr val="0192FF"/>
                </a:solidFill>
              </a:rPr>
              <a:t>CCC’s Legal Framework</a:t>
            </a:r>
            <a:endParaRPr lang="en-US" b="1" dirty="0">
              <a:solidFill>
                <a:srgbClr val="0192FF"/>
              </a:solidFill>
            </a:endParaRPr>
          </a:p>
        </p:txBody>
      </p:sp>
      <p:sp>
        <p:nvSpPr>
          <p:cNvPr id="3" name="Content Placeholder 2"/>
          <p:cNvSpPr>
            <a:spLocks noGrp="1"/>
          </p:cNvSpPr>
          <p:nvPr>
            <p:ph idx="4294967295"/>
          </p:nvPr>
        </p:nvSpPr>
        <p:spPr>
          <a:xfrm>
            <a:off x="152400" y="1828800"/>
            <a:ext cx="8763000" cy="4724400"/>
          </a:xfrm>
        </p:spPr>
        <p:txBody>
          <a:bodyPr>
            <a:normAutofit/>
          </a:bodyPr>
          <a:lstStyle/>
          <a:p>
            <a:pPr marL="0" indent="0">
              <a:buNone/>
            </a:pPr>
            <a:r>
              <a:rPr lang="en-US" sz="2000" b="1" dirty="0" smtClean="0"/>
              <a:t>Purpose</a:t>
            </a:r>
            <a:r>
              <a:rPr lang="en-US" sz="2000" dirty="0" smtClean="0"/>
              <a:t>: </a:t>
            </a:r>
          </a:p>
          <a:p>
            <a:r>
              <a:rPr lang="en-US" sz="1800" dirty="0" smtClean="0"/>
              <a:t>To promote and encourage competition by preventing restrictive business practices and other restrictions that deter the efficient operation of markets, thereby enhancing the welfare of the consumers in the Common Market, and to protect consumers against offensive conduct by market actors. (COMESA Competition Regulations (CCR), 2004 Article  2)</a:t>
            </a:r>
          </a:p>
          <a:p>
            <a:pPr marL="0" indent="0">
              <a:buNone/>
            </a:pPr>
            <a:r>
              <a:rPr lang="en-US" sz="2000" b="1" dirty="0" smtClean="0"/>
              <a:t>Application:</a:t>
            </a:r>
            <a:endParaRPr lang="en-US" sz="2000" b="1" dirty="0"/>
          </a:p>
          <a:p>
            <a:r>
              <a:rPr lang="en-US" sz="1800" dirty="0" smtClean="0"/>
              <a:t>Apply to all economic activities whether conducted by private or public persons within, or having an effect within, the Common Market, except for those activities as set forth under Article 4. These Regulations apply to conduct covered by Parts 3, 4 and 5 which have an appreciable effect on trade between Member States and which restrict competition in the Common Market.</a:t>
            </a:r>
            <a:endParaRPr lang="en-US" sz="1800" dirty="0"/>
          </a:p>
          <a:p>
            <a:pPr marL="0" indent="0">
              <a:buNone/>
            </a:pPr>
            <a:r>
              <a:rPr lang="en-US" sz="2000" b="1" dirty="0" smtClean="0"/>
              <a:t>Areas Covered:</a:t>
            </a:r>
            <a:endParaRPr lang="en-US" sz="2000" b="1" dirty="0"/>
          </a:p>
          <a:p>
            <a:r>
              <a:rPr lang="en-US" sz="1800" dirty="0" smtClean="0"/>
              <a:t>The Regulations cover investigation of  anti-competitive conduct, mergers  and acquisitions and consumer protection.</a:t>
            </a:r>
            <a:endParaRPr lang="en-US" sz="1800" dirty="0"/>
          </a:p>
          <a:p>
            <a:pPr marL="0" indent="0">
              <a:buNone/>
            </a:pPr>
            <a:endParaRPr lang="en-US" sz="2000" dirty="0" smtClean="0"/>
          </a:p>
          <a:p>
            <a:endParaRPr lang="en-US" dirty="0"/>
          </a:p>
        </p:txBody>
      </p:sp>
      <p:sp>
        <p:nvSpPr>
          <p:cNvPr id="8" name="Slide Number Placeholder 7"/>
          <p:cNvSpPr>
            <a:spLocks noGrp="1"/>
          </p:cNvSpPr>
          <p:nvPr>
            <p:ph type="sldNum" sz="quarter" idx="12"/>
          </p:nvPr>
        </p:nvSpPr>
        <p:spPr/>
        <p:txBody>
          <a:bodyPr/>
          <a:lstStyle/>
          <a:p>
            <a:fld id="{1A5261DE-86A6-4B7D-BE0B-A2D1473FF357}" type="slidenum">
              <a:rPr lang="en-US" smtClean="0"/>
              <a:pPr/>
              <a:t>2</a:t>
            </a:fld>
            <a:endParaRPr lang="en-US"/>
          </a:p>
        </p:txBody>
      </p:sp>
      <p:pic>
        <p:nvPicPr>
          <p:cNvPr id="10" name="Picture 9"/>
          <p:cNvPicPr/>
          <p:nvPr/>
        </p:nvPicPr>
        <p:blipFill>
          <a:blip r:embed="rId2"/>
          <a:srcRect/>
          <a:stretch>
            <a:fillRect/>
          </a:stretch>
        </p:blipFill>
        <p:spPr bwMode="auto">
          <a:xfrm>
            <a:off x="0" y="0"/>
            <a:ext cx="2133600" cy="1295400"/>
          </a:xfrm>
          <a:prstGeom prst="rect">
            <a:avLst/>
          </a:prstGeom>
          <a:noFill/>
          <a:ln w="9525">
            <a:noFill/>
            <a:miter lim="800000"/>
            <a:headEnd/>
            <a:tailEnd/>
          </a:ln>
        </p:spPr>
      </p:pic>
      <p:pic>
        <p:nvPicPr>
          <p:cNvPr id="11" name="Picture 10" descr="AfricaMap2"/>
          <p:cNvPicPr/>
          <p:nvPr/>
        </p:nvPicPr>
        <p:blipFill>
          <a:blip r:embed="rId3" r:link="rId4">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ps="http://schemas.microsoft.com/office/word/2010/wordprocessingShape" xmlns:a14="http://schemas.microsoft.com/office/drawing/2010/main" xmlns:pic="http://schemas.openxmlformats.org/drawingml/2006/picture" xmlns:lc="http://schemas.openxmlformats.org/drawingml/2006/lockedCanvas" val="0"/>
              </a:ext>
            </a:extLst>
          </a:blip>
          <a:srcRect/>
          <a:stretch>
            <a:fillRect/>
          </a:stretch>
        </p:blipFill>
        <p:spPr bwMode="auto">
          <a:xfrm>
            <a:off x="7848600" y="0"/>
            <a:ext cx="1295400" cy="1143000"/>
          </a:xfrm>
          <a:prstGeom prst="rect">
            <a:avLst/>
          </a:prstGeom>
          <a:noFill/>
          <a:ln>
            <a:noFill/>
          </a:ln>
        </p:spPr>
      </p:pic>
    </p:spTree>
    <p:extLst>
      <p:ext uri="{BB962C8B-B14F-4D97-AF65-F5344CB8AC3E}">
        <p14:creationId xmlns="" xmlns:p14="http://schemas.microsoft.com/office/powerpoint/2010/main" val="3640622054"/>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bwMode="auto">
          <a:xfrm>
            <a:off x="1219200" y="1219200"/>
            <a:ext cx="914400" cy="914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342900" indent="-342900" fontAlgn="base">
              <a:spcBef>
                <a:spcPct val="20000"/>
              </a:spcBef>
              <a:spcAft>
                <a:spcPct val="0"/>
              </a:spcAft>
              <a:buFontTx/>
              <a:buChar char="•"/>
            </a:pPr>
            <a:endParaRPr lang="en-US" sz="2800" smtClean="0">
              <a:solidFill>
                <a:srgbClr val="FFFFFF"/>
              </a:solidFill>
            </a:endParaRPr>
          </a:p>
        </p:txBody>
      </p:sp>
      <p:sp>
        <p:nvSpPr>
          <p:cNvPr id="7" name="Rectangle 6"/>
          <p:cNvSpPr/>
          <p:nvPr/>
        </p:nvSpPr>
        <p:spPr>
          <a:xfrm>
            <a:off x="117764" y="838200"/>
            <a:ext cx="6587836" cy="769441"/>
          </a:xfrm>
          <a:prstGeom prst="rect">
            <a:avLst/>
          </a:prstGeom>
        </p:spPr>
        <p:txBody>
          <a:bodyPr wrap="square">
            <a:spAutoFit/>
          </a:bodyPr>
          <a:lstStyle/>
          <a:p>
            <a:pPr algn="ctr"/>
            <a:r>
              <a:rPr lang="en-US" sz="4400" b="1" dirty="0" smtClean="0">
                <a:solidFill>
                  <a:srgbClr val="0192FF"/>
                </a:solidFill>
                <a:latin typeface="Calibri" pitchFamily="34" charset="0"/>
              </a:rPr>
              <a:t>General Outline</a:t>
            </a:r>
            <a:endParaRPr lang="en-US" sz="4400" b="1" dirty="0">
              <a:solidFill>
                <a:srgbClr val="0192FF"/>
              </a:solidFill>
              <a:latin typeface="Calibri" pitchFamily="34" charset="0"/>
            </a:endParaRPr>
          </a:p>
        </p:txBody>
      </p:sp>
      <p:sp>
        <p:nvSpPr>
          <p:cNvPr id="2" name="TextBox 1"/>
          <p:cNvSpPr txBox="1"/>
          <p:nvPr/>
        </p:nvSpPr>
        <p:spPr>
          <a:xfrm>
            <a:off x="685800" y="2256472"/>
            <a:ext cx="8153401" cy="646331"/>
          </a:xfrm>
          <a:prstGeom prst="rect">
            <a:avLst/>
          </a:prstGeom>
          <a:noFill/>
        </p:spPr>
        <p:txBody>
          <a:bodyPr wrap="square" rtlCol="0">
            <a:spAutoFit/>
          </a:bodyPr>
          <a:lstStyle/>
          <a:p>
            <a:pPr fontAlgn="base">
              <a:spcBef>
                <a:spcPct val="20000"/>
              </a:spcBef>
              <a:spcAft>
                <a:spcPct val="0"/>
              </a:spcAft>
            </a:pPr>
            <a:r>
              <a:rPr lang="en-US" dirty="0" smtClean="0"/>
              <a:t>The COMESA Regulations provide for a robust consumer protection regime under Part 5. The consumer protection provisions include those relating to:</a:t>
            </a:r>
            <a:endParaRPr lang="en-US" dirty="0">
              <a:solidFill>
                <a:srgbClr val="243552"/>
              </a:solidFill>
              <a:latin typeface="Calibri" pitchFamily="34" charset="0"/>
            </a:endParaRPr>
          </a:p>
        </p:txBody>
      </p:sp>
      <p:sp>
        <p:nvSpPr>
          <p:cNvPr id="5" name="TextBox 4"/>
          <p:cNvSpPr txBox="1"/>
          <p:nvPr/>
        </p:nvSpPr>
        <p:spPr>
          <a:xfrm>
            <a:off x="198583" y="3581400"/>
            <a:ext cx="3382817" cy="2308324"/>
          </a:xfrm>
          <a:prstGeom prst="rect">
            <a:avLst/>
          </a:prstGeom>
          <a:noFill/>
        </p:spPr>
        <p:txBody>
          <a:bodyPr wrap="square" rtlCol="0">
            <a:spAutoFit/>
          </a:bodyPr>
          <a:lstStyle/>
          <a:p>
            <a:pPr marL="285750" indent="-285750">
              <a:buFont typeface="Arial" pitchFamily="34" charset="0"/>
              <a:buChar char="•"/>
            </a:pPr>
            <a:r>
              <a:rPr lang="en-US" dirty="0" smtClean="0">
                <a:solidFill>
                  <a:srgbClr val="243552"/>
                </a:solidFill>
                <a:latin typeface="Calibri" pitchFamily="34" charset="0"/>
              </a:rPr>
              <a:t>False or misleading misrepresentations.</a:t>
            </a:r>
          </a:p>
          <a:p>
            <a:pPr marL="285750" indent="-285750">
              <a:buFont typeface="Arial" pitchFamily="34" charset="0"/>
              <a:buChar char="•"/>
            </a:pPr>
            <a:r>
              <a:rPr lang="en-US" dirty="0" smtClean="0">
                <a:solidFill>
                  <a:srgbClr val="243552"/>
                </a:solidFill>
                <a:latin typeface="Calibri" pitchFamily="34" charset="0"/>
              </a:rPr>
              <a:t>Unconscionable conduct in consumer or business transactions (incl. protection of business consumers).</a:t>
            </a:r>
          </a:p>
          <a:p>
            <a:pPr marL="285750" indent="-285750">
              <a:buFont typeface="Arial" pitchFamily="34" charset="0"/>
              <a:buChar char="•"/>
            </a:pPr>
            <a:r>
              <a:rPr lang="en-US" dirty="0" smtClean="0">
                <a:solidFill>
                  <a:srgbClr val="243552"/>
                </a:solidFill>
                <a:latin typeface="Calibri" pitchFamily="34" charset="0"/>
              </a:rPr>
              <a:t>Product safety standards and unsafe goods. </a:t>
            </a:r>
            <a:endParaRPr lang="en-US" dirty="0">
              <a:solidFill>
                <a:srgbClr val="243552"/>
              </a:solidFill>
              <a:latin typeface="Calibri" pitchFamily="34" charset="0"/>
            </a:endParaRPr>
          </a:p>
        </p:txBody>
      </p:sp>
      <p:sp>
        <p:nvSpPr>
          <p:cNvPr id="6" name="TextBox 5"/>
          <p:cNvSpPr txBox="1"/>
          <p:nvPr/>
        </p:nvSpPr>
        <p:spPr>
          <a:xfrm>
            <a:off x="4267200" y="3657600"/>
            <a:ext cx="4724400" cy="2031325"/>
          </a:xfrm>
          <a:prstGeom prst="rect">
            <a:avLst/>
          </a:prstGeom>
          <a:noFill/>
        </p:spPr>
        <p:txBody>
          <a:bodyPr wrap="square" rtlCol="0">
            <a:spAutoFit/>
          </a:bodyPr>
          <a:lstStyle/>
          <a:p>
            <a:pPr marL="285750" indent="-285750">
              <a:buFont typeface="Arial" pitchFamily="34" charset="0"/>
              <a:buChar char="•"/>
            </a:pPr>
            <a:r>
              <a:rPr lang="en-US" dirty="0" smtClean="0">
                <a:solidFill>
                  <a:srgbClr val="243552"/>
                </a:solidFill>
                <a:latin typeface="Calibri" pitchFamily="34" charset="0"/>
              </a:rPr>
              <a:t>Product information standards.</a:t>
            </a:r>
          </a:p>
          <a:p>
            <a:pPr marL="285750" indent="-285750">
              <a:buFont typeface="Arial" pitchFamily="34" charset="0"/>
              <a:buChar char="•"/>
            </a:pPr>
            <a:r>
              <a:rPr lang="en-US" dirty="0" smtClean="0">
                <a:solidFill>
                  <a:srgbClr val="243552"/>
                </a:solidFill>
                <a:latin typeface="Calibri" pitchFamily="34" charset="0"/>
              </a:rPr>
              <a:t>Compulsory product recall and declaration of product safety.</a:t>
            </a:r>
          </a:p>
          <a:p>
            <a:pPr marL="285750" indent="-285750">
              <a:buFont typeface="Arial" pitchFamily="34" charset="0"/>
              <a:buChar char="•"/>
            </a:pPr>
            <a:r>
              <a:rPr lang="en-US" dirty="0" smtClean="0">
                <a:solidFill>
                  <a:srgbClr val="243552"/>
                </a:solidFill>
                <a:latin typeface="Calibri" pitchFamily="34" charset="0"/>
              </a:rPr>
              <a:t>Liability for loss sustained due to the supply unsuitable goods.</a:t>
            </a:r>
          </a:p>
          <a:p>
            <a:pPr marL="285750" indent="-285750">
              <a:buFont typeface="Arial" pitchFamily="34" charset="0"/>
              <a:buChar char="•"/>
            </a:pPr>
            <a:r>
              <a:rPr lang="en-US" dirty="0" smtClean="0">
                <a:solidFill>
                  <a:srgbClr val="243552"/>
                </a:solidFill>
                <a:latin typeface="Calibri" pitchFamily="34" charset="0"/>
              </a:rPr>
              <a:t>Liability for defective goods causing injury or loss.</a:t>
            </a:r>
          </a:p>
        </p:txBody>
      </p:sp>
      <p:sp>
        <p:nvSpPr>
          <p:cNvPr id="8" name="Slide Number Placeholder 7"/>
          <p:cNvSpPr>
            <a:spLocks noGrp="1"/>
          </p:cNvSpPr>
          <p:nvPr>
            <p:ph type="sldNum" sz="quarter" idx="12"/>
          </p:nvPr>
        </p:nvSpPr>
        <p:spPr/>
        <p:txBody>
          <a:bodyPr/>
          <a:lstStyle/>
          <a:p>
            <a:pPr>
              <a:defRPr/>
            </a:pPr>
            <a:fld id="{817A0B22-54BD-45E7-B4D6-9CA2002E611A}" type="slidenum">
              <a:rPr lang="en-US" smtClean="0">
                <a:solidFill>
                  <a:srgbClr val="898989"/>
                </a:solidFill>
              </a:rPr>
              <a:pPr>
                <a:defRPr/>
              </a:pPr>
              <a:t>3</a:t>
            </a:fld>
            <a:endParaRPr lang="en-US" dirty="0">
              <a:solidFill>
                <a:srgbClr val="898989"/>
              </a:solidFill>
            </a:endParaRPr>
          </a:p>
        </p:txBody>
      </p:sp>
      <p:pic>
        <p:nvPicPr>
          <p:cNvPr id="11" name="Picture 10"/>
          <p:cNvPicPr/>
          <p:nvPr/>
        </p:nvPicPr>
        <p:blipFill>
          <a:blip r:embed="rId2"/>
          <a:srcRect/>
          <a:stretch>
            <a:fillRect/>
          </a:stretch>
        </p:blipFill>
        <p:spPr bwMode="auto">
          <a:xfrm>
            <a:off x="0" y="0"/>
            <a:ext cx="2133600" cy="875611"/>
          </a:xfrm>
          <a:prstGeom prst="rect">
            <a:avLst/>
          </a:prstGeom>
          <a:noFill/>
          <a:ln w="9525">
            <a:noFill/>
            <a:miter lim="800000"/>
            <a:headEnd/>
            <a:tailEnd/>
          </a:ln>
        </p:spPr>
      </p:pic>
      <p:pic>
        <p:nvPicPr>
          <p:cNvPr id="12" name="Picture 11" descr="AfricaMap2"/>
          <p:cNvPicPr/>
          <p:nvPr/>
        </p:nvPicPr>
        <p:blipFill>
          <a:blip r:embed="rId3" r:link="rId4">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ps="http://schemas.microsoft.com/office/word/2010/wordprocessingShape" xmlns:a14="http://schemas.microsoft.com/office/drawing/2010/main" xmlns:pic="http://schemas.openxmlformats.org/drawingml/2006/picture" xmlns:lc="http://schemas.openxmlformats.org/drawingml/2006/lockedCanvas" val="0"/>
              </a:ext>
            </a:extLst>
          </a:blip>
          <a:srcRect/>
          <a:stretch>
            <a:fillRect/>
          </a:stretch>
        </p:blipFill>
        <p:spPr bwMode="auto">
          <a:xfrm>
            <a:off x="8229600" y="0"/>
            <a:ext cx="914400" cy="888534"/>
          </a:xfrm>
          <a:prstGeom prst="rect">
            <a:avLst/>
          </a:prstGeom>
          <a:noFill/>
          <a:ln>
            <a:noFill/>
          </a:ln>
        </p:spPr>
      </p:pic>
    </p:spTree>
    <p:extLst>
      <p:ext uri="{BB962C8B-B14F-4D97-AF65-F5344CB8AC3E}">
        <p14:creationId xmlns="" xmlns:p14="http://schemas.microsoft.com/office/powerpoint/2010/main" val="1452236331"/>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57200" y="1905000"/>
            <a:ext cx="8382000" cy="1323439"/>
          </a:xfrm>
          <a:prstGeom prst="rect">
            <a:avLst/>
          </a:prstGeom>
        </p:spPr>
        <p:txBody>
          <a:bodyPr wrap="square">
            <a:spAutoFit/>
          </a:bodyPr>
          <a:lstStyle/>
          <a:p>
            <a:r>
              <a:rPr lang="en-US" sz="2000" dirty="0" smtClean="0">
                <a:solidFill>
                  <a:prstClr val="black"/>
                </a:solidFill>
              </a:rPr>
              <a:t>Article 27 of the Regulations provide that a person shall not, in trade or commerce, in connection with the supply or possible supply of goods or services or in connection with the promotion by any means of the supply or use of goods or services:</a:t>
            </a:r>
            <a:endParaRPr lang="en-US" sz="2000" dirty="0">
              <a:solidFill>
                <a:prstClr val="black"/>
              </a:solidFill>
            </a:endParaRPr>
          </a:p>
        </p:txBody>
      </p:sp>
      <p:sp>
        <p:nvSpPr>
          <p:cNvPr id="6" name="Rectangle 5"/>
          <p:cNvSpPr/>
          <p:nvPr/>
        </p:nvSpPr>
        <p:spPr>
          <a:xfrm>
            <a:off x="117764" y="914400"/>
            <a:ext cx="8721436" cy="769441"/>
          </a:xfrm>
          <a:prstGeom prst="rect">
            <a:avLst/>
          </a:prstGeom>
        </p:spPr>
        <p:txBody>
          <a:bodyPr wrap="square">
            <a:spAutoFit/>
          </a:bodyPr>
          <a:lstStyle/>
          <a:p>
            <a:r>
              <a:rPr lang="en-US" sz="4400" b="1" dirty="0" smtClean="0">
                <a:solidFill>
                  <a:srgbClr val="0192FF"/>
                </a:solidFill>
                <a:ea typeface="ＭＳ Ｐゴシック"/>
              </a:rPr>
              <a:t>False or Misleading Representation</a:t>
            </a:r>
          </a:p>
        </p:txBody>
      </p:sp>
      <p:sp>
        <p:nvSpPr>
          <p:cNvPr id="2" name="TextBox 1"/>
          <p:cNvSpPr txBox="1"/>
          <p:nvPr/>
        </p:nvSpPr>
        <p:spPr>
          <a:xfrm>
            <a:off x="228600" y="3505200"/>
            <a:ext cx="3868882" cy="2862322"/>
          </a:xfrm>
          <a:prstGeom prst="rect">
            <a:avLst/>
          </a:prstGeom>
          <a:noFill/>
        </p:spPr>
        <p:txBody>
          <a:bodyPr wrap="square" rtlCol="0">
            <a:spAutoFit/>
          </a:bodyPr>
          <a:lstStyle/>
          <a:p>
            <a:r>
              <a:rPr lang="en-US" b="1" dirty="0" smtClean="0">
                <a:solidFill>
                  <a:prstClr val="black"/>
                </a:solidFill>
              </a:rPr>
              <a:t>Falsely represent  that goods or services:</a:t>
            </a:r>
            <a:endParaRPr lang="en-US" b="1" dirty="0">
              <a:solidFill>
                <a:prstClr val="black"/>
              </a:solidFill>
            </a:endParaRPr>
          </a:p>
          <a:p>
            <a:pPr marL="285750" indent="-285750">
              <a:buFont typeface="Arial" pitchFamily="34" charset="0"/>
              <a:buChar char="•"/>
            </a:pPr>
            <a:r>
              <a:rPr lang="en-US" dirty="0" smtClean="0">
                <a:solidFill>
                  <a:prstClr val="black"/>
                </a:solidFill>
              </a:rPr>
              <a:t>are of  a particular standard,  quality, value, grade, composition, style , model, history or previous use;</a:t>
            </a:r>
          </a:p>
          <a:p>
            <a:pPr marL="285750" indent="-285750">
              <a:buFont typeface="Arial" pitchFamily="34" charset="0"/>
              <a:buChar char="•"/>
            </a:pPr>
            <a:r>
              <a:rPr lang="en-US" dirty="0" smtClean="0">
                <a:solidFill>
                  <a:prstClr val="black"/>
                </a:solidFill>
              </a:rPr>
              <a:t>are new;</a:t>
            </a:r>
          </a:p>
          <a:p>
            <a:pPr marL="285750" indent="-285750">
              <a:buFont typeface="Arial" pitchFamily="34" charset="0"/>
              <a:buChar char="•"/>
            </a:pPr>
            <a:r>
              <a:rPr lang="en-US" dirty="0" smtClean="0">
                <a:solidFill>
                  <a:prstClr val="black"/>
                </a:solidFill>
              </a:rPr>
              <a:t>have sponsorship, approval;  characteristics, accessories, uses or benefits they do not have.</a:t>
            </a:r>
          </a:p>
        </p:txBody>
      </p:sp>
      <p:sp>
        <p:nvSpPr>
          <p:cNvPr id="4" name="TextBox 3"/>
          <p:cNvSpPr txBox="1"/>
          <p:nvPr/>
        </p:nvSpPr>
        <p:spPr>
          <a:xfrm>
            <a:off x="4114800" y="3505200"/>
            <a:ext cx="4800600" cy="2862322"/>
          </a:xfrm>
          <a:prstGeom prst="rect">
            <a:avLst/>
          </a:prstGeom>
          <a:noFill/>
        </p:spPr>
        <p:txBody>
          <a:bodyPr wrap="square" rtlCol="0">
            <a:spAutoFit/>
          </a:bodyPr>
          <a:lstStyle/>
          <a:p>
            <a:pPr marL="285750" indent="-285750"/>
            <a:r>
              <a:rPr lang="en-US" b="1" dirty="0" smtClean="0">
                <a:solidFill>
                  <a:prstClr val="black"/>
                </a:solidFill>
              </a:rPr>
              <a:t>Make false or misleading representation:</a:t>
            </a:r>
          </a:p>
          <a:p>
            <a:pPr marL="285750" indent="-285750">
              <a:buFont typeface="Arial" pitchFamily="34" charset="0"/>
              <a:buChar char="•"/>
            </a:pPr>
            <a:endParaRPr lang="en-US" dirty="0" smtClean="0">
              <a:solidFill>
                <a:prstClr val="black"/>
              </a:solidFill>
            </a:endParaRPr>
          </a:p>
          <a:p>
            <a:pPr marL="285750" indent="-285750">
              <a:buFont typeface="Arial" pitchFamily="34" charset="0"/>
              <a:buChar char="•"/>
            </a:pPr>
            <a:r>
              <a:rPr lang="en-US" dirty="0" smtClean="0">
                <a:solidFill>
                  <a:prstClr val="black"/>
                </a:solidFill>
              </a:rPr>
              <a:t>with respect to the price of goods or services;</a:t>
            </a:r>
          </a:p>
          <a:p>
            <a:pPr marL="285750" indent="-285750">
              <a:buFont typeface="Arial" pitchFamily="34" charset="0"/>
              <a:buChar char="•"/>
            </a:pPr>
            <a:r>
              <a:rPr lang="en-US" dirty="0" smtClean="0">
                <a:solidFill>
                  <a:prstClr val="black"/>
                </a:solidFill>
              </a:rPr>
              <a:t>concerning the availability of facilities for the repair of goods or of spare parts for the goods.</a:t>
            </a:r>
          </a:p>
          <a:p>
            <a:pPr marL="285750" indent="-285750">
              <a:buFont typeface="Arial" pitchFamily="34" charset="0"/>
              <a:buChar char="•"/>
            </a:pPr>
            <a:r>
              <a:rPr lang="en-US" dirty="0" smtClean="0">
                <a:solidFill>
                  <a:prstClr val="black"/>
                </a:solidFill>
              </a:rPr>
              <a:t>concerning the place of origin of the goods.</a:t>
            </a:r>
          </a:p>
          <a:p>
            <a:pPr marL="285750" indent="-285750">
              <a:buFont typeface="Arial" pitchFamily="34" charset="0"/>
              <a:buChar char="•"/>
            </a:pPr>
            <a:r>
              <a:rPr lang="en-US" dirty="0" smtClean="0">
                <a:solidFill>
                  <a:prstClr val="black"/>
                </a:solidFill>
              </a:rPr>
              <a:t>concerning the existence, exclusion or effect of any condition, warranty, guarantee, right or remedy.</a:t>
            </a:r>
            <a:endParaRPr lang="en-US" dirty="0">
              <a:solidFill>
                <a:prstClr val="black"/>
              </a:solidFill>
            </a:endParaRPr>
          </a:p>
        </p:txBody>
      </p:sp>
      <p:sp>
        <p:nvSpPr>
          <p:cNvPr id="5" name="Slide Number Placeholder 4"/>
          <p:cNvSpPr>
            <a:spLocks noGrp="1"/>
          </p:cNvSpPr>
          <p:nvPr>
            <p:ph type="sldNum" sz="quarter" idx="12"/>
          </p:nvPr>
        </p:nvSpPr>
        <p:spPr/>
        <p:txBody>
          <a:bodyPr/>
          <a:lstStyle/>
          <a:p>
            <a:fld id="{1A5261DE-86A6-4B7D-BE0B-A2D1473FF357}" type="slidenum">
              <a:rPr lang="en-US" smtClean="0">
                <a:solidFill>
                  <a:prstClr val="black">
                    <a:tint val="75000"/>
                  </a:prstClr>
                </a:solidFill>
              </a:rPr>
              <a:pPr/>
              <a:t>4</a:t>
            </a:fld>
            <a:endParaRPr lang="en-US">
              <a:solidFill>
                <a:prstClr val="black">
                  <a:tint val="75000"/>
                </a:prstClr>
              </a:solidFill>
            </a:endParaRPr>
          </a:p>
        </p:txBody>
      </p:sp>
      <p:pic>
        <p:nvPicPr>
          <p:cNvPr id="9" name="Picture 8"/>
          <p:cNvPicPr/>
          <p:nvPr/>
        </p:nvPicPr>
        <p:blipFill>
          <a:blip r:embed="rId2"/>
          <a:srcRect/>
          <a:stretch>
            <a:fillRect/>
          </a:stretch>
        </p:blipFill>
        <p:spPr bwMode="auto">
          <a:xfrm>
            <a:off x="457200" y="228600"/>
            <a:ext cx="1587500" cy="647011"/>
          </a:xfrm>
          <a:prstGeom prst="rect">
            <a:avLst/>
          </a:prstGeom>
          <a:noFill/>
          <a:ln w="9525">
            <a:noFill/>
            <a:miter lim="800000"/>
            <a:headEnd/>
            <a:tailEnd/>
          </a:ln>
        </p:spPr>
      </p:pic>
      <p:pic>
        <p:nvPicPr>
          <p:cNvPr id="10" name="Picture 9" descr="AfricaMap2"/>
          <p:cNvPicPr/>
          <p:nvPr/>
        </p:nvPicPr>
        <p:blipFill>
          <a:blip r:embed="rId3" r:link="rId4">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ps="http://schemas.microsoft.com/office/word/2010/wordprocessingShape" xmlns:a14="http://schemas.microsoft.com/office/drawing/2010/main" xmlns:pic="http://schemas.openxmlformats.org/drawingml/2006/picture" xmlns:lc="http://schemas.openxmlformats.org/drawingml/2006/lockedCanvas" val="0"/>
              </a:ext>
            </a:extLst>
          </a:blip>
          <a:srcRect/>
          <a:stretch>
            <a:fillRect/>
          </a:stretch>
        </p:blipFill>
        <p:spPr bwMode="auto">
          <a:xfrm>
            <a:off x="8229600" y="0"/>
            <a:ext cx="914400" cy="888534"/>
          </a:xfrm>
          <a:prstGeom prst="rect">
            <a:avLst/>
          </a:prstGeom>
          <a:noFill/>
          <a:ln>
            <a:noFill/>
          </a:ln>
        </p:spPr>
      </p:pic>
    </p:spTree>
    <p:extLst>
      <p:ext uri="{BB962C8B-B14F-4D97-AF65-F5344CB8AC3E}">
        <p14:creationId xmlns="" xmlns:p14="http://schemas.microsoft.com/office/powerpoint/2010/main" val="932987985"/>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28600" y="1676401"/>
            <a:ext cx="8610600" cy="1015663"/>
          </a:xfrm>
          <a:prstGeom prst="rect">
            <a:avLst/>
          </a:prstGeom>
        </p:spPr>
        <p:txBody>
          <a:bodyPr wrap="square">
            <a:spAutoFit/>
          </a:bodyPr>
          <a:lstStyle/>
          <a:p>
            <a:r>
              <a:rPr lang="en-US" sz="2000" dirty="0" smtClean="0">
                <a:solidFill>
                  <a:prstClr val="black"/>
                </a:solidFill>
              </a:rPr>
              <a:t>In </a:t>
            </a:r>
            <a:r>
              <a:rPr lang="en-US" sz="2000" b="1" u="sng" dirty="0" smtClean="0">
                <a:solidFill>
                  <a:prstClr val="black"/>
                </a:solidFill>
              </a:rPr>
              <a:t>consumer transactions</a:t>
            </a:r>
            <a:r>
              <a:rPr lang="en-US" sz="2000" dirty="0" smtClean="0">
                <a:solidFill>
                  <a:prstClr val="black"/>
                </a:solidFill>
              </a:rPr>
              <a:t> and </a:t>
            </a:r>
            <a:r>
              <a:rPr lang="en-US" sz="2000" b="1" u="sng" dirty="0" smtClean="0">
                <a:solidFill>
                  <a:prstClr val="black"/>
                </a:solidFill>
              </a:rPr>
              <a:t>business transactions</a:t>
            </a:r>
            <a:r>
              <a:rPr lang="en-US" sz="2000" dirty="0" smtClean="0">
                <a:solidFill>
                  <a:prstClr val="black"/>
                </a:solidFill>
              </a:rPr>
              <a:t>, a supplier or business shall not engage in </a:t>
            </a:r>
            <a:r>
              <a:rPr lang="en-US" sz="2000" b="1" u="sng" dirty="0" smtClean="0">
                <a:solidFill>
                  <a:prstClr val="black"/>
                </a:solidFill>
              </a:rPr>
              <a:t>unconscionable conduct</a:t>
            </a:r>
            <a:r>
              <a:rPr lang="en-US" sz="2000" dirty="0" smtClean="0">
                <a:solidFill>
                  <a:prstClr val="black"/>
                </a:solidFill>
              </a:rPr>
              <a:t> when selling goods or services to a consumer. (Articles 28 &amp;29 of Regulations)</a:t>
            </a:r>
            <a:endParaRPr lang="en-US" sz="2000" dirty="0">
              <a:solidFill>
                <a:prstClr val="black"/>
              </a:solidFill>
            </a:endParaRPr>
          </a:p>
        </p:txBody>
      </p:sp>
      <p:sp>
        <p:nvSpPr>
          <p:cNvPr id="6" name="Rectangle 5"/>
          <p:cNvSpPr/>
          <p:nvPr/>
        </p:nvSpPr>
        <p:spPr>
          <a:xfrm>
            <a:off x="117764" y="914400"/>
            <a:ext cx="8721436" cy="769441"/>
          </a:xfrm>
          <a:prstGeom prst="rect">
            <a:avLst/>
          </a:prstGeom>
        </p:spPr>
        <p:txBody>
          <a:bodyPr wrap="square">
            <a:spAutoFit/>
          </a:bodyPr>
          <a:lstStyle/>
          <a:p>
            <a:r>
              <a:rPr lang="en-US" sz="4400" b="1" dirty="0" smtClean="0">
                <a:solidFill>
                  <a:srgbClr val="0192FF"/>
                </a:solidFill>
                <a:ea typeface="ＭＳ Ｐゴシック"/>
              </a:rPr>
              <a:t>Unconscionable Conduct </a:t>
            </a:r>
            <a:endParaRPr lang="en-US" sz="4400" b="1" dirty="0">
              <a:solidFill>
                <a:srgbClr val="0192FF"/>
              </a:solidFill>
              <a:ea typeface="ＭＳ Ｐゴシック"/>
            </a:endParaRPr>
          </a:p>
        </p:txBody>
      </p:sp>
      <p:sp>
        <p:nvSpPr>
          <p:cNvPr id="2" name="TextBox 1"/>
          <p:cNvSpPr txBox="1"/>
          <p:nvPr/>
        </p:nvSpPr>
        <p:spPr>
          <a:xfrm>
            <a:off x="228600" y="3200400"/>
            <a:ext cx="3868882" cy="3416320"/>
          </a:xfrm>
          <a:prstGeom prst="rect">
            <a:avLst/>
          </a:prstGeom>
          <a:noFill/>
        </p:spPr>
        <p:txBody>
          <a:bodyPr wrap="square" rtlCol="0">
            <a:spAutoFit/>
          </a:bodyPr>
          <a:lstStyle/>
          <a:p>
            <a:r>
              <a:rPr lang="en-US" b="1" dirty="0" smtClean="0">
                <a:solidFill>
                  <a:prstClr val="black"/>
                </a:solidFill>
              </a:rPr>
              <a:t>In considering whether  conduct is unconscionable the Commission will consider among other things:</a:t>
            </a:r>
            <a:endParaRPr lang="en-US" b="1" dirty="0">
              <a:solidFill>
                <a:prstClr val="black"/>
              </a:solidFill>
            </a:endParaRPr>
          </a:p>
          <a:p>
            <a:pPr marL="285750" indent="-285750">
              <a:buFont typeface="Arial" pitchFamily="34" charset="0"/>
              <a:buChar char="•"/>
            </a:pPr>
            <a:r>
              <a:rPr lang="en-US" dirty="0" smtClean="0">
                <a:solidFill>
                  <a:prstClr val="black"/>
                </a:solidFill>
              </a:rPr>
              <a:t>The relative strengths of the bargaining positions of the supplier and the consumer;</a:t>
            </a:r>
          </a:p>
          <a:p>
            <a:pPr marL="285750" indent="-285750">
              <a:buFont typeface="Arial" pitchFamily="34" charset="0"/>
              <a:buChar char="•"/>
            </a:pPr>
            <a:r>
              <a:rPr lang="en-US" dirty="0" smtClean="0">
                <a:solidFill>
                  <a:prstClr val="black"/>
                </a:solidFill>
              </a:rPr>
              <a:t>Whether as a result of conduct by the  supplier, the consumer was required to comply with conditions not reasonably necessary for the protection of the legitimate interests of the supplier;</a:t>
            </a:r>
            <a:endParaRPr lang="en-US" dirty="0">
              <a:solidFill>
                <a:prstClr val="black"/>
              </a:solidFill>
            </a:endParaRPr>
          </a:p>
        </p:txBody>
      </p:sp>
      <p:sp>
        <p:nvSpPr>
          <p:cNvPr id="4" name="TextBox 3"/>
          <p:cNvSpPr txBox="1"/>
          <p:nvPr/>
        </p:nvSpPr>
        <p:spPr>
          <a:xfrm>
            <a:off x="4114800" y="3124201"/>
            <a:ext cx="4800600" cy="3139321"/>
          </a:xfrm>
          <a:prstGeom prst="rect">
            <a:avLst/>
          </a:prstGeom>
          <a:noFill/>
        </p:spPr>
        <p:txBody>
          <a:bodyPr wrap="square" rtlCol="0">
            <a:spAutoFit/>
          </a:bodyPr>
          <a:lstStyle/>
          <a:p>
            <a:pPr marL="285750" indent="-285750">
              <a:buFont typeface="Arial" pitchFamily="34" charset="0"/>
              <a:buChar char="•"/>
            </a:pPr>
            <a:r>
              <a:rPr lang="en-US" dirty="0" smtClean="0">
                <a:solidFill>
                  <a:prstClr val="black"/>
                </a:solidFill>
              </a:rPr>
              <a:t>Whether the consumer was able to understand any documents relating to the supply or possible supply of the goods and services;</a:t>
            </a:r>
          </a:p>
          <a:p>
            <a:pPr marL="285750" indent="-285750">
              <a:buFont typeface="Arial" pitchFamily="34" charset="0"/>
              <a:buChar char="•"/>
            </a:pPr>
            <a:r>
              <a:rPr lang="en-US" dirty="0" smtClean="0">
                <a:solidFill>
                  <a:prstClr val="black"/>
                </a:solidFill>
              </a:rPr>
              <a:t>Whether any influence or pressure or any unfair tactics were used against the consumer or a person acting on behalf of the consumer;</a:t>
            </a:r>
          </a:p>
          <a:p>
            <a:pPr marL="285750" indent="-285750">
              <a:buFont typeface="Arial" pitchFamily="34" charset="0"/>
              <a:buChar char="•"/>
            </a:pPr>
            <a:r>
              <a:rPr lang="en-US" dirty="0" smtClean="0">
                <a:solidFill>
                  <a:prstClr val="black"/>
                </a:solidFill>
              </a:rPr>
              <a:t>The amount for which, and the circumstance under which the consumer could have acquired identical or equivalent goods or services from another supplier.</a:t>
            </a:r>
          </a:p>
        </p:txBody>
      </p:sp>
      <p:sp>
        <p:nvSpPr>
          <p:cNvPr id="5" name="Slide Number Placeholder 4"/>
          <p:cNvSpPr>
            <a:spLocks noGrp="1"/>
          </p:cNvSpPr>
          <p:nvPr>
            <p:ph type="sldNum" sz="quarter" idx="12"/>
          </p:nvPr>
        </p:nvSpPr>
        <p:spPr/>
        <p:txBody>
          <a:bodyPr/>
          <a:lstStyle/>
          <a:p>
            <a:fld id="{1A5261DE-86A6-4B7D-BE0B-A2D1473FF357}" type="slidenum">
              <a:rPr lang="en-US" smtClean="0">
                <a:solidFill>
                  <a:prstClr val="black">
                    <a:tint val="75000"/>
                  </a:prstClr>
                </a:solidFill>
              </a:rPr>
              <a:pPr/>
              <a:t>5</a:t>
            </a:fld>
            <a:endParaRPr lang="en-US" dirty="0">
              <a:solidFill>
                <a:prstClr val="black">
                  <a:tint val="75000"/>
                </a:prstClr>
              </a:solidFill>
            </a:endParaRPr>
          </a:p>
        </p:txBody>
      </p:sp>
      <p:pic>
        <p:nvPicPr>
          <p:cNvPr id="9" name="Picture 8"/>
          <p:cNvPicPr/>
          <p:nvPr/>
        </p:nvPicPr>
        <p:blipFill>
          <a:blip r:embed="rId2"/>
          <a:srcRect/>
          <a:stretch>
            <a:fillRect/>
          </a:stretch>
        </p:blipFill>
        <p:spPr bwMode="auto">
          <a:xfrm>
            <a:off x="0" y="0"/>
            <a:ext cx="1968500" cy="875611"/>
          </a:xfrm>
          <a:prstGeom prst="rect">
            <a:avLst/>
          </a:prstGeom>
          <a:noFill/>
          <a:ln w="9525">
            <a:noFill/>
            <a:miter lim="800000"/>
            <a:headEnd/>
            <a:tailEnd/>
          </a:ln>
        </p:spPr>
      </p:pic>
      <p:pic>
        <p:nvPicPr>
          <p:cNvPr id="10" name="Picture 9" descr="AfricaMap2"/>
          <p:cNvPicPr/>
          <p:nvPr/>
        </p:nvPicPr>
        <p:blipFill>
          <a:blip r:embed="rId3" r:link="rId4">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ps="http://schemas.microsoft.com/office/word/2010/wordprocessingShape" xmlns:a14="http://schemas.microsoft.com/office/drawing/2010/main" xmlns:pic="http://schemas.openxmlformats.org/drawingml/2006/picture" xmlns:lc="http://schemas.openxmlformats.org/drawingml/2006/lockedCanvas" val="0"/>
              </a:ext>
            </a:extLst>
          </a:blip>
          <a:srcRect/>
          <a:stretch>
            <a:fillRect/>
          </a:stretch>
        </p:blipFill>
        <p:spPr bwMode="auto">
          <a:xfrm>
            <a:off x="8229600" y="0"/>
            <a:ext cx="914400" cy="838200"/>
          </a:xfrm>
          <a:prstGeom prst="rect">
            <a:avLst/>
          </a:prstGeom>
          <a:noFill/>
          <a:ln>
            <a:noFill/>
          </a:ln>
        </p:spPr>
      </p:pic>
    </p:spTree>
    <p:extLst>
      <p:ext uri="{BB962C8B-B14F-4D97-AF65-F5344CB8AC3E}">
        <p14:creationId xmlns="" xmlns:p14="http://schemas.microsoft.com/office/powerpoint/2010/main" val="932987985"/>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81000" y="2359284"/>
            <a:ext cx="8458200" cy="707886"/>
          </a:xfrm>
          <a:prstGeom prst="rect">
            <a:avLst/>
          </a:prstGeom>
        </p:spPr>
        <p:txBody>
          <a:bodyPr wrap="square">
            <a:spAutoFit/>
          </a:bodyPr>
          <a:lstStyle/>
          <a:p>
            <a:r>
              <a:rPr lang="en-US" sz="2000" dirty="0" smtClean="0">
                <a:solidFill>
                  <a:prstClr val="black"/>
                </a:solidFill>
              </a:rPr>
              <a:t>Article 31 of the Regulations prohibit, in trade or commerce, the supply or export into COMESA of goods for use by consumers where: </a:t>
            </a:r>
            <a:endParaRPr lang="en-US" sz="2000" dirty="0">
              <a:solidFill>
                <a:prstClr val="black"/>
              </a:solidFill>
            </a:endParaRPr>
          </a:p>
        </p:txBody>
      </p:sp>
      <p:sp>
        <p:nvSpPr>
          <p:cNvPr id="6" name="Rectangle 5"/>
          <p:cNvSpPr/>
          <p:nvPr/>
        </p:nvSpPr>
        <p:spPr>
          <a:xfrm>
            <a:off x="117764" y="914400"/>
            <a:ext cx="8721436" cy="1446550"/>
          </a:xfrm>
          <a:prstGeom prst="rect">
            <a:avLst/>
          </a:prstGeom>
        </p:spPr>
        <p:txBody>
          <a:bodyPr wrap="square">
            <a:spAutoFit/>
          </a:bodyPr>
          <a:lstStyle/>
          <a:p>
            <a:r>
              <a:rPr lang="en-US" sz="4400" b="1" dirty="0" smtClean="0">
                <a:solidFill>
                  <a:srgbClr val="0192FF"/>
                </a:solidFill>
                <a:ea typeface="ＭＳ Ｐゴシック"/>
              </a:rPr>
              <a:t>Product Safety Standards &amp; </a:t>
            </a:r>
          </a:p>
          <a:p>
            <a:r>
              <a:rPr lang="en-US" sz="4400" b="1" dirty="0" smtClean="0">
                <a:solidFill>
                  <a:srgbClr val="0192FF"/>
                </a:solidFill>
                <a:ea typeface="ＭＳ Ｐゴシック"/>
              </a:rPr>
              <a:t>Unsafe Goods </a:t>
            </a:r>
            <a:endParaRPr lang="en-US" sz="4400" b="1" dirty="0">
              <a:solidFill>
                <a:srgbClr val="0192FF"/>
              </a:solidFill>
              <a:ea typeface="ＭＳ Ｐゴシック"/>
            </a:endParaRPr>
          </a:p>
        </p:txBody>
      </p:sp>
      <p:sp>
        <p:nvSpPr>
          <p:cNvPr id="2" name="TextBox 1"/>
          <p:cNvSpPr txBox="1"/>
          <p:nvPr/>
        </p:nvSpPr>
        <p:spPr>
          <a:xfrm>
            <a:off x="228600" y="3429000"/>
            <a:ext cx="3868882" cy="2585323"/>
          </a:xfrm>
          <a:prstGeom prst="rect">
            <a:avLst/>
          </a:prstGeom>
          <a:noFill/>
        </p:spPr>
        <p:txBody>
          <a:bodyPr wrap="square" rtlCol="0">
            <a:spAutoFit/>
          </a:bodyPr>
          <a:lstStyle/>
          <a:p>
            <a:pPr marL="285750" indent="-285750">
              <a:buFont typeface="Arial" pitchFamily="34" charset="0"/>
              <a:buChar char="•"/>
            </a:pPr>
            <a:r>
              <a:rPr lang="en-US" dirty="0" smtClean="0">
                <a:solidFill>
                  <a:prstClr val="black"/>
                </a:solidFill>
              </a:rPr>
              <a:t>The goods do not comply with a prescribed consumer product safety standard.</a:t>
            </a:r>
          </a:p>
          <a:p>
            <a:pPr marL="285750" indent="-285750">
              <a:buFont typeface="Arial" pitchFamily="34" charset="0"/>
              <a:buChar char="•"/>
            </a:pPr>
            <a:r>
              <a:rPr lang="en-US" dirty="0" smtClean="0">
                <a:solidFill>
                  <a:prstClr val="black"/>
                </a:solidFill>
              </a:rPr>
              <a:t>There is in force a notice issued in terms of the Regulations  declaring the goods to be unsafe.</a:t>
            </a:r>
          </a:p>
          <a:p>
            <a:pPr marL="285750" indent="-285750">
              <a:buFont typeface="Arial" pitchFamily="34" charset="0"/>
              <a:buChar char="•"/>
            </a:pPr>
            <a:r>
              <a:rPr lang="en-US" dirty="0" smtClean="0">
                <a:solidFill>
                  <a:prstClr val="black"/>
                </a:solidFill>
              </a:rPr>
              <a:t>There is in force a notice under the Regulations imposing a permanent  ban on the goods.</a:t>
            </a:r>
            <a:endParaRPr lang="en-US" dirty="0">
              <a:solidFill>
                <a:prstClr val="black"/>
              </a:solidFill>
            </a:endParaRPr>
          </a:p>
        </p:txBody>
      </p:sp>
      <p:sp>
        <p:nvSpPr>
          <p:cNvPr id="4" name="TextBox 3"/>
          <p:cNvSpPr txBox="1"/>
          <p:nvPr/>
        </p:nvSpPr>
        <p:spPr>
          <a:xfrm>
            <a:off x="4114800" y="3429001"/>
            <a:ext cx="4800600" cy="2031325"/>
          </a:xfrm>
          <a:prstGeom prst="rect">
            <a:avLst/>
          </a:prstGeom>
          <a:noFill/>
        </p:spPr>
        <p:txBody>
          <a:bodyPr wrap="square" rtlCol="0">
            <a:spAutoFit/>
          </a:bodyPr>
          <a:lstStyle/>
          <a:p>
            <a:pPr marL="285750" indent="-285750"/>
            <a:r>
              <a:rPr lang="en-US" b="1" dirty="0" smtClean="0">
                <a:solidFill>
                  <a:prstClr val="black"/>
                </a:solidFill>
              </a:rPr>
              <a:t>NB: The consumer is considered to have suffered loss or damage when the goods do not comply with a prescribed consumer product safety standard or are supplied  when there is in force a notice under the Regulations declaring the goods unsafe or imposing a ban on the goods.</a:t>
            </a:r>
            <a:endParaRPr lang="en-US" b="1" dirty="0">
              <a:solidFill>
                <a:prstClr val="black"/>
              </a:solidFill>
            </a:endParaRPr>
          </a:p>
        </p:txBody>
      </p:sp>
      <p:sp>
        <p:nvSpPr>
          <p:cNvPr id="5" name="Slide Number Placeholder 4"/>
          <p:cNvSpPr>
            <a:spLocks noGrp="1"/>
          </p:cNvSpPr>
          <p:nvPr>
            <p:ph type="sldNum" sz="quarter" idx="12"/>
          </p:nvPr>
        </p:nvSpPr>
        <p:spPr/>
        <p:txBody>
          <a:bodyPr/>
          <a:lstStyle/>
          <a:p>
            <a:fld id="{1A5261DE-86A6-4B7D-BE0B-A2D1473FF357}" type="slidenum">
              <a:rPr lang="en-US" smtClean="0">
                <a:solidFill>
                  <a:prstClr val="black">
                    <a:tint val="75000"/>
                  </a:prstClr>
                </a:solidFill>
              </a:rPr>
              <a:pPr/>
              <a:t>6</a:t>
            </a:fld>
            <a:endParaRPr lang="en-US" dirty="0">
              <a:solidFill>
                <a:prstClr val="black">
                  <a:tint val="75000"/>
                </a:prstClr>
              </a:solidFill>
            </a:endParaRPr>
          </a:p>
        </p:txBody>
      </p:sp>
      <p:pic>
        <p:nvPicPr>
          <p:cNvPr id="9" name="Picture 8"/>
          <p:cNvPicPr/>
          <p:nvPr/>
        </p:nvPicPr>
        <p:blipFill>
          <a:blip r:embed="rId2"/>
          <a:srcRect/>
          <a:stretch>
            <a:fillRect/>
          </a:stretch>
        </p:blipFill>
        <p:spPr bwMode="auto">
          <a:xfrm>
            <a:off x="0" y="0"/>
            <a:ext cx="1828800" cy="875611"/>
          </a:xfrm>
          <a:prstGeom prst="rect">
            <a:avLst/>
          </a:prstGeom>
          <a:noFill/>
          <a:ln w="9525">
            <a:noFill/>
            <a:miter lim="800000"/>
            <a:headEnd/>
            <a:tailEnd/>
          </a:ln>
        </p:spPr>
      </p:pic>
      <p:pic>
        <p:nvPicPr>
          <p:cNvPr id="10" name="Picture 9" descr="AfricaMap2"/>
          <p:cNvPicPr/>
          <p:nvPr/>
        </p:nvPicPr>
        <p:blipFill>
          <a:blip r:embed="rId3" r:link="rId4">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ps="http://schemas.microsoft.com/office/word/2010/wordprocessingShape" xmlns:a14="http://schemas.microsoft.com/office/drawing/2010/main" xmlns:pic="http://schemas.openxmlformats.org/drawingml/2006/picture" xmlns:lc="http://schemas.openxmlformats.org/drawingml/2006/lockedCanvas" val="0"/>
              </a:ext>
            </a:extLst>
          </a:blip>
          <a:srcRect/>
          <a:stretch>
            <a:fillRect/>
          </a:stretch>
        </p:blipFill>
        <p:spPr bwMode="auto">
          <a:xfrm>
            <a:off x="8153400" y="0"/>
            <a:ext cx="990600" cy="888534"/>
          </a:xfrm>
          <a:prstGeom prst="rect">
            <a:avLst/>
          </a:prstGeom>
          <a:noFill/>
          <a:ln>
            <a:noFill/>
          </a:ln>
        </p:spPr>
      </p:pic>
    </p:spTree>
    <p:extLst>
      <p:ext uri="{BB962C8B-B14F-4D97-AF65-F5344CB8AC3E}">
        <p14:creationId xmlns="" xmlns:p14="http://schemas.microsoft.com/office/powerpoint/2010/main" val="932987985"/>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28600" y="2359285"/>
            <a:ext cx="8610600" cy="707886"/>
          </a:xfrm>
          <a:prstGeom prst="rect">
            <a:avLst/>
          </a:prstGeom>
        </p:spPr>
        <p:txBody>
          <a:bodyPr wrap="square">
            <a:spAutoFit/>
          </a:bodyPr>
          <a:lstStyle/>
          <a:p>
            <a:r>
              <a:rPr lang="en-US" sz="2000" dirty="0" smtClean="0">
                <a:solidFill>
                  <a:prstClr val="black"/>
                </a:solidFill>
              </a:rPr>
              <a:t>A supplier must only supply goods for use by consumers if they comply with the prescribed consumer product information standards. (Article 32 of Regulations)</a:t>
            </a:r>
            <a:endParaRPr lang="en-US" sz="2000" dirty="0">
              <a:solidFill>
                <a:prstClr val="black"/>
              </a:solidFill>
            </a:endParaRPr>
          </a:p>
        </p:txBody>
      </p:sp>
      <p:sp>
        <p:nvSpPr>
          <p:cNvPr id="6" name="Rectangle 5"/>
          <p:cNvSpPr/>
          <p:nvPr/>
        </p:nvSpPr>
        <p:spPr>
          <a:xfrm>
            <a:off x="117764" y="1143000"/>
            <a:ext cx="8721436" cy="769441"/>
          </a:xfrm>
          <a:prstGeom prst="rect">
            <a:avLst/>
          </a:prstGeom>
        </p:spPr>
        <p:txBody>
          <a:bodyPr wrap="square">
            <a:spAutoFit/>
          </a:bodyPr>
          <a:lstStyle/>
          <a:p>
            <a:r>
              <a:rPr lang="en-US" sz="4400" b="1" dirty="0" smtClean="0">
                <a:solidFill>
                  <a:srgbClr val="0192FF"/>
                </a:solidFill>
                <a:ea typeface="ＭＳ Ｐゴシック"/>
              </a:rPr>
              <a:t>Product Information Standards</a:t>
            </a:r>
            <a:endParaRPr lang="en-US" sz="4400" b="1" dirty="0">
              <a:solidFill>
                <a:srgbClr val="0192FF"/>
              </a:solidFill>
              <a:ea typeface="ＭＳ Ｐゴシック"/>
            </a:endParaRPr>
          </a:p>
        </p:txBody>
      </p:sp>
      <p:sp>
        <p:nvSpPr>
          <p:cNvPr id="2" name="TextBox 1"/>
          <p:cNvSpPr txBox="1"/>
          <p:nvPr/>
        </p:nvSpPr>
        <p:spPr>
          <a:xfrm>
            <a:off x="228600" y="3429000"/>
            <a:ext cx="3124200" cy="2585323"/>
          </a:xfrm>
          <a:prstGeom prst="rect">
            <a:avLst/>
          </a:prstGeom>
          <a:noFill/>
        </p:spPr>
        <p:txBody>
          <a:bodyPr wrap="square" rtlCol="0">
            <a:spAutoFit/>
          </a:bodyPr>
          <a:lstStyle/>
          <a:p>
            <a:r>
              <a:rPr lang="en-US" b="1" dirty="0" smtClean="0">
                <a:solidFill>
                  <a:prstClr val="black"/>
                </a:solidFill>
              </a:rPr>
              <a:t>Consumer product information standards include such requirements as are reasonably necessary to give those using the goods information as to the quality, nature, quantity or value of the goods.</a:t>
            </a:r>
            <a:endParaRPr lang="en-US" b="1" dirty="0">
              <a:solidFill>
                <a:prstClr val="black"/>
              </a:solidFill>
            </a:endParaRPr>
          </a:p>
          <a:p>
            <a:pPr marL="285750" indent="-285750">
              <a:buFont typeface="Arial" pitchFamily="34" charset="0"/>
              <a:buChar char="•"/>
            </a:pPr>
            <a:endParaRPr lang="en-US" dirty="0">
              <a:solidFill>
                <a:prstClr val="black"/>
              </a:solidFill>
            </a:endParaRPr>
          </a:p>
        </p:txBody>
      </p:sp>
      <p:sp>
        <p:nvSpPr>
          <p:cNvPr id="4" name="TextBox 3"/>
          <p:cNvSpPr txBox="1"/>
          <p:nvPr/>
        </p:nvSpPr>
        <p:spPr>
          <a:xfrm>
            <a:off x="3886200" y="3505200"/>
            <a:ext cx="5029200" cy="2862322"/>
          </a:xfrm>
          <a:prstGeom prst="rect">
            <a:avLst/>
          </a:prstGeom>
          <a:noFill/>
        </p:spPr>
        <p:txBody>
          <a:bodyPr wrap="square" rtlCol="0">
            <a:spAutoFit/>
          </a:bodyPr>
          <a:lstStyle/>
          <a:p>
            <a:pPr marL="285750" indent="-285750"/>
            <a:r>
              <a:rPr lang="en-US" b="1" dirty="0" smtClean="0">
                <a:solidFill>
                  <a:prstClr val="black"/>
                </a:solidFill>
              </a:rPr>
              <a:t>The Commission may, in respect of goods of a particular kind, prescribe consumer product information standard consisting of  requirements such as:</a:t>
            </a:r>
          </a:p>
          <a:p>
            <a:pPr marL="285750" indent="-285750">
              <a:buFont typeface="Arial" pitchFamily="34" charset="0"/>
              <a:buChar char="•"/>
            </a:pPr>
            <a:r>
              <a:rPr lang="en-US" dirty="0" smtClean="0">
                <a:solidFill>
                  <a:prstClr val="black"/>
                </a:solidFill>
              </a:rPr>
              <a:t>Disclosure of information relating to the performance, composition, contents, methods of manufacture or processing, design, finish or packaging of the goods.</a:t>
            </a:r>
          </a:p>
          <a:p>
            <a:pPr marL="285750" indent="-285750">
              <a:buFont typeface="Arial" pitchFamily="34" charset="0"/>
              <a:buChar char="•"/>
            </a:pPr>
            <a:r>
              <a:rPr lang="en-US" dirty="0" smtClean="0">
                <a:solidFill>
                  <a:prstClr val="black"/>
                </a:solidFill>
              </a:rPr>
              <a:t>The form and manner in which that information is to be disclosed on or with the goods.</a:t>
            </a:r>
            <a:endParaRPr lang="en-US" dirty="0">
              <a:solidFill>
                <a:prstClr val="black"/>
              </a:solidFill>
            </a:endParaRPr>
          </a:p>
        </p:txBody>
      </p:sp>
      <p:sp>
        <p:nvSpPr>
          <p:cNvPr id="5" name="Slide Number Placeholder 4"/>
          <p:cNvSpPr>
            <a:spLocks noGrp="1"/>
          </p:cNvSpPr>
          <p:nvPr>
            <p:ph type="sldNum" sz="quarter" idx="12"/>
          </p:nvPr>
        </p:nvSpPr>
        <p:spPr/>
        <p:txBody>
          <a:bodyPr/>
          <a:lstStyle/>
          <a:p>
            <a:fld id="{1A5261DE-86A6-4B7D-BE0B-A2D1473FF357}" type="slidenum">
              <a:rPr lang="en-US" smtClean="0">
                <a:solidFill>
                  <a:prstClr val="black">
                    <a:tint val="75000"/>
                  </a:prstClr>
                </a:solidFill>
              </a:rPr>
              <a:pPr/>
              <a:t>7</a:t>
            </a:fld>
            <a:endParaRPr lang="en-US">
              <a:solidFill>
                <a:prstClr val="black">
                  <a:tint val="75000"/>
                </a:prstClr>
              </a:solidFill>
            </a:endParaRPr>
          </a:p>
        </p:txBody>
      </p:sp>
      <p:pic>
        <p:nvPicPr>
          <p:cNvPr id="9" name="Picture 8"/>
          <p:cNvPicPr/>
          <p:nvPr/>
        </p:nvPicPr>
        <p:blipFill>
          <a:blip r:embed="rId2"/>
          <a:srcRect/>
          <a:stretch>
            <a:fillRect/>
          </a:stretch>
        </p:blipFill>
        <p:spPr bwMode="auto">
          <a:xfrm>
            <a:off x="0" y="0"/>
            <a:ext cx="1816100" cy="875611"/>
          </a:xfrm>
          <a:prstGeom prst="rect">
            <a:avLst/>
          </a:prstGeom>
          <a:noFill/>
          <a:ln w="9525">
            <a:noFill/>
            <a:miter lim="800000"/>
            <a:headEnd/>
            <a:tailEnd/>
          </a:ln>
        </p:spPr>
      </p:pic>
      <p:pic>
        <p:nvPicPr>
          <p:cNvPr id="10" name="Picture 9" descr="AfricaMap2"/>
          <p:cNvPicPr/>
          <p:nvPr/>
        </p:nvPicPr>
        <p:blipFill>
          <a:blip r:embed="rId3" r:link="rId4">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ps="http://schemas.microsoft.com/office/word/2010/wordprocessingShape" xmlns:a14="http://schemas.microsoft.com/office/drawing/2010/main" xmlns:pic="http://schemas.openxmlformats.org/drawingml/2006/picture" xmlns:lc="http://schemas.openxmlformats.org/drawingml/2006/lockedCanvas" val="0"/>
              </a:ext>
            </a:extLst>
          </a:blip>
          <a:srcRect/>
          <a:stretch>
            <a:fillRect/>
          </a:stretch>
        </p:blipFill>
        <p:spPr bwMode="auto">
          <a:xfrm>
            <a:off x="8305800" y="0"/>
            <a:ext cx="838200" cy="838200"/>
          </a:xfrm>
          <a:prstGeom prst="rect">
            <a:avLst/>
          </a:prstGeom>
          <a:noFill/>
          <a:ln>
            <a:noFill/>
          </a:ln>
        </p:spPr>
      </p:pic>
    </p:spTree>
    <p:extLst>
      <p:ext uri="{BB962C8B-B14F-4D97-AF65-F5344CB8AC3E}">
        <p14:creationId xmlns="" xmlns:p14="http://schemas.microsoft.com/office/powerpoint/2010/main" val="932987985"/>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2400" y="1828801"/>
            <a:ext cx="8686800" cy="2554545"/>
          </a:xfrm>
          <a:prstGeom prst="rect">
            <a:avLst/>
          </a:prstGeom>
        </p:spPr>
        <p:txBody>
          <a:bodyPr wrap="square">
            <a:spAutoFit/>
          </a:bodyPr>
          <a:lstStyle/>
          <a:p>
            <a:r>
              <a:rPr lang="en-US" sz="2000" dirty="0" smtClean="0">
                <a:solidFill>
                  <a:prstClr val="black"/>
                </a:solidFill>
              </a:rPr>
              <a:t>Articles 30, 33 and 34 of the Regulations empowers the Commission to respectively do the following:</a:t>
            </a:r>
          </a:p>
          <a:p>
            <a:pPr>
              <a:buFont typeface="Arial" pitchFamily="34" charset="0"/>
              <a:buChar char="•"/>
            </a:pPr>
            <a:r>
              <a:rPr lang="en-US" sz="2000" dirty="0" smtClean="0">
                <a:solidFill>
                  <a:prstClr val="black"/>
                </a:solidFill>
              </a:rPr>
              <a:t>Publish a warning notice to the public on specified goods in concerned Member States.</a:t>
            </a:r>
          </a:p>
          <a:p>
            <a:pPr>
              <a:buFont typeface="Arial" pitchFamily="34" charset="0"/>
              <a:buChar char="•"/>
            </a:pPr>
            <a:r>
              <a:rPr lang="en-US" sz="2000" dirty="0" smtClean="0">
                <a:solidFill>
                  <a:prstClr val="black"/>
                </a:solidFill>
              </a:rPr>
              <a:t>Compulsorily recall unsafe or non-compliant goods.</a:t>
            </a:r>
          </a:p>
          <a:p>
            <a:pPr>
              <a:buFont typeface="Arial" pitchFamily="34" charset="0"/>
              <a:buChar char="•"/>
            </a:pPr>
            <a:r>
              <a:rPr lang="en-US" sz="2000" dirty="0" smtClean="0">
                <a:solidFill>
                  <a:prstClr val="black"/>
                </a:solidFill>
              </a:rPr>
              <a:t> Declare product safety or information standards.</a:t>
            </a:r>
          </a:p>
          <a:p>
            <a:endParaRPr lang="en-US" sz="2000" dirty="0" smtClean="0">
              <a:solidFill>
                <a:prstClr val="black"/>
              </a:solidFill>
            </a:endParaRPr>
          </a:p>
          <a:p>
            <a:endParaRPr lang="en-US" sz="2000" dirty="0">
              <a:solidFill>
                <a:prstClr val="black"/>
              </a:solidFill>
            </a:endParaRPr>
          </a:p>
        </p:txBody>
      </p:sp>
      <p:sp>
        <p:nvSpPr>
          <p:cNvPr id="6" name="Rectangle 5"/>
          <p:cNvSpPr/>
          <p:nvPr/>
        </p:nvSpPr>
        <p:spPr>
          <a:xfrm>
            <a:off x="117764" y="914400"/>
            <a:ext cx="8721436" cy="769441"/>
          </a:xfrm>
          <a:prstGeom prst="rect">
            <a:avLst/>
          </a:prstGeom>
        </p:spPr>
        <p:txBody>
          <a:bodyPr wrap="square">
            <a:spAutoFit/>
          </a:bodyPr>
          <a:lstStyle/>
          <a:p>
            <a:r>
              <a:rPr lang="en-US" sz="4400" b="1" dirty="0" smtClean="0">
                <a:solidFill>
                  <a:srgbClr val="0192FF"/>
                </a:solidFill>
                <a:ea typeface="ＭＳ Ｐゴシック"/>
              </a:rPr>
              <a:t>Powers of the Commission</a:t>
            </a:r>
            <a:endParaRPr lang="en-US" sz="4400" b="1" dirty="0">
              <a:solidFill>
                <a:srgbClr val="0192FF"/>
              </a:solidFill>
              <a:ea typeface="ＭＳ Ｐゴシック"/>
            </a:endParaRPr>
          </a:p>
        </p:txBody>
      </p:sp>
      <p:sp>
        <p:nvSpPr>
          <p:cNvPr id="2" name="TextBox 1"/>
          <p:cNvSpPr txBox="1"/>
          <p:nvPr/>
        </p:nvSpPr>
        <p:spPr>
          <a:xfrm>
            <a:off x="228600" y="4038600"/>
            <a:ext cx="3868882" cy="2862322"/>
          </a:xfrm>
          <a:prstGeom prst="rect">
            <a:avLst/>
          </a:prstGeom>
          <a:noFill/>
        </p:spPr>
        <p:txBody>
          <a:bodyPr wrap="square" rtlCol="0">
            <a:spAutoFit/>
          </a:bodyPr>
          <a:lstStyle/>
          <a:p>
            <a:r>
              <a:rPr lang="en-US" b="1" dirty="0" smtClean="0">
                <a:solidFill>
                  <a:prstClr val="black"/>
                </a:solidFill>
              </a:rPr>
              <a:t>Warning Notice may contain: </a:t>
            </a:r>
            <a:endParaRPr lang="en-US" b="1" dirty="0">
              <a:solidFill>
                <a:prstClr val="black"/>
              </a:solidFill>
            </a:endParaRPr>
          </a:p>
          <a:p>
            <a:pPr marL="285750" indent="-285750">
              <a:buFont typeface="Arial" pitchFamily="34" charset="0"/>
              <a:buChar char="•"/>
            </a:pPr>
            <a:r>
              <a:rPr lang="en-US" dirty="0" smtClean="0">
                <a:solidFill>
                  <a:prstClr val="black"/>
                </a:solidFill>
              </a:rPr>
              <a:t>statement of type of goods under investigation.</a:t>
            </a:r>
          </a:p>
          <a:p>
            <a:pPr marL="285750" indent="-285750">
              <a:buFont typeface="Arial" pitchFamily="34" charset="0"/>
              <a:buChar char="•"/>
            </a:pPr>
            <a:r>
              <a:rPr lang="en-US" dirty="0" smtClean="0">
                <a:solidFill>
                  <a:prstClr val="black"/>
                </a:solidFill>
              </a:rPr>
              <a:t>warning of possible risks  of  use of goods.</a:t>
            </a:r>
          </a:p>
          <a:p>
            <a:pPr marL="285750" indent="-285750"/>
            <a:r>
              <a:rPr lang="en-US" b="1" dirty="0" smtClean="0">
                <a:solidFill>
                  <a:prstClr val="black"/>
                </a:solidFill>
              </a:rPr>
              <a:t>Declaration of Standards</a:t>
            </a:r>
          </a:p>
          <a:p>
            <a:pPr marL="285750" indent="-285750">
              <a:buFont typeface="Arial" pitchFamily="34" charset="0"/>
              <a:buChar char="•"/>
            </a:pPr>
            <a:r>
              <a:rPr lang="en-US" dirty="0" smtClean="0">
                <a:solidFill>
                  <a:prstClr val="black"/>
                </a:solidFill>
              </a:rPr>
              <a:t>Standard to be prepared and approved by prescribed association or body before notified to the public by the Commission.</a:t>
            </a:r>
            <a:endParaRPr lang="en-US" dirty="0">
              <a:solidFill>
                <a:prstClr val="black"/>
              </a:solidFill>
            </a:endParaRPr>
          </a:p>
        </p:txBody>
      </p:sp>
      <p:sp>
        <p:nvSpPr>
          <p:cNvPr id="4" name="TextBox 3"/>
          <p:cNvSpPr txBox="1"/>
          <p:nvPr/>
        </p:nvSpPr>
        <p:spPr>
          <a:xfrm>
            <a:off x="4114800" y="4191001"/>
            <a:ext cx="4800600" cy="2585323"/>
          </a:xfrm>
          <a:prstGeom prst="rect">
            <a:avLst/>
          </a:prstGeom>
          <a:noFill/>
        </p:spPr>
        <p:txBody>
          <a:bodyPr wrap="square" rtlCol="0">
            <a:spAutoFit/>
          </a:bodyPr>
          <a:lstStyle/>
          <a:p>
            <a:pPr marL="285750" indent="-285750"/>
            <a:r>
              <a:rPr lang="en-US" b="1" dirty="0" smtClean="0">
                <a:solidFill>
                  <a:prstClr val="black"/>
                </a:solidFill>
              </a:rPr>
              <a:t>Compulsory Product Recall</a:t>
            </a:r>
          </a:p>
          <a:p>
            <a:pPr marL="285750" indent="-285750">
              <a:buFont typeface="Arial" pitchFamily="34" charset="0"/>
              <a:buChar char="•"/>
            </a:pPr>
            <a:r>
              <a:rPr lang="en-US" dirty="0" smtClean="0">
                <a:solidFill>
                  <a:prstClr val="black"/>
                </a:solidFill>
              </a:rPr>
              <a:t>Goods likely to cause injury to consumers or  not complying with prescribed consumer product safety standards.</a:t>
            </a:r>
          </a:p>
          <a:p>
            <a:pPr marL="285750" indent="-285750">
              <a:buFont typeface="Arial" pitchFamily="34" charset="0"/>
              <a:buChar char="•"/>
            </a:pPr>
            <a:r>
              <a:rPr lang="en-US" dirty="0" smtClean="0">
                <a:solidFill>
                  <a:prstClr val="black"/>
                </a:solidFill>
              </a:rPr>
              <a:t>Notice for supplier to recall goods within specified period.</a:t>
            </a:r>
          </a:p>
          <a:p>
            <a:pPr marL="285750" indent="-285750">
              <a:buFont typeface="Arial" pitchFamily="34" charset="0"/>
              <a:buChar char="•"/>
            </a:pPr>
            <a:r>
              <a:rPr lang="en-US" dirty="0" smtClean="0">
                <a:solidFill>
                  <a:prstClr val="black"/>
                </a:solidFill>
              </a:rPr>
              <a:t>Disclose nature of defect /dangerous aspects.</a:t>
            </a:r>
          </a:p>
          <a:p>
            <a:pPr marL="285750" indent="-285750">
              <a:buFont typeface="Arial" pitchFamily="34" charset="0"/>
              <a:buChar char="•"/>
            </a:pPr>
            <a:r>
              <a:rPr lang="en-US" dirty="0" smtClean="0">
                <a:solidFill>
                  <a:prstClr val="black"/>
                </a:solidFill>
              </a:rPr>
              <a:t>Repair, replace or refund of goods.</a:t>
            </a:r>
          </a:p>
          <a:p>
            <a:pPr marL="285750" indent="-285750"/>
            <a:r>
              <a:rPr lang="en-US" b="1" dirty="0" smtClean="0">
                <a:solidFill>
                  <a:prstClr val="black"/>
                </a:solidFill>
              </a:rPr>
              <a:t>NB: Supplier to be heard before notice issued.</a:t>
            </a:r>
            <a:endParaRPr lang="en-US" b="1" dirty="0">
              <a:solidFill>
                <a:prstClr val="black"/>
              </a:solidFill>
            </a:endParaRPr>
          </a:p>
        </p:txBody>
      </p:sp>
      <p:sp>
        <p:nvSpPr>
          <p:cNvPr id="5" name="Slide Number Placeholder 4"/>
          <p:cNvSpPr>
            <a:spLocks noGrp="1"/>
          </p:cNvSpPr>
          <p:nvPr>
            <p:ph type="sldNum" sz="quarter" idx="12"/>
          </p:nvPr>
        </p:nvSpPr>
        <p:spPr/>
        <p:txBody>
          <a:bodyPr/>
          <a:lstStyle/>
          <a:p>
            <a:fld id="{1A5261DE-86A6-4B7D-BE0B-A2D1473FF357}" type="slidenum">
              <a:rPr lang="en-US" smtClean="0">
                <a:solidFill>
                  <a:prstClr val="black">
                    <a:tint val="75000"/>
                  </a:prstClr>
                </a:solidFill>
              </a:rPr>
              <a:pPr/>
              <a:t>8</a:t>
            </a:fld>
            <a:endParaRPr lang="en-US" dirty="0">
              <a:solidFill>
                <a:prstClr val="black">
                  <a:tint val="75000"/>
                </a:prstClr>
              </a:solidFill>
            </a:endParaRPr>
          </a:p>
        </p:txBody>
      </p:sp>
      <p:pic>
        <p:nvPicPr>
          <p:cNvPr id="9" name="Picture 8"/>
          <p:cNvPicPr/>
          <p:nvPr/>
        </p:nvPicPr>
        <p:blipFill>
          <a:blip r:embed="rId2"/>
          <a:srcRect/>
          <a:stretch>
            <a:fillRect/>
          </a:stretch>
        </p:blipFill>
        <p:spPr bwMode="auto">
          <a:xfrm>
            <a:off x="0" y="0"/>
            <a:ext cx="2057400" cy="762000"/>
          </a:xfrm>
          <a:prstGeom prst="rect">
            <a:avLst/>
          </a:prstGeom>
          <a:noFill/>
          <a:ln w="9525">
            <a:noFill/>
            <a:miter lim="800000"/>
            <a:headEnd/>
            <a:tailEnd/>
          </a:ln>
        </p:spPr>
      </p:pic>
      <p:pic>
        <p:nvPicPr>
          <p:cNvPr id="10" name="Picture 9" descr="AfricaMap2"/>
          <p:cNvPicPr/>
          <p:nvPr/>
        </p:nvPicPr>
        <p:blipFill>
          <a:blip r:embed="rId3" r:link="rId4">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ps="http://schemas.microsoft.com/office/word/2010/wordprocessingShape" xmlns:a14="http://schemas.microsoft.com/office/drawing/2010/main" xmlns:pic="http://schemas.openxmlformats.org/drawingml/2006/picture" xmlns:lc="http://schemas.openxmlformats.org/drawingml/2006/lockedCanvas" val="0"/>
              </a:ext>
            </a:extLst>
          </a:blip>
          <a:srcRect/>
          <a:stretch>
            <a:fillRect/>
          </a:stretch>
        </p:blipFill>
        <p:spPr bwMode="auto">
          <a:xfrm>
            <a:off x="8305800" y="0"/>
            <a:ext cx="838200" cy="736134"/>
          </a:xfrm>
          <a:prstGeom prst="rect">
            <a:avLst/>
          </a:prstGeom>
          <a:noFill/>
          <a:ln>
            <a:noFill/>
          </a:ln>
        </p:spPr>
      </p:pic>
    </p:spTree>
    <p:extLst>
      <p:ext uri="{BB962C8B-B14F-4D97-AF65-F5344CB8AC3E}">
        <p14:creationId xmlns="" xmlns:p14="http://schemas.microsoft.com/office/powerpoint/2010/main" val="932987985"/>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28600" y="2359285"/>
            <a:ext cx="8610600" cy="707886"/>
          </a:xfrm>
          <a:prstGeom prst="rect">
            <a:avLst/>
          </a:prstGeom>
        </p:spPr>
        <p:txBody>
          <a:bodyPr wrap="square">
            <a:spAutoFit/>
          </a:bodyPr>
          <a:lstStyle/>
          <a:p>
            <a:r>
              <a:rPr lang="en-US" sz="2000" dirty="0" smtClean="0">
                <a:solidFill>
                  <a:prstClr val="black"/>
                </a:solidFill>
              </a:rPr>
              <a:t>Suppliers of unsuitable goods or defective goods that cause injury or loss are liable to compensate affected consumers. (Articles 35 and 36)</a:t>
            </a:r>
            <a:endParaRPr lang="en-US" sz="2000" dirty="0">
              <a:solidFill>
                <a:prstClr val="black"/>
              </a:solidFill>
            </a:endParaRPr>
          </a:p>
        </p:txBody>
      </p:sp>
      <p:sp>
        <p:nvSpPr>
          <p:cNvPr id="6" name="Rectangle 5"/>
          <p:cNvSpPr/>
          <p:nvPr/>
        </p:nvSpPr>
        <p:spPr>
          <a:xfrm>
            <a:off x="117764" y="914400"/>
            <a:ext cx="8721436" cy="1446550"/>
          </a:xfrm>
          <a:prstGeom prst="rect">
            <a:avLst/>
          </a:prstGeom>
        </p:spPr>
        <p:txBody>
          <a:bodyPr wrap="square">
            <a:spAutoFit/>
          </a:bodyPr>
          <a:lstStyle/>
          <a:p>
            <a:r>
              <a:rPr lang="en-US" sz="4400" b="1" dirty="0" smtClean="0">
                <a:solidFill>
                  <a:srgbClr val="0192FF"/>
                </a:solidFill>
                <a:ea typeface="ＭＳ Ｐゴシック"/>
              </a:rPr>
              <a:t>Liability for Unsuitable or Defective Goods</a:t>
            </a:r>
            <a:endParaRPr lang="en-US" sz="4400" b="1" dirty="0">
              <a:solidFill>
                <a:srgbClr val="0192FF"/>
              </a:solidFill>
              <a:ea typeface="ＭＳ Ｐゴシック"/>
            </a:endParaRPr>
          </a:p>
        </p:txBody>
      </p:sp>
      <p:sp>
        <p:nvSpPr>
          <p:cNvPr id="2" name="TextBox 1"/>
          <p:cNvSpPr txBox="1"/>
          <p:nvPr/>
        </p:nvSpPr>
        <p:spPr>
          <a:xfrm>
            <a:off x="228600" y="3733800"/>
            <a:ext cx="3868882" cy="2585323"/>
          </a:xfrm>
          <a:prstGeom prst="rect">
            <a:avLst/>
          </a:prstGeom>
          <a:noFill/>
        </p:spPr>
        <p:txBody>
          <a:bodyPr wrap="square" rtlCol="0">
            <a:spAutoFit/>
          </a:bodyPr>
          <a:lstStyle/>
          <a:p>
            <a:r>
              <a:rPr lang="en-US" b="1" dirty="0" err="1" smtClean="0">
                <a:solidFill>
                  <a:prstClr val="black"/>
                </a:solidFill>
              </a:rPr>
              <a:t>Defences</a:t>
            </a:r>
            <a:r>
              <a:rPr lang="en-US" b="1" dirty="0" smtClean="0">
                <a:solidFill>
                  <a:prstClr val="black"/>
                </a:solidFill>
              </a:rPr>
              <a:t> to Liability to liabilities under  Part 5</a:t>
            </a:r>
            <a:endParaRPr lang="en-US" b="1" dirty="0">
              <a:solidFill>
                <a:prstClr val="black"/>
              </a:solidFill>
            </a:endParaRPr>
          </a:p>
          <a:p>
            <a:pPr marL="285750" indent="-285750">
              <a:buFont typeface="Arial" pitchFamily="34" charset="0"/>
              <a:buChar char="•"/>
            </a:pPr>
            <a:r>
              <a:rPr lang="en-US" dirty="0" smtClean="0">
                <a:solidFill>
                  <a:prstClr val="black"/>
                </a:solidFill>
              </a:rPr>
              <a:t>Defect that caused loss did not exist at the time of supply.</a:t>
            </a:r>
          </a:p>
          <a:p>
            <a:pPr marL="285750" indent="-285750">
              <a:buFont typeface="Arial" pitchFamily="34" charset="0"/>
              <a:buChar char="•"/>
            </a:pPr>
            <a:r>
              <a:rPr lang="en-US" dirty="0" smtClean="0">
                <a:solidFill>
                  <a:prstClr val="black"/>
                </a:solidFill>
              </a:rPr>
              <a:t>The state of scientific or technological knowledge at the time of supply  by manufacturer was not such as to enable discovery of defect.</a:t>
            </a:r>
            <a:endParaRPr lang="en-US" dirty="0">
              <a:solidFill>
                <a:prstClr val="black"/>
              </a:solidFill>
            </a:endParaRPr>
          </a:p>
        </p:txBody>
      </p:sp>
      <p:sp>
        <p:nvSpPr>
          <p:cNvPr id="4" name="TextBox 3"/>
          <p:cNvSpPr txBox="1"/>
          <p:nvPr/>
        </p:nvSpPr>
        <p:spPr>
          <a:xfrm>
            <a:off x="4114800" y="3733800"/>
            <a:ext cx="4800600" cy="1200329"/>
          </a:xfrm>
          <a:prstGeom prst="rect">
            <a:avLst/>
          </a:prstGeom>
          <a:noFill/>
        </p:spPr>
        <p:txBody>
          <a:bodyPr wrap="square" rtlCol="0">
            <a:spAutoFit/>
          </a:bodyPr>
          <a:lstStyle/>
          <a:p>
            <a:r>
              <a:rPr lang="en-US" b="1" dirty="0" smtClean="0">
                <a:solidFill>
                  <a:prstClr val="black"/>
                </a:solidFill>
              </a:rPr>
              <a:t>Liability for breach of the Regulations:</a:t>
            </a:r>
          </a:p>
          <a:p>
            <a:pPr marL="285750" indent="-285750">
              <a:buFont typeface="Arial" pitchFamily="34" charset="0"/>
              <a:buChar char="•"/>
            </a:pPr>
            <a:r>
              <a:rPr lang="en-US" dirty="0" smtClean="0">
                <a:solidFill>
                  <a:prstClr val="black"/>
                </a:solidFill>
              </a:rPr>
              <a:t>Fine or other penalty as may be assessed. (Article  8(5))</a:t>
            </a:r>
          </a:p>
          <a:p>
            <a:pPr marL="285750" indent="-285750">
              <a:buFont typeface="Arial" pitchFamily="34" charset="0"/>
              <a:buChar char="•"/>
            </a:pPr>
            <a:endParaRPr lang="en-US" dirty="0">
              <a:solidFill>
                <a:prstClr val="black"/>
              </a:solidFill>
            </a:endParaRPr>
          </a:p>
        </p:txBody>
      </p:sp>
      <p:sp>
        <p:nvSpPr>
          <p:cNvPr id="5" name="Slide Number Placeholder 4"/>
          <p:cNvSpPr>
            <a:spLocks noGrp="1"/>
          </p:cNvSpPr>
          <p:nvPr>
            <p:ph type="sldNum" sz="quarter" idx="12"/>
          </p:nvPr>
        </p:nvSpPr>
        <p:spPr/>
        <p:txBody>
          <a:bodyPr/>
          <a:lstStyle/>
          <a:p>
            <a:fld id="{1A5261DE-86A6-4B7D-BE0B-A2D1473FF357}" type="slidenum">
              <a:rPr lang="en-US" smtClean="0">
                <a:solidFill>
                  <a:prstClr val="black">
                    <a:tint val="75000"/>
                  </a:prstClr>
                </a:solidFill>
              </a:rPr>
              <a:pPr/>
              <a:t>9</a:t>
            </a:fld>
            <a:endParaRPr lang="en-US">
              <a:solidFill>
                <a:prstClr val="black">
                  <a:tint val="75000"/>
                </a:prstClr>
              </a:solidFill>
            </a:endParaRPr>
          </a:p>
        </p:txBody>
      </p:sp>
      <p:pic>
        <p:nvPicPr>
          <p:cNvPr id="9" name="Picture 8"/>
          <p:cNvPicPr/>
          <p:nvPr/>
        </p:nvPicPr>
        <p:blipFill>
          <a:blip r:embed="rId2"/>
          <a:srcRect/>
          <a:stretch>
            <a:fillRect/>
          </a:stretch>
        </p:blipFill>
        <p:spPr bwMode="auto">
          <a:xfrm>
            <a:off x="0" y="0"/>
            <a:ext cx="1816100" cy="875611"/>
          </a:xfrm>
          <a:prstGeom prst="rect">
            <a:avLst/>
          </a:prstGeom>
          <a:noFill/>
          <a:ln w="9525">
            <a:noFill/>
            <a:miter lim="800000"/>
            <a:headEnd/>
            <a:tailEnd/>
          </a:ln>
        </p:spPr>
      </p:pic>
      <p:pic>
        <p:nvPicPr>
          <p:cNvPr id="10" name="Picture 9" descr="AfricaMap2"/>
          <p:cNvPicPr/>
          <p:nvPr/>
        </p:nvPicPr>
        <p:blipFill>
          <a:blip r:embed="rId3" r:link="rId4">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ps="http://schemas.microsoft.com/office/word/2010/wordprocessingShape" xmlns:a14="http://schemas.microsoft.com/office/drawing/2010/main" xmlns:pic="http://schemas.openxmlformats.org/drawingml/2006/picture" xmlns:lc="http://schemas.openxmlformats.org/drawingml/2006/lockedCanvas" val="0"/>
              </a:ext>
            </a:extLst>
          </a:blip>
          <a:srcRect/>
          <a:stretch>
            <a:fillRect/>
          </a:stretch>
        </p:blipFill>
        <p:spPr bwMode="auto">
          <a:xfrm>
            <a:off x="8305800" y="0"/>
            <a:ext cx="838200" cy="736134"/>
          </a:xfrm>
          <a:prstGeom prst="rect">
            <a:avLst/>
          </a:prstGeom>
          <a:noFill/>
          <a:ln>
            <a:noFill/>
          </a:ln>
        </p:spPr>
      </p:pic>
    </p:spTree>
    <p:extLst>
      <p:ext uri="{BB962C8B-B14F-4D97-AF65-F5344CB8AC3E}">
        <p14:creationId xmlns="" xmlns:p14="http://schemas.microsoft.com/office/powerpoint/2010/main" val="932987985"/>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COMESA CC-Session 1 Slides">
  <a:themeElements>
    <a:clrScheme name="Advertising 13">
      <a:dk1>
        <a:srgbClr val="101826"/>
      </a:dk1>
      <a:lt1>
        <a:srgbClr val="EAE4D1"/>
      </a:lt1>
      <a:dk2>
        <a:srgbClr val="243552"/>
      </a:dk2>
      <a:lt2>
        <a:srgbClr val="FFFFFF"/>
      </a:lt2>
      <a:accent1>
        <a:srgbClr val="2E4266"/>
      </a:accent1>
      <a:accent2>
        <a:srgbClr val="E9E6C5"/>
      </a:accent2>
      <a:accent3>
        <a:srgbClr val="ACAEB3"/>
      </a:accent3>
      <a:accent4>
        <a:srgbClr val="C8C3B2"/>
      </a:accent4>
      <a:accent5>
        <a:srgbClr val="ADB0B8"/>
      </a:accent5>
      <a:accent6>
        <a:srgbClr val="D3D0B2"/>
      </a:accent6>
      <a:hlink>
        <a:srgbClr val="7C7856"/>
      </a:hlink>
      <a:folHlink>
        <a:srgbClr val="8C9EA0"/>
      </a:folHlink>
    </a:clrScheme>
    <a:fontScheme name="Advertising">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100000"/>
          </a:lnSpc>
          <a:spcBef>
            <a:spcPct val="20000"/>
          </a:spcBef>
          <a:spcAft>
            <a:spcPct val="0"/>
          </a:spcAft>
          <a:buClrTx/>
          <a:buSzTx/>
          <a:buFontTx/>
          <a:buChar char="•"/>
          <a:tabLst/>
          <a:defRPr kumimoji="0" lang="en-US" sz="2800" b="0" i="0" u="none" strike="noStrike" cap="none" normalizeH="0" baseline="0" smtClean="0">
            <a:ln>
              <a:noFill/>
            </a:ln>
            <a:solidFill>
              <a:schemeClr val="tx2"/>
            </a:solidFill>
            <a:effectLst/>
            <a:latin typeface="Times New Roman" pitchFamily="18" charset="0"/>
            <a:ea typeface="ＭＳ Ｐゴシック" pitchFamily="1" charset="-128"/>
          </a:defRPr>
        </a:defPPr>
      </a:lstStyle>
    </a:spDef>
    <a:ln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100000"/>
          </a:lnSpc>
          <a:spcBef>
            <a:spcPct val="20000"/>
          </a:spcBef>
          <a:spcAft>
            <a:spcPct val="0"/>
          </a:spcAft>
          <a:buClrTx/>
          <a:buSzTx/>
          <a:buFontTx/>
          <a:buChar char="•"/>
          <a:tabLst/>
          <a:defRPr kumimoji="0" lang="en-US" sz="2800" b="0" i="0" u="none" strike="noStrike" cap="none" normalizeH="0" baseline="0" smtClean="0">
            <a:ln>
              <a:noFill/>
            </a:ln>
            <a:solidFill>
              <a:schemeClr val="tx2"/>
            </a:solidFill>
            <a:effectLst/>
            <a:latin typeface="Times New Roman" pitchFamily="18" charset="0"/>
            <a:ea typeface="ＭＳ Ｐゴシック" pitchFamily="1" charset="-128"/>
          </a:defRPr>
        </a:defPPr>
      </a:lstStyle>
    </a:lnDef>
  </a:objectDefaults>
  <a:extraClrSchemeLst>
    <a:extraClrScheme>
      <a:clrScheme name="Advertising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Advertising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Advertising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Advertising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Advertising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Advertising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Advertising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Advertising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Advertising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Advertising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Advertising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Advertising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Advertising 13">
        <a:dk1>
          <a:srgbClr val="101826"/>
        </a:dk1>
        <a:lt1>
          <a:srgbClr val="EAE4D1"/>
        </a:lt1>
        <a:dk2>
          <a:srgbClr val="243552"/>
        </a:dk2>
        <a:lt2>
          <a:srgbClr val="FFFFFF"/>
        </a:lt2>
        <a:accent1>
          <a:srgbClr val="2E4266"/>
        </a:accent1>
        <a:accent2>
          <a:srgbClr val="E9E6C5"/>
        </a:accent2>
        <a:accent3>
          <a:srgbClr val="ACAEB3"/>
        </a:accent3>
        <a:accent4>
          <a:srgbClr val="C8C3B2"/>
        </a:accent4>
        <a:accent5>
          <a:srgbClr val="ADB0B8"/>
        </a:accent5>
        <a:accent6>
          <a:srgbClr val="D3D0B2"/>
        </a:accent6>
        <a:hlink>
          <a:srgbClr val="7C7856"/>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Reebok">
  <a:themeElements>
    <a:clrScheme name="Advertising 13">
      <a:dk1>
        <a:srgbClr val="101826"/>
      </a:dk1>
      <a:lt1>
        <a:srgbClr val="EAE4D1"/>
      </a:lt1>
      <a:dk2>
        <a:srgbClr val="243552"/>
      </a:dk2>
      <a:lt2>
        <a:srgbClr val="FFFFFF"/>
      </a:lt2>
      <a:accent1>
        <a:srgbClr val="2E4266"/>
      </a:accent1>
      <a:accent2>
        <a:srgbClr val="E9E6C5"/>
      </a:accent2>
      <a:accent3>
        <a:srgbClr val="ACAEB3"/>
      </a:accent3>
      <a:accent4>
        <a:srgbClr val="C8C3B2"/>
      </a:accent4>
      <a:accent5>
        <a:srgbClr val="ADB0B8"/>
      </a:accent5>
      <a:accent6>
        <a:srgbClr val="D3D0B2"/>
      </a:accent6>
      <a:hlink>
        <a:srgbClr val="7C7856"/>
      </a:hlink>
      <a:folHlink>
        <a:srgbClr val="8C9EA0"/>
      </a:folHlink>
    </a:clrScheme>
    <a:fontScheme name="Advertising">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100000"/>
          </a:lnSpc>
          <a:spcBef>
            <a:spcPct val="20000"/>
          </a:spcBef>
          <a:spcAft>
            <a:spcPct val="0"/>
          </a:spcAft>
          <a:buClrTx/>
          <a:buSzTx/>
          <a:buFontTx/>
          <a:buChar char="•"/>
          <a:tabLst/>
          <a:defRPr kumimoji="0" lang="en-US" sz="2800" b="0" i="0" u="none" strike="noStrike" cap="none" normalizeH="0" baseline="0" smtClean="0">
            <a:ln>
              <a:noFill/>
            </a:ln>
            <a:solidFill>
              <a:schemeClr val="tx2"/>
            </a:solidFill>
            <a:effectLst/>
            <a:latin typeface="Times New Roman" pitchFamily="18" charset="0"/>
            <a:ea typeface="ＭＳ Ｐゴシック" pitchFamily="1" charset="-128"/>
          </a:defRPr>
        </a:defPPr>
      </a:lstStyle>
    </a:spDef>
    <a:ln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100000"/>
          </a:lnSpc>
          <a:spcBef>
            <a:spcPct val="20000"/>
          </a:spcBef>
          <a:spcAft>
            <a:spcPct val="0"/>
          </a:spcAft>
          <a:buClrTx/>
          <a:buSzTx/>
          <a:buFontTx/>
          <a:buChar char="•"/>
          <a:tabLst/>
          <a:defRPr kumimoji="0" lang="en-US" sz="2800" b="0" i="0" u="none" strike="noStrike" cap="none" normalizeH="0" baseline="0" smtClean="0">
            <a:ln>
              <a:noFill/>
            </a:ln>
            <a:solidFill>
              <a:schemeClr val="tx2"/>
            </a:solidFill>
            <a:effectLst/>
            <a:latin typeface="Times New Roman" pitchFamily="18" charset="0"/>
            <a:ea typeface="ＭＳ Ｐゴシック" pitchFamily="1" charset="-128"/>
          </a:defRPr>
        </a:defPPr>
      </a:lstStyle>
    </a:lnDef>
  </a:objectDefaults>
  <a:extraClrSchemeLst>
    <a:extraClrScheme>
      <a:clrScheme name="Advertising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Advertising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Advertising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Advertising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Advertising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Advertising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Advertising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Advertising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Advertising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Advertising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Advertising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Advertising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Advertising 13">
        <a:dk1>
          <a:srgbClr val="101826"/>
        </a:dk1>
        <a:lt1>
          <a:srgbClr val="EAE4D1"/>
        </a:lt1>
        <a:dk2>
          <a:srgbClr val="243552"/>
        </a:dk2>
        <a:lt2>
          <a:srgbClr val="FFFFFF"/>
        </a:lt2>
        <a:accent1>
          <a:srgbClr val="2E4266"/>
        </a:accent1>
        <a:accent2>
          <a:srgbClr val="E9E6C5"/>
        </a:accent2>
        <a:accent3>
          <a:srgbClr val="ACAEB3"/>
        </a:accent3>
        <a:accent4>
          <a:srgbClr val="C8C3B2"/>
        </a:accent4>
        <a:accent5>
          <a:srgbClr val="ADB0B8"/>
        </a:accent5>
        <a:accent6>
          <a:srgbClr val="D3D0B2"/>
        </a:accent6>
        <a:hlink>
          <a:srgbClr val="7C7856"/>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COMESA CC-Session 1 Slides</Template>
  <TotalTime>207</TotalTime>
  <Words>1323</Words>
  <Application>Microsoft Office PowerPoint</Application>
  <PresentationFormat>On-screen Show (4:3)</PresentationFormat>
  <Paragraphs>111</Paragraphs>
  <Slides>12</Slides>
  <Notes>0</Notes>
  <HiddenSlides>0</HiddenSlides>
  <MMClips>0</MMClips>
  <ScaleCrop>false</ScaleCrop>
  <HeadingPairs>
    <vt:vector size="4" baseType="variant">
      <vt:variant>
        <vt:lpstr>Theme</vt:lpstr>
      </vt:variant>
      <vt:variant>
        <vt:i4>4</vt:i4>
      </vt:variant>
      <vt:variant>
        <vt:lpstr>Slide Titles</vt:lpstr>
      </vt:variant>
      <vt:variant>
        <vt:i4>12</vt:i4>
      </vt:variant>
    </vt:vector>
  </HeadingPairs>
  <TitlesOfParts>
    <vt:vector size="16" baseType="lpstr">
      <vt:lpstr>COMESA CC-Session 1 Slides</vt:lpstr>
      <vt:lpstr>Custom Design</vt:lpstr>
      <vt:lpstr>Reebok</vt:lpstr>
      <vt:lpstr>1_Custom Design</vt:lpstr>
      <vt:lpstr>COMESA Competition Commission Consumer Protection Highlights</vt:lpstr>
      <vt:lpstr>CCC’s Legal Framework</vt:lpstr>
      <vt:lpstr>Slide 3</vt:lpstr>
      <vt:lpstr>Slide 4</vt:lpstr>
      <vt:lpstr>Slide 5</vt:lpstr>
      <vt:lpstr>Slide 6</vt:lpstr>
      <vt:lpstr>Slide 7</vt:lpstr>
      <vt:lpstr>Slide 8</vt:lpstr>
      <vt:lpstr>Slide 9</vt:lpstr>
      <vt:lpstr>Slide 10</vt:lpstr>
      <vt:lpstr>Slide 11</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COMESA Competition Commission Consumer Protection and Competition Highlights</dc:title>
  <dc:creator>mgurure</dc:creator>
  <cp:lastModifiedBy>mgurure</cp:lastModifiedBy>
  <cp:revision>20</cp:revision>
  <cp:lastPrinted>2013-07-17T15:46:30Z</cp:lastPrinted>
  <dcterms:created xsi:type="dcterms:W3CDTF">2014-08-20T09:39:40Z</dcterms:created>
  <dcterms:modified xsi:type="dcterms:W3CDTF">2014-08-20T13:06:49Z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-1665451650</vt:i4>
  </property>
  <property fmtid="{D5CDD505-2E9C-101B-9397-08002B2CF9AE}" pid="3" name="_NewReviewCycle">
    <vt:lpwstr/>
  </property>
  <property fmtid="{D5CDD505-2E9C-101B-9397-08002B2CF9AE}" pid="4" name="_EmailSubject">
    <vt:lpwstr>Session 5 Template: African Consumer Protection Dialogue Conference -</vt:lpwstr>
  </property>
  <property fmtid="{D5CDD505-2E9C-101B-9397-08002B2CF9AE}" pid="5" name="_AuthorEmail">
    <vt:lpwstr>dvandeputte@ftc.gov</vt:lpwstr>
  </property>
  <property fmtid="{D5CDD505-2E9C-101B-9397-08002B2CF9AE}" pid="6" name="_AuthorEmailDisplayName">
    <vt:lpwstr>Vandeputte, Dorothy CTR</vt:lpwstr>
  </property>
</Properties>
</file>