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sldIdLst>
    <p:sldId id="256" r:id="rId2"/>
    <p:sldId id="262" r:id="rId3"/>
    <p:sldId id="260" r:id="rId4"/>
    <p:sldId id="286" r:id="rId5"/>
    <p:sldId id="275" r:id="rId6"/>
    <p:sldId id="274" r:id="rId7"/>
    <p:sldId id="277" r:id="rId8"/>
    <p:sldId id="276" r:id="rId9"/>
    <p:sldId id="287" r:id="rId10"/>
    <p:sldId id="292" r:id="rId11"/>
    <p:sldId id="293" r:id="rId12"/>
    <p:sldId id="295" r:id="rId13"/>
    <p:sldId id="296" r:id="rId14"/>
    <p:sldId id="297" r:id="rId15"/>
    <p:sldId id="298" r:id="rId16"/>
    <p:sldId id="294" r:id="rId17"/>
    <p:sldId id="299" r:id="rId18"/>
    <p:sldId id="279" r:id="rId19"/>
    <p:sldId id="288" r:id="rId20"/>
    <p:sldId id="268" r:id="rId21"/>
    <p:sldId id="269" r:id="rId22"/>
    <p:sldId id="270" r:id="rId23"/>
    <p:sldId id="271" r:id="rId24"/>
    <p:sldId id="272" r:id="rId25"/>
    <p:sldId id="273" r:id="rId26"/>
    <p:sldId id="300" r:id="rId27"/>
    <p:sldId id="301" r:id="rId28"/>
    <p:sldId id="302" r:id="rId29"/>
    <p:sldId id="289" r:id="rId30"/>
    <p:sldId id="261" r:id="rId31"/>
    <p:sldId id="263" r:id="rId32"/>
    <p:sldId id="264" r:id="rId33"/>
    <p:sldId id="265" r:id="rId34"/>
    <p:sldId id="266" r:id="rId35"/>
    <p:sldId id="290" r:id="rId3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8616"/>
    <a:srgbClr val="FFFFFF"/>
    <a:srgbClr val="B1B2B3"/>
    <a:srgbClr val="EAE2D2"/>
    <a:srgbClr val="00437A"/>
    <a:srgbClr val="FF9933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83" autoAdjust="0"/>
  </p:normalViewPr>
  <p:slideViewPr>
    <p:cSldViewPr>
      <p:cViewPr>
        <p:scale>
          <a:sx n="71" d="100"/>
          <a:sy n="71" d="100"/>
        </p:scale>
        <p:origin x="-1134" y="-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312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C08A5-9EA6-4DB5-B3DE-EC3959B6BEE2}" type="datetimeFigureOut">
              <a:rPr lang="fr-FR" smtClean="0"/>
              <a:t>12/08/2014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CDD34-F9B8-4A67-A2A8-C8600C491E5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4893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CDD34-F9B8-4A67-A2A8-C8600C491E5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1967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1200" dirty="0" smtClean="0"/>
              <a:t>INTERPOL has its General Secretariat in Lyon, France. </a:t>
            </a:r>
            <a:r>
              <a:rPr lang="en-GB" altLang="en-US" sz="1200" dirty="0" smtClean="0"/>
              <a:t>INTERPOL operates seven regional offices – in Argentina, Cameroon, Côte d’Ivoire, El Salvador, Kenya, Thailand and Zimbabwe – and two representative offices at the United Nations in New York and at the European Union in Brussels. </a:t>
            </a:r>
            <a:endParaRPr lang="en-US" altLang="en-US" sz="1200" dirty="0" smtClean="0"/>
          </a:p>
          <a:p>
            <a:pPr eaLnBrk="1" hangingPunct="1"/>
            <a:r>
              <a:rPr lang="en-US" altLang="en-US" sz="1200" dirty="0" smtClean="0"/>
              <a:t>An INTERPOL Global Complex for Innovation is under construction in Singapore. This state-of-the-art facility will offer cutting-edge research into emerging crime areas and trends, especially digital and cybercrime, as well as innovative training to tackle these new challenges. It is scheduled to open in 2014. </a:t>
            </a:r>
          </a:p>
          <a:p>
            <a:pPr eaLnBrk="1" hangingPunct="1"/>
            <a:r>
              <a:rPr lang="en-GB" altLang="en-US" sz="1200" dirty="0" smtClean="0"/>
              <a:t>Each member country maintains a National Central Bureau (NCB) staffed by highly trained law enforcement officers</a:t>
            </a:r>
            <a:r>
              <a:rPr lang="en-US" altLang="en-US" sz="1200" dirty="0" smtClean="0"/>
              <a:t>. About 600 staff members from around 90 different countries work at these facilities, including around 160 police officers seconded to INTERPOL by member countries.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CDD34-F9B8-4A67-A2A8-C8600C491E5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3679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200" dirty="0" smtClean="0"/>
              <a:t>There are four strategic priorities currently guiding INTERPOL’s action (2011-2013):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sz="1200" dirty="0" smtClean="0"/>
              <a:t>Secure global police communications network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sz="1200" dirty="0" smtClean="0"/>
              <a:t>Assisting in the Identification of Crimes and Criminals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sz="1200" dirty="0" smtClean="0"/>
              <a:t>24/7 Operational Support to Policing and Law Enforcement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sz="1200" dirty="0" smtClean="0"/>
              <a:t>Capacity Building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200" dirty="0" smtClean="0"/>
              <a:t>These priorities are an extension of policing activities at the national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CDD34-F9B8-4A67-A2A8-C8600C491E5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101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30AA36-6D4E-4292-862F-6599153AE7D6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i="1" u="sng" dirty="0"/>
              <a:t>Slide 4</a:t>
            </a:r>
            <a:endParaRPr lang="en-US" altLang="en-US" dirty="0"/>
          </a:p>
          <a:p>
            <a:r>
              <a:rPr lang="en-US" altLang="en-US" dirty="0"/>
              <a:t>At the beginning of 2003, we launched the deployment of our new global communication network I-24/7 currently connecting INTERPOL’s 186 member countries.</a:t>
            </a:r>
          </a:p>
          <a:p>
            <a:r>
              <a:rPr lang="en-US" altLang="en-US" dirty="0"/>
              <a:t>Never before had our organization been able to connect such a high number of countries and to offer this communication tool for the secure exchange of information and data.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CDD34-F9B8-4A67-A2A8-C8600C491E5E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6115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CDD34-F9B8-4A67-A2A8-C8600C491E5E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9264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749" y="2055037"/>
            <a:ext cx="6650502" cy="206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74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0" hasCustomPrompt="1"/>
          </p:nvPr>
        </p:nvSpPr>
        <p:spPr>
          <a:xfrm>
            <a:off x="1610147" y="3717032"/>
            <a:ext cx="5917207" cy="792088"/>
          </a:xfrm>
          <a:prstGeom prst="rect">
            <a:avLst/>
          </a:prstGeom>
        </p:spPr>
        <p:txBody>
          <a:bodyPr anchor="b"/>
          <a:lstStyle>
            <a:lvl1pPr marL="0" indent="0" algn="ctr" rtl="0" eaLnBrk="1" fontAlgn="t" latinLnBrk="0" hangingPunct="1">
              <a:buNone/>
              <a:defRPr lang="fr-FR" sz="2800" b="0" i="0" u="none" strike="noStrike">
                <a:solidFill>
                  <a:srgbClr val="B1B2B3"/>
                </a:solidFill>
                <a:effectLst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rtl="0" eaLnBrk="1" fontAlgn="t" latinLnBrk="0" hangingPunct="1"/>
            <a:r>
              <a:rPr lang="fr-FR" sz="2800" b="1" i="0" u="none" strike="noStrike" kern="1200" dirty="0" err="1" smtClean="0">
                <a:solidFill>
                  <a:srgbClr val="00437A"/>
                </a:solidFill>
                <a:effectLst/>
                <a:latin typeface="+mn-lt"/>
              </a:rPr>
              <a:t>Presentation</a:t>
            </a:r>
            <a:r>
              <a:rPr lang="fr-FR" sz="2800" b="1" i="0" u="none" strike="noStrike" kern="1200" dirty="0" smtClean="0">
                <a:solidFill>
                  <a:srgbClr val="00437A"/>
                </a:solidFill>
                <a:effectLst/>
                <a:latin typeface="+mn-lt"/>
              </a:rPr>
              <a:t> </a:t>
            </a:r>
            <a:r>
              <a:rPr lang="fr-FR" sz="2800" b="1" i="0" u="none" strike="noStrike" kern="1200" dirty="0" err="1" smtClean="0">
                <a:solidFill>
                  <a:srgbClr val="00437A"/>
                </a:solidFill>
                <a:effectLst/>
                <a:latin typeface="+mn-lt"/>
              </a:rPr>
              <a:t>Title</a:t>
            </a:r>
            <a:endParaRPr lang="fr-FR" sz="1800" b="0" i="0" u="none" strike="noStrike" dirty="0">
              <a:effectLst/>
              <a:latin typeface="Arial"/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1" hasCustomPrompt="1"/>
          </p:nvPr>
        </p:nvSpPr>
        <p:spPr>
          <a:xfrm>
            <a:off x="1610147" y="4508501"/>
            <a:ext cx="5917207" cy="43266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rgbClr val="B1B2B3"/>
                </a:solidFill>
              </a:defRPr>
            </a:lvl1pPr>
          </a:lstStyle>
          <a:p>
            <a:pPr lvl="0"/>
            <a:r>
              <a:rPr lang="fr-FR" dirty="0" smtClean="0"/>
              <a:t>Name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610147" y="4941168"/>
            <a:ext cx="5917207" cy="5032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rgbClr val="B1B2B3"/>
                </a:solidFill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1" y="1594283"/>
            <a:ext cx="4320480" cy="134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915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rtl="0">
              <a:defRPr b="1">
                <a:solidFill>
                  <a:srgbClr val="FFFFFF"/>
                </a:solidFill>
              </a:defRPr>
            </a:lvl1pPr>
            <a:lvl2pPr rtl="0">
              <a:defRPr>
                <a:solidFill>
                  <a:srgbClr val="EAE2D2"/>
                </a:solidFill>
              </a:defRPr>
            </a:lvl2pPr>
            <a:lvl3pPr rtl="0">
              <a:defRPr>
                <a:solidFill>
                  <a:srgbClr val="EAE2D2"/>
                </a:solidFill>
              </a:defRPr>
            </a:lvl3pPr>
            <a:lvl4pPr rtl="0">
              <a:defRPr>
                <a:solidFill>
                  <a:srgbClr val="EAE2D2"/>
                </a:solidFill>
              </a:defRPr>
            </a:lvl4pPr>
            <a:lvl5pPr rtl="0">
              <a:defRPr>
                <a:solidFill>
                  <a:srgbClr val="EAE2D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4536504" y="548680"/>
            <a:ext cx="4427984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fr-FR" sz="1200" b="1" dirty="0" smtClean="0">
                <a:solidFill>
                  <a:srgbClr val="FFFFFF"/>
                </a:solidFill>
              </a:rPr>
              <a:t>PRESENTATION</a:t>
            </a:r>
            <a:r>
              <a:rPr lang="fr-FR" sz="1200" b="1" baseline="0" dirty="0" smtClean="0">
                <a:solidFill>
                  <a:srgbClr val="FFFFFF"/>
                </a:solidFill>
              </a:rPr>
              <a:t> TITLE </a:t>
            </a:r>
            <a:r>
              <a:rPr lang="fr-FR" sz="1200" b="1" baseline="0" dirty="0" smtClean="0">
                <a:solidFill>
                  <a:srgbClr val="EAE2D2"/>
                </a:solidFill>
              </a:rPr>
              <a:t>– CHANGE IN MASTER SLIDE</a:t>
            </a:r>
            <a:endParaRPr lang="fr-FR" sz="1200" b="1" dirty="0">
              <a:solidFill>
                <a:srgbClr val="EAE2D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188640" y="-27384"/>
            <a:ext cx="3576397" cy="134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271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w/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544616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  <a:lvl2pPr>
              <a:defRPr>
                <a:solidFill>
                  <a:srgbClr val="EAE2D2"/>
                </a:solidFill>
              </a:defRPr>
            </a:lvl2pPr>
            <a:lvl3pPr>
              <a:defRPr>
                <a:solidFill>
                  <a:srgbClr val="EAE2D2"/>
                </a:solidFill>
              </a:defRPr>
            </a:lvl3pPr>
            <a:lvl4pPr>
              <a:defRPr>
                <a:solidFill>
                  <a:srgbClr val="EAE2D2"/>
                </a:solidFill>
              </a:defRPr>
            </a:lvl4pPr>
            <a:lvl5pPr>
              <a:defRPr>
                <a:solidFill>
                  <a:srgbClr val="EAE2D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9" name="ZoneTexte 8"/>
          <p:cNvSpPr txBox="1"/>
          <p:nvPr userDrawn="1"/>
        </p:nvSpPr>
        <p:spPr>
          <a:xfrm>
            <a:off x="179512" y="55657"/>
            <a:ext cx="8208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FFFFFF"/>
                </a:solidFill>
              </a:rPr>
              <a:t>PRESENTATION</a:t>
            </a:r>
            <a:r>
              <a:rPr lang="fr-FR" sz="1200" b="1" baseline="0" dirty="0" smtClean="0">
                <a:solidFill>
                  <a:srgbClr val="FFFFFF"/>
                </a:solidFill>
              </a:rPr>
              <a:t> TITLE </a:t>
            </a:r>
            <a:r>
              <a:rPr lang="fr-FR" sz="1200" b="1" baseline="0" dirty="0" smtClean="0">
                <a:solidFill>
                  <a:srgbClr val="EAE2D2"/>
                </a:solidFill>
              </a:rPr>
              <a:t>– CHANGE IN MASTER SLIDE</a:t>
            </a:r>
            <a:endParaRPr lang="fr-FR" sz="1200" b="1" dirty="0">
              <a:solidFill>
                <a:srgbClr val="EAE2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6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wo/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544616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  <a:lvl2pPr>
              <a:defRPr>
                <a:solidFill>
                  <a:srgbClr val="EAE2D2"/>
                </a:solidFill>
              </a:defRPr>
            </a:lvl2pPr>
            <a:lvl3pPr>
              <a:defRPr>
                <a:solidFill>
                  <a:srgbClr val="EAE2D2"/>
                </a:solidFill>
              </a:defRPr>
            </a:lvl3pPr>
            <a:lvl4pPr>
              <a:defRPr>
                <a:solidFill>
                  <a:srgbClr val="EAE2D2"/>
                </a:solidFill>
              </a:defRPr>
            </a:lvl4pPr>
            <a:lvl5pPr>
              <a:defRPr>
                <a:solidFill>
                  <a:srgbClr val="EAE2D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9" name="ZoneTexte 8"/>
          <p:cNvSpPr txBox="1"/>
          <p:nvPr userDrawn="1"/>
        </p:nvSpPr>
        <p:spPr>
          <a:xfrm>
            <a:off x="179512" y="55657"/>
            <a:ext cx="8208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FFFFFF"/>
                </a:solidFill>
              </a:rPr>
              <a:t>PRESENTATION</a:t>
            </a:r>
            <a:r>
              <a:rPr lang="fr-FR" sz="1200" b="1" baseline="0" dirty="0" smtClean="0">
                <a:solidFill>
                  <a:srgbClr val="FFFFFF"/>
                </a:solidFill>
              </a:rPr>
              <a:t> TITLE </a:t>
            </a:r>
            <a:r>
              <a:rPr lang="fr-FR" sz="1200" b="1" baseline="0" dirty="0" smtClean="0">
                <a:solidFill>
                  <a:srgbClr val="EAE2D2"/>
                </a:solidFill>
              </a:rPr>
              <a:t>– CHANGE IN MASTER SLIDE</a:t>
            </a:r>
            <a:endParaRPr lang="fr-FR" sz="1200" b="1" dirty="0">
              <a:solidFill>
                <a:srgbClr val="EAE2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661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2327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DB0A0-A856-47ED-96F2-708FF08380E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8168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0" r:id="rId4"/>
    <p:sldLayoutId id="2147483661" r:id="rId5"/>
    <p:sldLayoutId id="2147483662" r:id="rId6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INTERPOL.mpg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653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50" name="Group 2"/>
          <p:cNvGrpSpPr>
            <a:grpSpLocks/>
          </p:cNvGrpSpPr>
          <p:nvPr/>
        </p:nvGrpSpPr>
        <p:grpSpPr bwMode="auto">
          <a:xfrm>
            <a:off x="244475" y="981075"/>
            <a:ext cx="8880475" cy="5565775"/>
            <a:chOff x="166" y="460"/>
            <a:chExt cx="5594" cy="3496"/>
          </a:xfrm>
        </p:grpSpPr>
        <p:sp>
          <p:nvSpPr>
            <p:cNvPr id="104451" name="Freeform 3"/>
            <p:cNvSpPr>
              <a:spLocks/>
            </p:cNvSpPr>
            <p:nvPr/>
          </p:nvSpPr>
          <p:spPr bwMode="auto">
            <a:xfrm>
              <a:off x="5297" y="2378"/>
              <a:ext cx="14" cy="9"/>
            </a:xfrm>
            <a:custGeom>
              <a:avLst/>
              <a:gdLst>
                <a:gd name="T0" fmla="*/ 13 w 27"/>
                <a:gd name="T1" fmla="*/ 0 h 17"/>
                <a:gd name="T2" fmla="*/ 0 w 27"/>
                <a:gd name="T3" fmla="*/ 17 h 17"/>
                <a:gd name="T4" fmla="*/ 7 w 27"/>
                <a:gd name="T5" fmla="*/ 17 h 17"/>
                <a:gd name="T6" fmla="*/ 27 w 27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7">
                  <a:moveTo>
                    <a:pt x="13" y="0"/>
                  </a:moveTo>
                  <a:lnTo>
                    <a:pt x="0" y="17"/>
                  </a:lnTo>
                  <a:lnTo>
                    <a:pt x="7" y="17"/>
                  </a:lnTo>
                  <a:lnTo>
                    <a:pt x="27" y="17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52" name="Freeform 4"/>
            <p:cNvSpPr>
              <a:spLocks/>
            </p:cNvSpPr>
            <p:nvPr/>
          </p:nvSpPr>
          <p:spPr bwMode="auto">
            <a:xfrm>
              <a:off x="4239" y="2624"/>
              <a:ext cx="202" cy="194"/>
            </a:xfrm>
            <a:custGeom>
              <a:avLst/>
              <a:gdLst>
                <a:gd name="T0" fmla="*/ 169 w 393"/>
                <a:gd name="T1" fmla="*/ 75 h 368"/>
                <a:gd name="T2" fmla="*/ 158 w 393"/>
                <a:gd name="T3" fmla="*/ 60 h 368"/>
                <a:gd name="T4" fmla="*/ 125 w 393"/>
                <a:gd name="T5" fmla="*/ 38 h 368"/>
                <a:gd name="T6" fmla="*/ 100 w 393"/>
                <a:gd name="T7" fmla="*/ 12 h 368"/>
                <a:gd name="T8" fmla="*/ 72 w 393"/>
                <a:gd name="T9" fmla="*/ 0 h 368"/>
                <a:gd name="T10" fmla="*/ 42 w 393"/>
                <a:gd name="T11" fmla="*/ 25 h 368"/>
                <a:gd name="T12" fmla="*/ 20 w 393"/>
                <a:gd name="T13" fmla="*/ 8 h 368"/>
                <a:gd name="T14" fmla="*/ 0 w 393"/>
                <a:gd name="T15" fmla="*/ 0 h 368"/>
                <a:gd name="T16" fmla="*/ 20 w 393"/>
                <a:gd name="T17" fmla="*/ 32 h 368"/>
                <a:gd name="T18" fmla="*/ 60 w 393"/>
                <a:gd name="T19" fmla="*/ 72 h 368"/>
                <a:gd name="T20" fmla="*/ 89 w 393"/>
                <a:gd name="T21" fmla="*/ 94 h 368"/>
                <a:gd name="T22" fmla="*/ 130 w 393"/>
                <a:gd name="T23" fmla="*/ 151 h 368"/>
                <a:gd name="T24" fmla="*/ 151 w 393"/>
                <a:gd name="T25" fmla="*/ 172 h 368"/>
                <a:gd name="T26" fmla="*/ 154 w 393"/>
                <a:gd name="T27" fmla="*/ 198 h 368"/>
                <a:gd name="T28" fmla="*/ 151 w 393"/>
                <a:gd name="T29" fmla="*/ 249 h 368"/>
                <a:gd name="T30" fmla="*/ 187 w 393"/>
                <a:gd name="T31" fmla="*/ 270 h 368"/>
                <a:gd name="T32" fmla="*/ 221 w 393"/>
                <a:gd name="T33" fmla="*/ 297 h 368"/>
                <a:gd name="T34" fmla="*/ 262 w 393"/>
                <a:gd name="T35" fmla="*/ 334 h 368"/>
                <a:gd name="T36" fmla="*/ 291 w 393"/>
                <a:gd name="T37" fmla="*/ 353 h 368"/>
                <a:gd name="T38" fmla="*/ 320 w 393"/>
                <a:gd name="T39" fmla="*/ 368 h 368"/>
                <a:gd name="T40" fmla="*/ 366 w 393"/>
                <a:gd name="T41" fmla="*/ 368 h 368"/>
                <a:gd name="T42" fmla="*/ 393 w 393"/>
                <a:gd name="T43" fmla="*/ 341 h 368"/>
                <a:gd name="T44" fmla="*/ 393 w 393"/>
                <a:gd name="T45" fmla="*/ 313 h 368"/>
                <a:gd name="T46" fmla="*/ 372 w 393"/>
                <a:gd name="T47" fmla="*/ 289 h 368"/>
                <a:gd name="T48" fmla="*/ 346 w 393"/>
                <a:gd name="T49" fmla="*/ 261 h 368"/>
                <a:gd name="T50" fmla="*/ 330 w 393"/>
                <a:gd name="T51" fmla="*/ 235 h 368"/>
                <a:gd name="T52" fmla="*/ 308 w 393"/>
                <a:gd name="T53" fmla="*/ 210 h 368"/>
                <a:gd name="T54" fmla="*/ 264 w 393"/>
                <a:gd name="T55" fmla="*/ 179 h 368"/>
                <a:gd name="T56" fmla="*/ 246 w 393"/>
                <a:gd name="T57" fmla="*/ 164 h 368"/>
                <a:gd name="T58" fmla="*/ 225 w 393"/>
                <a:gd name="T59" fmla="*/ 143 h 368"/>
                <a:gd name="T60" fmla="*/ 191 w 393"/>
                <a:gd name="T61" fmla="*/ 124 h 368"/>
                <a:gd name="T62" fmla="*/ 181 w 393"/>
                <a:gd name="T63" fmla="*/ 106 h 368"/>
                <a:gd name="T64" fmla="*/ 170 w 393"/>
                <a:gd name="T65" fmla="*/ 77 h 368"/>
                <a:gd name="T66" fmla="*/ 169 w 393"/>
                <a:gd name="T67" fmla="*/ 75 h 368"/>
                <a:gd name="T68" fmla="*/ 169 w 393"/>
                <a:gd name="T69" fmla="*/ 7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3" h="368">
                  <a:moveTo>
                    <a:pt x="169" y="75"/>
                  </a:moveTo>
                  <a:lnTo>
                    <a:pt x="158" y="60"/>
                  </a:lnTo>
                  <a:lnTo>
                    <a:pt x="125" y="38"/>
                  </a:lnTo>
                  <a:lnTo>
                    <a:pt x="100" y="12"/>
                  </a:lnTo>
                  <a:lnTo>
                    <a:pt x="72" y="0"/>
                  </a:lnTo>
                  <a:lnTo>
                    <a:pt x="42" y="25"/>
                  </a:lnTo>
                  <a:lnTo>
                    <a:pt x="20" y="8"/>
                  </a:lnTo>
                  <a:lnTo>
                    <a:pt x="0" y="0"/>
                  </a:lnTo>
                  <a:lnTo>
                    <a:pt x="20" y="32"/>
                  </a:lnTo>
                  <a:lnTo>
                    <a:pt x="60" y="72"/>
                  </a:lnTo>
                  <a:lnTo>
                    <a:pt x="89" y="94"/>
                  </a:lnTo>
                  <a:lnTo>
                    <a:pt x="130" y="151"/>
                  </a:lnTo>
                  <a:lnTo>
                    <a:pt x="151" y="172"/>
                  </a:lnTo>
                  <a:lnTo>
                    <a:pt x="154" y="198"/>
                  </a:lnTo>
                  <a:lnTo>
                    <a:pt x="151" y="249"/>
                  </a:lnTo>
                  <a:lnTo>
                    <a:pt x="187" y="270"/>
                  </a:lnTo>
                  <a:lnTo>
                    <a:pt x="221" y="297"/>
                  </a:lnTo>
                  <a:lnTo>
                    <a:pt x="262" y="334"/>
                  </a:lnTo>
                  <a:lnTo>
                    <a:pt x="291" y="353"/>
                  </a:lnTo>
                  <a:lnTo>
                    <a:pt x="320" y="368"/>
                  </a:lnTo>
                  <a:lnTo>
                    <a:pt x="366" y="368"/>
                  </a:lnTo>
                  <a:lnTo>
                    <a:pt x="393" y="341"/>
                  </a:lnTo>
                  <a:lnTo>
                    <a:pt x="393" y="313"/>
                  </a:lnTo>
                  <a:lnTo>
                    <a:pt x="372" y="289"/>
                  </a:lnTo>
                  <a:lnTo>
                    <a:pt x="346" y="261"/>
                  </a:lnTo>
                  <a:lnTo>
                    <a:pt x="330" y="235"/>
                  </a:lnTo>
                  <a:lnTo>
                    <a:pt x="308" y="210"/>
                  </a:lnTo>
                  <a:lnTo>
                    <a:pt x="264" y="179"/>
                  </a:lnTo>
                  <a:lnTo>
                    <a:pt x="246" y="164"/>
                  </a:lnTo>
                  <a:lnTo>
                    <a:pt x="225" y="143"/>
                  </a:lnTo>
                  <a:lnTo>
                    <a:pt x="191" y="124"/>
                  </a:lnTo>
                  <a:lnTo>
                    <a:pt x="181" y="106"/>
                  </a:lnTo>
                  <a:lnTo>
                    <a:pt x="170" y="77"/>
                  </a:lnTo>
                  <a:lnTo>
                    <a:pt x="169" y="75"/>
                  </a:lnTo>
                  <a:lnTo>
                    <a:pt x="169" y="75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53" name="Freeform 5"/>
            <p:cNvSpPr>
              <a:spLocks/>
            </p:cNvSpPr>
            <p:nvPr/>
          </p:nvSpPr>
          <p:spPr bwMode="auto">
            <a:xfrm>
              <a:off x="4239" y="2624"/>
              <a:ext cx="202" cy="194"/>
            </a:xfrm>
            <a:custGeom>
              <a:avLst/>
              <a:gdLst>
                <a:gd name="T0" fmla="*/ 169 w 393"/>
                <a:gd name="T1" fmla="*/ 75 h 368"/>
                <a:gd name="T2" fmla="*/ 158 w 393"/>
                <a:gd name="T3" fmla="*/ 60 h 368"/>
                <a:gd name="T4" fmla="*/ 125 w 393"/>
                <a:gd name="T5" fmla="*/ 38 h 368"/>
                <a:gd name="T6" fmla="*/ 100 w 393"/>
                <a:gd name="T7" fmla="*/ 12 h 368"/>
                <a:gd name="T8" fmla="*/ 72 w 393"/>
                <a:gd name="T9" fmla="*/ 0 h 368"/>
                <a:gd name="T10" fmla="*/ 42 w 393"/>
                <a:gd name="T11" fmla="*/ 25 h 368"/>
                <a:gd name="T12" fmla="*/ 20 w 393"/>
                <a:gd name="T13" fmla="*/ 8 h 368"/>
                <a:gd name="T14" fmla="*/ 0 w 393"/>
                <a:gd name="T15" fmla="*/ 0 h 368"/>
                <a:gd name="T16" fmla="*/ 20 w 393"/>
                <a:gd name="T17" fmla="*/ 32 h 368"/>
                <a:gd name="T18" fmla="*/ 60 w 393"/>
                <a:gd name="T19" fmla="*/ 72 h 368"/>
                <a:gd name="T20" fmla="*/ 89 w 393"/>
                <a:gd name="T21" fmla="*/ 94 h 368"/>
                <a:gd name="T22" fmla="*/ 130 w 393"/>
                <a:gd name="T23" fmla="*/ 151 h 368"/>
                <a:gd name="T24" fmla="*/ 151 w 393"/>
                <a:gd name="T25" fmla="*/ 172 h 368"/>
                <a:gd name="T26" fmla="*/ 154 w 393"/>
                <a:gd name="T27" fmla="*/ 198 h 368"/>
                <a:gd name="T28" fmla="*/ 151 w 393"/>
                <a:gd name="T29" fmla="*/ 249 h 368"/>
                <a:gd name="T30" fmla="*/ 187 w 393"/>
                <a:gd name="T31" fmla="*/ 270 h 368"/>
                <a:gd name="T32" fmla="*/ 221 w 393"/>
                <a:gd name="T33" fmla="*/ 297 h 368"/>
                <a:gd name="T34" fmla="*/ 262 w 393"/>
                <a:gd name="T35" fmla="*/ 334 h 368"/>
                <a:gd name="T36" fmla="*/ 291 w 393"/>
                <a:gd name="T37" fmla="*/ 353 h 368"/>
                <a:gd name="T38" fmla="*/ 320 w 393"/>
                <a:gd name="T39" fmla="*/ 368 h 368"/>
                <a:gd name="T40" fmla="*/ 366 w 393"/>
                <a:gd name="T41" fmla="*/ 368 h 368"/>
                <a:gd name="T42" fmla="*/ 393 w 393"/>
                <a:gd name="T43" fmla="*/ 341 h 368"/>
                <a:gd name="T44" fmla="*/ 393 w 393"/>
                <a:gd name="T45" fmla="*/ 313 h 368"/>
                <a:gd name="T46" fmla="*/ 372 w 393"/>
                <a:gd name="T47" fmla="*/ 289 h 368"/>
                <a:gd name="T48" fmla="*/ 346 w 393"/>
                <a:gd name="T49" fmla="*/ 261 h 368"/>
                <a:gd name="T50" fmla="*/ 330 w 393"/>
                <a:gd name="T51" fmla="*/ 235 h 368"/>
                <a:gd name="T52" fmla="*/ 308 w 393"/>
                <a:gd name="T53" fmla="*/ 210 h 368"/>
                <a:gd name="T54" fmla="*/ 264 w 393"/>
                <a:gd name="T55" fmla="*/ 179 h 368"/>
                <a:gd name="T56" fmla="*/ 246 w 393"/>
                <a:gd name="T57" fmla="*/ 164 h 368"/>
                <a:gd name="T58" fmla="*/ 225 w 393"/>
                <a:gd name="T59" fmla="*/ 143 h 368"/>
                <a:gd name="T60" fmla="*/ 191 w 393"/>
                <a:gd name="T61" fmla="*/ 124 h 368"/>
                <a:gd name="T62" fmla="*/ 181 w 393"/>
                <a:gd name="T63" fmla="*/ 106 h 368"/>
                <a:gd name="T64" fmla="*/ 170 w 393"/>
                <a:gd name="T65" fmla="*/ 77 h 368"/>
                <a:gd name="T66" fmla="*/ 169 w 393"/>
                <a:gd name="T67" fmla="*/ 75 h 368"/>
                <a:gd name="T68" fmla="*/ 169 w 393"/>
                <a:gd name="T69" fmla="*/ 7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3" h="368">
                  <a:moveTo>
                    <a:pt x="169" y="75"/>
                  </a:moveTo>
                  <a:lnTo>
                    <a:pt x="158" y="60"/>
                  </a:lnTo>
                  <a:lnTo>
                    <a:pt x="125" y="38"/>
                  </a:lnTo>
                  <a:lnTo>
                    <a:pt x="100" y="12"/>
                  </a:lnTo>
                  <a:lnTo>
                    <a:pt x="72" y="0"/>
                  </a:lnTo>
                  <a:lnTo>
                    <a:pt x="42" y="25"/>
                  </a:lnTo>
                  <a:lnTo>
                    <a:pt x="20" y="8"/>
                  </a:lnTo>
                  <a:lnTo>
                    <a:pt x="0" y="0"/>
                  </a:lnTo>
                  <a:lnTo>
                    <a:pt x="20" y="32"/>
                  </a:lnTo>
                  <a:lnTo>
                    <a:pt x="60" y="72"/>
                  </a:lnTo>
                  <a:lnTo>
                    <a:pt x="89" y="94"/>
                  </a:lnTo>
                  <a:lnTo>
                    <a:pt x="130" y="151"/>
                  </a:lnTo>
                  <a:lnTo>
                    <a:pt x="151" y="172"/>
                  </a:lnTo>
                  <a:lnTo>
                    <a:pt x="154" y="198"/>
                  </a:lnTo>
                  <a:lnTo>
                    <a:pt x="151" y="249"/>
                  </a:lnTo>
                  <a:lnTo>
                    <a:pt x="187" y="270"/>
                  </a:lnTo>
                  <a:lnTo>
                    <a:pt x="221" y="297"/>
                  </a:lnTo>
                  <a:lnTo>
                    <a:pt x="262" y="334"/>
                  </a:lnTo>
                  <a:lnTo>
                    <a:pt x="291" y="353"/>
                  </a:lnTo>
                  <a:lnTo>
                    <a:pt x="320" y="368"/>
                  </a:lnTo>
                  <a:lnTo>
                    <a:pt x="366" y="368"/>
                  </a:lnTo>
                  <a:lnTo>
                    <a:pt x="393" y="341"/>
                  </a:lnTo>
                  <a:lnTo>
                    <a:pt x="393" y="313"/>
                  </a:lnTo>
                  <a:lnTo>
                    <a:pt x="372" y="289"/>
                  </a:lnTo>
                  <a:lnTo>
                    <a:pt x="346" y="261"/>
                  </a:lnTo>
                  <a:lnTo>
                    <a:pt x="330" y="235"/>
                  </a:lnTo>
                  <a:lnTo>
                    <a:pt x="308" y="210"/>
                  </a:lnTo>
                  <a:lnTo>
                    <a:pt x="264" y="179"/>
                  </a:lnTo>
                  <a:lnTo>
                    <a:pt x="246" y="164"/>
                  </a:lnTo>
                  <a:lnTo>
                    <a:pt x="225" y="143"/>
                  </a:lnTo>
                  <a:lnTo>
                    <a:pt x="191" y="124"/>
                  </a:lnTo>
                  <a:lnTo>
                    <a:pt x="181" y="106"/>
                  </a:lnTo>
                  <a:lnTo>
                    <a:pt x="170" y="77"/>
                  </a:lnTo>
                  <a:lnTo>
                    <a:pt x="169" y="75"/>
                  </a:lnTo>
                  <a:lnTo>
                    <a:pt x="169" y="75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54" name="Freeform 6"/>
            <p:cNvSpPr>
              <a:spLocks/>
            </p:cNvSpPr>
            <p:nvPr/>
          </p:nvSpPr>
          <p:spPr bwMode="auto">
            <a:xfrm>
              <a:off x="4430" y="2825"/>
              <a:ext cx="161" cy="33"/>
            </a:xfrm>
            <a:custGeom>
              <a:avLst/>
              <a:gdLst>
                <a:gd name="T0" fmla="*/ 75 w 312"/>
                <a:gd name="T1" fmla="*/ 30 h 64"/>
                <a:gd name="T2" fmla="*/ 35 w 312"/>
                <a:gd name="T3" fmla="*/ 53 h 64"/>
                <a:gd name="T4" fmla="*/ 8 w 312"/>
                <a:gd name="T5" fmla="*/ 45 h 64"/>
                <a:gd name="T6" fmla="*/ 0 w 312"/>
                <a:gd name="T7" fmla="*/ 29 h 64"/>
                <a:gd name="T8" fmla="*/ 8 w 312"/>
                <a:gd name="T9" fmla="*/ 9 h 64"/>
                <a:gd name="T10" fmla="*/ 44 w 312"/>
                <a:gd name="T11" fmla="*/ 9 h 64"/>
                <a:gd name="T12" fmla="*/ 82 w 312"/>
                <a:gd name="T13" fmla="*/ 12 h 64"/>
                <a:gd name="T14" fmla="*/ 112 w 312"/>
                <a:gd name="T15" fmla="*/ 20 h 64"/>
                <a:gd name="T16" fmla="*/ 118 w 312"/>
                <a:gd name="T17" fmla="*/ 4 h 64"/>
                <a:gd name="T18" fmla="*/ 177 w 312"/>
                <a:gd name="T19" fmla="*/ 0 h 64"/>
                <a:gd name="T20" fmla="*/ 215 w 312"/>
                <a:gd name="T21" fmla="*/ 0 h 64"/>
                <a:gd name="T22" fmla="*/ 245 w 312"/>
                <a:gd name="T23" fmla="*/ 12 h 64"/>
                <a:gd name="T24" fmla="*/ 268 w 312"/>
                <a:gd name="T25" fmla="*/ 20 h 64"/>
                <a:gd name="T26" fmla="*/ 296 w 312"/>
                <a:gd name="T27" fmla="*/ 40 h 64"/>
                <a:gd name="T28" fmla="*/ 312 w 312"/>
                <a:gd name="T29" fmla="*/ 45 h 64"/>
                <a:gd name="T30" fmla="*/ 312 w 312"/>
                <a:gd name="T31" fmla="*/ 53 h 64"/>
                <a:gd name="T32" fmla="*/ 237 w 312"/>
                <a:gd name="T33" fmla="*/ 60 h 64"/>
                <a:gd name="T34" fmla="*/ 196 w 312"/>
                <a:gd name="T35" fmla="*/ 64 h 64"/>
                <a:gd name="T36" fmla="*/ 166 w 312"/>
                <a:gd name="T37" fmla="*/ 53 h 64"/>
                <a:gd name="T38" fmla="*/ 127 w 312"/>
                <a:gd name="T39" fmla="*/ 45 h 64"/>
                <a:gd name="T40" fmla="*/ 100 w 312"/>
                <a:gd name="T41" fmla="*/ 29 h 64"/>
                <a:gd name="T42" fmla="*/ 78 w 312"/>
                <a:gd name="T43" fmla="*/ 24 h 64"/>
                <a:gd name="T44" fmla="*/ 71 w 312"/>
                <a:gd name="T45" fmla="*/ 24 h 64"/>
                <a:gd name="T46" fmla="*/ 75 w 312"/>
                <a:gd name="T47" fmla="*/ 30 h 64"/>
                <a:gd name="T48" fmla="*/ 75 w 312"/>
                <a:gd name="T49" fmla="*/ 3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2" h="64">
                  <a:moveTo>
                    <a:pt x="75" y="30"/>
                  </a:moveTo>
                  <a:lnTo>
                    <a:pt x="35" y="53"/>
                  </a:lnTo>
                  <a:lnTo>
                    <a:pt x="8" y="45"/>
                  </a:lnTo>
                  <a:lnTo>
                    <a:pt x="0" y="29"/>
                  </a:lnTo>
                  <a:lnTo>
                    <a:pt x="8" y="9"/>
                  </a:lnTo>
                  <a:lnTo>
                    <a:pt x="44" y="9"/>
                  </a:lnTo>
                  <a:lnTo>
                    <a:pt x="82" y="12"/>
                  </a:lnTo>
                  <a:lnTo>
                    <a:pt x="112" y="20"/>
                  </a:lnTo>
                  <a:lnTo>
                    <a:pt x="118" y="4"/>
                  </a:lnTo>
                  <a:lnTo>
                    <a:pt x="177" y="0"/>
                  </a:lnTo>
                  <a:lnTo>
                    <a:pt x="215" y="0"/>
                  </a:lnTo>
                  <a:lnTo>
                    <a:pt x="245" y="12"/>
                  </a:lnTo>
                  <a:lnTo>
                    <a:pt x="268" y="20"/>
                  </a:lnTo>
                  <a:lnTo>
                    <a:pt x="296" y="40"/>
                  </a:lnTo>
                  <a:lnTo>
                    <a:pt x="312" y="45"/>
                  </a:lnTo>
                  <a:lnTo>
                    <a:pt x="312" y="53"/>
                  </a:lnTo>
                  <a:lnTo>
                    <a:pt x="237" y="60"/>
                  </a:lnTo>
                  <a:lnTo>
                    <a:pt x="196" y="64"/>
                  </a:lnTo>
                  <a:lnTo>
                    <a:pt x="166" y="53"/>
                  </a:lnTo>
                  <a:lnTo>
                    <a:pt x="127" y="45"/>
                  </a:lnTo>
                  <a:lnTo>
                    <a:pt x="100" y="29"/>
                  </a:lnTo>
                  <a:lnTo>
                    <a:pt x="78" y="24"/>
                  </a:lnTo>
                  <a:lnTo>
                    <a:pt x="71" y="24"/>
                  </a:lnTo>
                  <a:lnTo>
                    <a:pt x="75" y="30"/>
                  </a:lnTo>
                  <a:lnTo>
                    <a:pt x="75" y="3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55" name="Freeform 7"/>
            <p:cNvSpPr>
              <a:spLocks/>
            </p:cNvSpPr>
            <p:nvPr/>
          </p:nvSpPr>
          <p:spPr bwMode="auto">
            <a:xfrm>
              <a:off x="4430" y="2825"/>
              <a:ext cx="161" cy="33"/>
            </a:xfrm>
            <a:custGeom>
              <a:avLst/>
              <a:gdLst>
                <a:gd name="T0" fmla="*/ 75 w 312"/>
                <a:gd name="T1" fmla="*/ 30 h 64"/>
                <a:gd name="T2" fmla="*/ 35 w 312"/>
                <a:gd name="T3" fmla="*/ 53 h 64"/>
                <a:gd name="T4" fmla="*/ 8 w 312"/>
                <a:gd name="T5" fmla="*/ 45 h 64"/>
                <a:gd name="T6" fmla="*/ 0 w 312"/>
                <a:gd name="T7" fmla="*/ 29 h 64"/>
                <a:gd name="T8" fmla="*/ 8 w 312"/>
                <a:gd name="T9" fmla="*/ 9 h 64"/>
                <a:gd name="T10" fmla="*/ 44 w 312"/>
                <a:gd name="T11" fmla="*/ 9 h 64"/>
                <a:gd name="T12" fmla="*/ 82 w 312"/>
                <a:gd name="T13" fmla="*/ 12 h 64"/>
                <a:gd name="T14" fmla="*/ 112 w 312"/>
                <a:gd name="T15" fmla="*/ 20 h 64"/>
                <a:gd name="T16" fmla="*/ 118 w 312"/>
                <a:gd name="T17" fmla="*/ 4 h 64"/>
                <a:gd name="T18" fmla="*/ 177 w 312"/>
                <a:gd name="T19" fmla="*/ 0 h 64"/>
                <a:gd name="T20" fmla="*/ 215 w 312"/>
                <a:gd name="T21" fmla="*/ 0 h 64"/>
                <a:gd name="T22" fmla="*/ 245 w 312"/>
                <a:gd name="T23" fmla="*/ 12 h 64"/>
                <a:gd name="T24" fmla="*/ 268 w 312"/>
                <a:gd name="T25" fmla="*/ 20 h 64"/>
                <a:gd name="T26" fmla="*/ 296 w 312"/>
                <a:gd name="T27" fmla="*/ 40 h 64"/>
                <a:gd name="T28" fmla="*/ 312 w 312"/>
                <a:gd name="T29" fmla="*/ 45 h 64"/>
                <a:gd name="T30" fmla="*/ 312 w 312"/>
                <a:gd name="T31" fmla="*/ 53 h 64"/>
                <a:gd name="T32" fmla="*/ 237 w 312"/>
                <a:gd name="T33" fmla="*/ 60 h 64"/>
                <a:gd name="T34" fmla="*/ 196 w 312"/>
                <a:gd name="T35" fmla="*/ 64 h 64"/>
                <a:gd name="T36" fmla="*/ 166 w 312"/>
                <a:gd name="T37" fmla="*/ 53 h 64"/>
                <a:gd name="T38" fmla="*/ 127 w 312"/>
                <a:gd name="T39" fmla="*/ 45 h 64"/>
                <a:gd name="T40" fmla="*/ 100 w 312"/>
                <a:gd name="T41" fmla="*/ 29 h 64"/>
                <a:gd name="T42" fmla="*/ 78 w 312"/>
                <a:gd name="T43" fmla="*/ 24 h 64"/>
                <a:gd name="T44" fmla="*/ 71 w 312"/>
                <a:gd name="T45" fmla="*/ 24 h 64"/>
                <a:gd name="T46" fmla="*/ 75 w 312"/>
                <a:gd name="T47" fmla="*/ 30 h 64"/>
                <a:gd name="T48" fmla="*/ 75 w 312"/>
                <a:gd name="T49" fmla="*/ 3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2" h="64">
                  <a:moveTo>
                    <a:pt x="75" y="30"/>
                  </a:moveTo>
                  <a:lnTo>
                    <a:pt x="35" y="53"/>
                  </a:lnTo>
                  <a:lnTo>
                    <a:pt x="8" y="45"/>
                  </a:lnTo>
                  <a:lnTo>
                    <a:pt x="0" y="29"/>
                  </a:lnTo>
                  <a:lnTo>
                    <a:pt x="8" y="9"/>
                  </a:lnTo>
                  <a:lnTo>
                    <a:pt x="44" y="9"/>
                  </a:lnTo>
                  <a:lnTo>
                    <a:pt x="82" y="12"/>
                  </a:lnTo>
                  <a:lnTo>
                    <a:pt x="112" y="20"/>
                  </a:lnTo>
                  <a:lnTo>
                    <a:pt x="118" y="4"/>
                  </a:lnTo>
                  <a:lnTo>
                    <a:pt x="177" y="0"/>
                  </a:lnTo>
                  <a:lnTo>
                    <a:pt x="215" y="0"/>
                  </a:lnTo>
                  <a:lnTo>
                    <a:pt x="245" y="12"/>
                  </a:lnTo>
                  <a:lnTo>
                    <a:pt x="268" y="20"/>
                  </a:lnTo>
                  <a:lnTo>
                    <a:pt x="296" y="40"/>
                  </a:lnTo>
                  <a:lnTo>
                    <a:pt x="312" y="45"/>
                  </a:lnTo>
                  <a:lnTo>
                    <a:pt x="312" y="53"/>
                  </a:lnTo>
                  <a:lnTo>
                    <a:pt x="237" y="60"/>
                  </a:lnTo>
                  <a:lnTo>
                    <a:pt x="196" y="64"/>
                  </a:lnTo>
                  <a:lnTo>
                    <a:pt x="166" y="53"/>
                  </a:lnTo>
                  <a:lnTo>
                    <a:pt x="127" y="45"/>
                  </a:lnTo>
                  <a:lnTo>
                    <a:pt x="100" y="29"/>
                  </a:lnTo>
                  <a:lnTo>
                    <a:pt x="78" y="24"/>
                  </a:lnTo>
                  <a:lnTo>
                    <a:pt x="71" y="24"/>
                  </a:lnTo>
                  <a:lnTo>
                    <a:pt x="75" y="30"/>
                  </a:lnTo>
                  <a:lnTo>
                    <a:pt x="75" y="3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56" name="Freeform 8"/>
            <p:cNvSpPr>
              <a:spLocks/>
            </p:cNvSpPr>
            <p:nvPr/>
          </p:nvSpPr>
          <p:spPr bwMode="auto">
            <a:xfrm>
              <a:off x="4670" y="2831"/>
              <a:ext cx="51" cy="10"/>
            </a:xfrm>
            <a:custGeom>
              <a:avLst/>
              <a:gdLst>
                <a:gd name="T0" fmla="*/ 23 w 99"/>
                <a:gd name="T1" fmla="*/ 15 h 20"/>
                <a:gd name="T2" fmla="*/ 0 w 99"/>
                <a:gd name="T3" fmla="*/ 0 h 20"/>
                <a:gd name="T4" fmla="*/ 32 w 99"/>
                <a:gd name="T5" fmla="*/ 0 h 20"/>
                <a:gd name="T6" fmla="*/ 64 w 99"/>
                <a:gd name="T7" fmla="*/ 0 h 20"/>
                <a:gd name="T8" fmla="*/ 88 w 99"/>
                <a:gd name="T9" fmla="*/ 0 h 20"/>
                <a:gd name="T10" fmla="*/ 99 w 99"/>
                <a:gd name="T11" fmla="*/ 20 h 20"/>
                <a:gd name="T12" fmla="*/ 61 w 99"/>
                <a:gd name="T13" fmla="*/ 17 h 20"/>
                <a:gd name="T14" fmla="*/ 23 w 99"/>
                <a:gd name="T15" fmla="*/ 12 h 20"/>
                <a:gd name="T16" fmla="*/ 23 w 99"/>
                <a:gd name="T17" fmla="*/ 15 h 20"/>
                <a:gd name="T18" fmla="*/ 23 w 99"/>
                <a:gd name="T19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20">
                  <a:moveTo>
                    <a:pt x="23" y="15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64" y="0"/>
                  </a:lnTo>
                  <a:lnTo>
                    <a:pt x="88" y="0"/>
                  </a:lnTo>
                  <a:lnTo>
                    <a:pt x="99" y="20"/>
                  </a:lnTo>
                  <a:lnTo>
                    <a:pt x="61" y="17"/>
                  </a:lnTo>
                  <a:lnTo>
                    <a:pt x="23" y="12"/>
                  </a:lnTo>
                  <a:lnTo>
                    <a:pt x="23" y="15"/>
                  </a:lnTo>
                  <a:lnTo>
                    <a:pt x="23" y="15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57" name="Freeform 9"/>
            <p:cNvSpPr>
              <a:spLocks/>
            </p:cNvSpPr>
            <p:nvPr/>
          </p:nvSpPr>
          <p:spPr bwMode="auto">
            <a:xfrm>
              <a:off x="4670" y="2831"/>
              <a:ext cx="51" cy="10"/>
            </a:xfrm>
            <a:custGeom>
              <a:avLst/>
              <a:gdLst>
                <a:gd name="T0" fmla="*/ 23 w 99"/>
                <a:gd name="T1" fmla="*/ 15 h 20"/>
                <a:gd name="T2" fmla="*/ 0 w 99"/>
                <a:gd name="T3" fmla="*/ 0 h 20"/>
                <a:gd name="T4" fmla="*/ 32 w 99"/>
                <a:gd name="T5" fmla="*/ 0 h 20"/>
                <a:gd name="T6" fmla="*/ 64 w 99"/>
                <a:gd name="T7" fmla="*/ 0 h 20"/>
                <a:gd name="T8" fmla="*/ 88 w 99"/>
                <a:gd name="T9" fmla="*/ 0 h 20"/>
                <a:gd name="T10" fmla="*/ 99 w 99"/>
                <a:gd name="T11" fmla="*/ 20 h 20"/>
                <a:gd name="T12" fmla="*/ 61 w 99"/>
                <a:gd name="T13" fmla="*/ 17 h 20"/>
                <a:gd name="T14" fmla="*/ 23 w 99"/>
                <a:gd name="T15" fmla="*/ 12 h 20"/>
                <a:gd name="T16" fmla="*/ 23 w 99"/>
                <a:gd name="T17" fmla="*/ 15 h 20"/>
                <a:gd name="T18" fmla="*/ 23 w 99"/>
                <a:gd name="T19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20">
                  <a:moveTo>
                    <a:pt x="23" y="15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64" y="0"/>
                  </a:lnTo>
                  <a:lnTo>
                    <a:pt x="88" y="0"/>
                  </a:lnTo>
                  <a:lnTo>
                    <a:pt x="99" y="20"/>
                  </a:lnTo>
                  <a:lnTo>
                    <a:pt x="61" y="17"/>
                  </a:lnTo>
                  <a:lnTo>
                    <a:pt x="23" y="12"/>
                  </a:lnTo>
                  <a:lnTo>
                    <a:pt x="23" y="15"/>
                  </a:lnTo>
                  <a:lnTo>
                    <a:pt x="23" y="15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58" name="Freeform 10"/>
            <p:cNvSpPr>
              <a:spLocks/>
            </p:cNvSpPr>
            <p:nvPr/>
          </p:nvSpPr>
          <p:spPr bwMode="auto">
            <a:xfrm>
              <a:off x="4662" y="2856"/>
              <a:ext cx="30" cy="13"/>
            </a:xfrm>
            <a:custGeom>
              <a:avLst/>
              <a:gdLst>
                <a:gd name="T0" fmla="*/ 0 w 61"/>
                <a:gd name="T1" fmla="*/ 4 h 23"/>
                <a:gd name="T2" fmla="*/ 21 w 61"/>
                <a:gd name="T3" fmla="*/ 0 h 23"/>
                <a:gd name="T4" fmla="*/ 52 w 61"/>
                <a:gd name="T5" fmla="*/ 0 h 23"/>
                <a:gd name="T6" fmla="*/ 61 w 61"/>
                <a:gd name="T7" fmla="*/ 23 h 23"/>
                <a:gd name="T8" fmla="*/ 43 w 61"/>
                <a:gd name="T9" fmla="*/ 16 h 23"/>
                <a:gd name="T10" fmla="*/ 21 w 61"/>
                <a:gd name="T11" fmla="*/ 7 h 23"/>
                <a:gd name="T12" fmla="*/ 3 w 61"/>
                <a:gd name="T13" fmla="*/ 7 h 23"/>
                <a:gd name="T14" fmla="*/ 0 w 61"/>
                <a:gd name="T15" fmla="*/ 4 h 23"/>
                <a:gd name="T16" fmla="*/ 0 w 61"/>
                <a:gd name="T1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23">
                  <a:moveTo>
                    <a:pt x="0" y="4"/>
                  </a:moveTo>
                  <a:lnTo>
                    <a:pt x="21" y="0"/>
                  </a:lnTo>
                  <a:lnTo>
                    <a:pt x="52" y="0"/>
                  </a:lnTo>
                  <a:lnTo>
                    <a:pt x="61" y="23"/>
                  </a:lnTo>
                  <a:lnTo>
                    <a:pt x="43" y="16"/>
                  </a:lnTo>
                  <a:lnTo>
                    <a:pt x="21" y="7"/>
                  </a:lnTo>
                  <a:lnTo>
                    <a:pt x="3" y="7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59" name="Freeform 11"/>
            <p:cNvSpPr>
              <a:spLocks/>
            </p:cNvSpPr>
            <p:nvPr/>
          </p:nvSpPr>
          <p:spPr bwMode="auto">
            <a:xfrm>
              <a:off x="4662" y="2856"/>
              <a:ext cx="30" cy="13"/>
            </a:xfrm>
            <a:custGeom>
              <a:avLst/>
              <a:gdLst>
                <a:gd name="T0" fmla="*/ 0 w 61"/>
                <a:gd name="T1" fmla="*/ 4 h 23"/>
                <a:gd name="T2" fmla="*/ 21 w 61"/>
                <a:gd name="T3" fmla="*/ 0 h 23"/>
                <a:gd name="T4" fmla="*/ 52 w 61"/>
                <a:gd name="T5" fmla="*/ 0 h 23"/>
                <a:gd name="T6" fmla="*/ 61 w 61"/>
                <a:gd name="T7" fmla="*/ 23 h 23"/>
                <a:gd name="T8" fmla="*/ 43 w 61"/>
                <a:gd name="T9" fmla="*/ 16 h 23"/>
                <a:gd name="T10" fmla="*/ 21 w 61"/>
                <a:gd name="T11" fmla="*/ 7 h 23"/>
                <a:gd name="T12" fmla="*/ 3 w 61"/>
                <a:gd name="T13" fmla="*/ 7 h 23"/>
                <a:gd name="T14" fmla="*/ 0 w 61"/>
                <a:gd name="T15" fmla="*/ 4 h 23"/>
                <a:gd name="T16" fmla="*/ 0 w 61"/>
                <a:gd name="T1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23">
                  <a:moveTo>
                    <a:pt x="0" y="4"/>
                  </a:moveTo>
                  <a:lnTo>
                    <a:pt x="21" y="0"/>
                  </a:lnTo>
                  <a:lnTo>
                    <a:pt x="52" y="0"/>
                  </a:lnTo>
                  <a:lnTo>
                    <a:pt x="61" y="23"/>
                  </a:lnTo>
                  <a:lnTo>
                    <a:pt x="43" y="16"/>
                  </a:lnTo>
                  <a:lnTo>
                    <a:pt x="21" y="7"/>
                  </a:lnTo>
                  <a:lnTo>
                    <a:pt x="3" y="7"/>
                  </a:lnTo>
                  <a:lnTo>
                    <a:pt x="0" y="4"/>
                  </a:lnTo>
                  <a:lnTo>
                    <a:pt x="0" y="4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60" name="Freeform 12"/>
            <p:cNvSpPr>
              <a:spLocks/>
            </p:cNvSpPr>
            <p:nvPr/>
          </p:nvSpPr>
          <p:spPr bwMode="auto">
            <a:xfrm>
              <a:off x="4748" y="2805"/>
              <a:ext cx="55" cy="45"/>
            </a:xfrm>
            <a:custGeom>
              <a:avLst/>
              <a:gdLst>
                <a:gd name="T0" fmla="*/ 0 w 108"/>
                <a:gd name="T1" fmla="*/ 87 h 87"/>
                <a:gd name="T2" fmla="*/ 22 w 108"/>
                <a:gd name="T3" fmla="*/ 63 h 87"/>
                <a:gd name="T4" fmla="*/ 56 w 108"/>
                <a:gd name="T5" fmla="*/ 39 h 87"/>
                <a:gd name="T6" fmla="*/ 74 w 108"/>
                <a:gd name="T7" fmla="*/ 24 h 87"/>
                <a:gd name="T8" fmla="*/ 108 w 108"/>
                <a:gd name="T9" fmla="*/ 0 h 87"/>
                <a:gd name="T10" fmla="*/ 96 w 108"/>
                <a:gd name="T11" fmla="*/ 33 h 87"/>
                <a:gd name="T12" fmla="*/ 65 w 108"/>
                <a:gd name="T13" fmla="*/ 48 h 87"/>
                <a:gd name="T14" fmla="*/ 32 w 108"/>
                <a:gd name="T15" fmla="*/ 75 h 87"/>
                <a:gd name="T16" fmla="*/ 10 w 108"/>
                <a:gd name="T17" fmla="*/ 84 h 87"/>
                <a:gd name="T18" fmla="*/ 0 w 108"/>
                <a:gd name="T19" fmla="*/ 87 h 87"/>
                <a:gd name="T20" fmla="*/ 0 w 108"/>
                <a:gd name="T21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87">
                  <a:moveTo>
                    <a:pt x="0" y="87"/>
                  </a:moveTo>
                  <a:lnTo>
                    <a:pt x="22" y="63"/>
                  </a:lnTo>
                  <a:lnTo>
                    <a:pt x="56" y="39"/>
                  </a:lnTo>
                  <a:lnTo>
                    <a:pt x="74" y="24"/>
                  </a:lnTo>
                  <a:lnTo>
                    <a:pt x="108" y="0"/>
                  </a:lnTo>
                  <a:lnTo>
                    <a:pt x="96" y="33"/>
                  </a:lnTo>
                  <a:lnTo>
                    <a:pt x="65" y="48"/>
                  </a:lnTo>
                  <a:lnTo>
                    <a:pt x="32" y="75"/>
                  </a:lnTo>
                  <a:lnTo>
                    <a:pt x="10" y="84"/>
                  </a:lnTo>
                  <a:lnTo>
                    <a:pt x="0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61" name="Freeform 13"/>
            <p:cNvSpPr>
              <a:spLocks/>
            </p:cNvSpPr>
            <p:nvPr/>
          </p:nvSpPr>
          <p:spPr bwMode="auto">
            <a:xfrm>
              <a:off x="4748" y="2805"/>
              <a:ext cx="55" cy="45"/>
            </a:xfrm>
            <a:custGeom>
              <a:avLst/>
              <a:gdLst>
                <a:gd name="T0" fmla="*/ 0 w 108"/>
                <a:gd name="T1" fmla="*/ 87 h 87"/>
                <a:gd name="T2" fmla="*/ 22 w 108"/>
                <a:gd name="T3" fmla="*/ 63 h 87"/>
                <a:gd name="T4" fmla="*/ 56 w 108"/>
                <a:gd name="T5" fmla="*/ 39 h 87"/>
                <a:gd name="T6" fmla="*/ 74 w 108"/>
                <a:gd name="T7" fmla="*/ 24 h 87"/>
                <a:gd name="T8" fmla="*/ 108 w 108"/>
                <a:gd name="T9" fmla="*/ 0 h 87"/>
                <a:gd name="T10" fmla="*/ 96 w 108"/>
                <a:gd name="T11" fmla="*/ 33 h 87"/>
                <a:gd name="T12" fmla="*/ 65 w 108"/>
                <a:gd name="T13" fmla="*/ 48 h 87"/>
                <a:gd name="T14" fmla="*/ 32 w 108"/>
                <a:gd name="T15" fmla="*/ 75 h 87"/>
                <a:gd name="T16" fmla="*/ 10 w 108"/>
                <a:gd name="T17" fmla="*/ 84 h 87"/>
                <a:gd name="T18" fmla="*/ 0 w 108"/>
                <a:gd name="T19" fmla="*/ 87 h 87"/>
                <a:gd name="T20" fmla="*/ 0 w 108"/>
                <a:gd name="T21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87">
                  <a:moveTo>
                    <a:pt x="0" y="87"/>
                  </a:moveTo>
                  <a:lnTo>
                    <a:pt x="22" y="63"/>
                  </a:lnTo>
                  <a:lnTo>
                    <a:pt x="56" y="39"/>
                  </a:lnTo>
                  <a:lnTo>
                    <a:pt x="74" y="24"/>
                  </a:lnTo>
                  <a:lnTo>
                    <a:pt x="108" y="0"/>
                  </a:lnTo>
                  <a:lnTo>
                    <a:pt x="96" y="33"/>
                  </a:lnTo>
                  <a:lnTo>
                    <a:pt x="65" y="48"/>
                  </a:lnTo>
                  <a:lnTo>
                    <a:pt x="32" y="75"/>
                  </a:lnTo>
                  <a:lnTo>
                    <a:pt x="10" y="84"/>
                  </a:lnTo>
                  <a:lnTo>
                    <a:pt x="0" y="87"/>
                  </a:lnTo>
                  <a:lnTo>
                    <a:pt x="0" y="87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62" name="Freeform 14"/>
            <p:cNvSpPr>
              <a:spLocks/>
            </p:cNvSpPr>
            <p:nvPr/>
          </p:nvSpPr>
          <p:spPr bwMode="auto">
            <a:xfrm>
              <a:off x="4501" y="2614"/>
              <a:ext cx="169" cy="165"/>
            </a:xfrm>
            <a:custGeom>
              <a:avLst/>
              <a:gdLst>
                <a:gd name="T0" fmla="*/ 174 w 327"/>
                <a:gd name="T1" fmla="*/ 299 h 311"/>
                <a:gd name="T2" fmla="*/ 119 w 327"/>
                <a:gd name="T3" fmla="*/ 294 h 311"/>
                <a:gd name="T4" fmla="*/ 84 w 327"/>
                <a:gd name="T5" fmla="*/ 311 h 311"/>
                <a:gd name="T6" fmla="*/ 59 w 327"/>
                <a:gd name="T7" fmla="*/ 311 h 311"/>
                <a:gd name="T8" fmla="*/ 35 w 327"/>
                <a:gd name="T9" fmla="*/ 297 h 311"/>
                <a:gd name="T10" fmla="*/ 27 w 327"/>
                <a:gd name="T11" fmla="*/ 282 h 311"/>
                <a:gd name="T12" fmla="*/ 35 w 327"/>
                <a:gd name="T13" fmla="*/ 259 h 311"/>
                <a:gd name="T14" fmla="*/ 27 w 327"/>
                <a:gd name="T15" fmla="*/ 252 h 311"/>
                <a:gd name="T16" fmla="*/ 0 w 327"/>
                <a:gd name="T17" fmla="*/ 241 h 311"/>
                <a:gd name="T18" fmla="*/ 0 w 327"/>
                <a:gd name="T19" fmla="*/ 215 h 311"/>
                <a:gd name="T20" fmla="*/ 12 w 327"/>
                <a:gd name="T21" fmla="*/ 189 h 311"/>
                <a:gd name="T22" fmla="*/ 12 w 327"/>
                <a:gd name="T23" fmla="*/ 157 h 311"/>
                <a:gd name="T24" fmla="*/ 29 w 327"/>
                <a:gd name="T25" fmla="*/ 123 h 311"/>
                <a:gd name="T26" fmla="*/ 58 w 327"/>
                <a:gd name="T27" fmla="*/ 137 h 311"/>
                <a:gd name="T28" fmla="*/ 74 w 327"/>
                <a:gd name="T29" fmla="*/ 148 h 311"/>
                <a:gd name="T30" fmla="*/ 104 w 327"/>
                <a:gd name="T31" fmla="*/ 143 h 311"/>
                <a:gd name="T32" fmla="*/ 152 w 327"/>
                <a:gd name="T33" fmla="*/ 111 h 311"/>
                <a:gd name="T34" fmla="*/ 173 w 327"/>
                <a:gd name="T35" fmla="*/ 101 h 311"/>
                <a:gd name="T36" fmla="*/ 191 w 327"/>
                <a:gd name="T37" fmla="*/ 77 h 311"/>
                <a:gd name="T38" fmla="*/ 212 w 327"/>
                <a:gd name="T39" fmla="*/ 44 h 311"/>
                <a:gd name="T40" fmla="*/ 233 w 327"/>
                <a:gd name="T41" fmla="*/ 14 h 311"/>
                <a:gd name="T42" fmla="*/ 255 w 327"/>
                <a:gd name="T43" fmla="*/ 4 h 311"/>
                <a:gd name="T44" fmla="*/ 278 w 327"/>
                <a:gd name="T45" fmla="*/ 0 h 311"/>
                <a:gd name="T46" fmla="*/ 290 w 327"/>
                <a:gd name="T47" fmla="*/ 1 h 311"/>
                <a:gd name="T48" fmla="*/ 293 w 327"/>
                <a:gd name="T49" fmla="*/ 37 h 311"/>
                <a:gd name="T50" fmla="*/ 310 w 327"/>
                <a:gd name="T51" fmla="*/ 55 h 311"/>
                <a:gd name="T52" fmla="*/ 327 w 327"/>
                <a:gd name="T53" fmla="*/ 77 h 311"/>
                <a:gd name="T54" fmla="*/ 327 w 327"/>
                <a:gd name="T55" fmla="*/ 104 h 311"/>
                <a:gd name="T56" fmla="*/ 290 w 327"/>
                <a:gd name="T57" fmla="*/ 131 h 311"/>
                <a:gd name="T58" fmla="*/ 285 w 327"/>
                <a:gd name="T59" fmla="*/ 172 h 311"/>
                <a:gd name="T60" fmla="*/ 259 w 327"/>
                <a:gd name="T61" fmla="*/ 196 h 311"/>
                <a:gd name="T62" fmla="*/ 245 w 327"/>
                <a:gd name="T63" fmla="*/ 208 h 311"/>
                <a:gd name="T64" fmla="*/ 237 w 327"/>
                <a:gd name="T65" fmla="*/ 247 h 311"/>
                <a:gd name="T66" fmla="*/ 237 w 327"/>
                <a:gd name="T67" fmla="*/ 266 h 311"/>
                <a:gd name="T68" fmla="*/ 220 w 327"/>
                <a:gd name="T69" fmla="*/ 297 h 311"/>
                <a:gd name="T70" fmla="*/ 173 w 327"/>
                <a:gd name="T71" fmla="*/ 297 h 311"/>
                <a:gd name="T72" fmla="*/ 174 w 327"/>
                <a:gd name="T73" fmla="*/ 299 h 311"/>
                <a:gd name="T74" fmla="*/ 174 w 327"/>
                <a:gd name="T75" fmla="*/ 299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7" h="311">
                  <a:moveTo>
                    <a:pt x="174" y="299"/>
                  </a:moveTo>
                  <a:lnTo>
                    <a:pt x="119" y="294"/>
                  </a:lnTo>
                  <a:lnTo>
                    <a:pt x="84" y="311"/>
                  </a:lnTo>
                  <a:lnTo>
                    <a:pt x="59" y="311"/>
                  </a:lnTo>
                  <a:lnTo>
                    <a:pt x="35" y="297"/>
                  </a:lnTo>
                  <a:lnTo>
                    <a:pt x="27" y="282"/>
                  </a:lnTo>
                  <a:lnTo>
                    <a:pt x="35" y="259"/>
                  </a:lnTo>
                  <a:lnTo>
                    <a:pt x="27" y="252"/>
                  </a:lnTo>
                  <a:lnTo>
                    <a:pt x="0" y="241"/>
                  </a:lnTo>
                  <a:lnTo>
                    <a:pt x="0" y="215"/>
                  </a:lnTo>
                  <a:lnTo>
                    <a:pt x="12" y="189"/>
                  </a:lnTo>
                  <a:lnTo>
                    <a:pt x="12" y="157"/>
                  </a:lnTo>
                  <a:lnTo>
                    <a:pt x="29" y="123"/>
                  </a:lnTo>
                  <a:lnTo>
                    <a:pt x="58" y="137"/>
                  </a:lnTo>
                  <a:lnTo>
                    <a:pt x="74" y="148"/>
                  </a:lnTo>
                  <a:lnTo>
                    <a:pt x="104" y="143"/>
                  </a:lnTo>
                  <a:lnTo>
                    <a:pt x="152" y="111"/>
                  </a:lnTo>
                  <a:lnTo>
                    <a:pt x="173" y="101"/>
                  </a:lnTo>
                  <a:lnTo>
                    <a:pt x="191" y="77"/>
                  </a:lnTo>
                  <a:lnTo>
                    <a:pt x="212" y="44"/>
                  </a:lnTo>
                  <a:lnTo>
                    <a:pt x="233" y="14"/>
                  </a:lnTo>
                  <a:lnTo>
                    <a:pt x="255" y="4"/>
                  </a:lnTo>
                  <a:lnTo>
                    <a:pt x="278" y="0"/>
                  </a:lnTo>
                  <a:lnTo>
                    <a:pt x="290" y="1"/>
                  </a:lnTo>
                  <a:lnTo>
                    <a:pt x="293" y="37"/>
                  </a:lnTo>
                  <a:lnTo>
                    <a:pt x="310" y="55"/>
                  </a:lnTo>
                  <a:lnTo>
                    <a:pt x="327" y="77"/>
                  </a:lnTo>
                  <a:lnTo>
                    <a:pt x="327" y="104"/>
                  </a:lnTo>
                  <a:lnTo>
                    <a:pt x="290" y="131"/>
                  </a:lnTo>
                  <a:lnTo>
                    <a:pt x="285" y="172"/>
                  </a:lnTo>
                  <a:lnTo>
                    <a:pt x="259" y="196"/>
                  </a:lnTo>
                  <a:lnTo>
                    <a:pt x="245" y="208"/>
                  </a:lnTo>
                  <a:lnTo>
                    <a:pt x="237" y="247"/>
                  </a:lnTo>
                  <a:lnTo>
                    <a:pt x="237" y="266"/>
                  </a:lnTo>
                  <a:lnTo>
                    <a:pt x="220" y="297"/>
                  </a:lnTo>
                  <a:lnTo>
                    <a:pt x="173" y="297"/>
                  </a:lnTo>
                  <a:lnTo>
                    <a:pt x="174" y="299"/>
                  </a:lnTo>
                  <a:lnTo>
                    <a:pt x="174" y="299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63" name="Freeform 15"/>
            <p:cNvSpPr>
              <a:spLocks/>
            </p:cNvSpPr>
            <p:nvPr/>
          </p:nvSpPr>
          <p:spPr bwMode="auto">
            <a:xfrm>
              <a:off x="4501" y="2614"/>
              <a:ext cx="169" cy="165"/>
            </a:xfrm>
            <a:custGeom>
              <a:avLst/>
              <a:gdLst>
                <a:gd name="T0" fmla="*/ 174 w 327"/>
                <a:gd name="T1" fmla="*/ 299 h 311"/>
                <a:gd name="T2" fmla="*/ 119 w 327"/>
                <a:gd name="T3" fmla="*/ 294 h 311"/>
                <a:gd name="T4" fmla="*/ 84 w 327"/>
                <a:gd name="T5" fmla="*/ 311 h 311"/>
                <a:gd name="T6" fmla="*/ 59 w 327"/>
                <a:gd name="T7" fmla="*/ 311 h 311"/>
                <a:gd name="T8" fmla="*/ 35 w 327"/>
                <a:gd name="T9" fmla="*/ 297 h 311"/>
                <a:gd name="T10" fmla="*/ 27 w 327"/>
                <a:gd name="T11" fmla="*/ 282 h 311"/>
                <a:gd name="T12" fmla="*/ 35 w 327"/>
                <a:gd name="T13" fmla="*/ 259 h 311"/>
                <a:gd name="T14" fmla="*/ 27 w 327"/>
                <a:gd name="T15" fmla="*/ 252 h 311"/>
                <a:gd name="T16" fmla="*/ 0 w 327"/>
                <a:gd name="T17" fmla="*/ 241 h 311"/>
                <a:gd name="T18" fmla="*/ 0 w 327"/>
                <a:gd name="T19" fmla="*/ 215 h 311"/>
                <a:gd name="T20" fmla="*/ 12 w 327"/>
                <a:gd name="T21" fmla="*/ 189 h 311"/>
                <a:gd name="T22" fmla="*/ 12 w 327"/>
                <a:gd name="T23" fmla="*/ 157 h 311"/>
                <a:gd name="T24" fmla="*/ 29 w 327"/>
                <a:gd name="T25" fmla="*/ 123 h 311"/>
                <a:gd name="T26" fmla="*/ 58 w 327"/>
                <a:gd name="T27" fmla="*/ 137 h 311"/>
                <a:gd name="T28" fmla="*/ 74 w 327"/>
                <a:gd name="T29" fmla="*/ 148 h 311"/>
                <a:gd name="T30" fmla="*/ 104 w 327"/>
                <a:gd name="T31" fmla="*/ 143 h 311"/>
                <a:gd name="T32" fmla="*/ 152 w 327"/>
                <a:gd name="T33" fmla="*/ 111 h 311"/>
                <a:gd name="T34" fmla="*/ 173 w 327"/>
                <a:gd name="T35" fmla="*/ 101 h 311"/>
                <a:gd name="T36" fmla="*/ 191 w 327"/>
                <a:gd name="T37" fmla="*/ 77 h 311"/>
                <a:gd name="T38" fmla="*/ 212 w 327"/>
                <a:gd name="T39" fmla="*/ 44 h 311"/>
                <a:gd name="T40" fmla="*/ 233 w 327"/>
                <a:gd name="T41" fmla="*/ 14 h 311"/>
                <a:gd name="T42" fmla="*/ 255 w 327"/>
                <a:gd name="T43" fmla="*/ 4 h 311"/>
                <a:gd name="T44" fmla="*/ 278 w 327"/>
                <a:gd name="T45" fmla="*/ 0 h 311"/>
                <a:gd name="T46" fmla="*/ 290 w 327"/>
                <a:gd name="T47" fmla="*/ 1 h 311"/>
                <a:gd name="T48" fmla="*/ 293 w 327"/>
                <a:gd name="T49" fmla="*/ 37 h 311"/>
                <a:gd name="T50" fmla="*/ 310 w 327"/>
                <a:gd name="T51" fmla="*/ 55 h 311"/>
                <a:gd name="T52" fmla="*/ 327 w 327"/>
                <a:gd name="T53" fmla="*/ 77 h 311"/>
                <a:gd name="T54" fmla="*/ 327 w 327"/>
                <a:gd name="T55" fmla="*/ 104 h 311"/>
                <a:gd name="T56" fmla="*/ 290 w 327"/>
                <a:gd name="T57" fmla="*/ 131 h 311"/>
                <a:gd name="T58" fmla="*/ 285 w 327"/>
                <a:gd name="T59" fmla="*/ 172 h 311"/>
                <a:gd name="T60" fmla="*/ 259 w 327"/>
                <a:gd name="T61" fmla="*/ 196 h 311"/>
                <a:gd name="T62" fmla="*/ 245 w 327"/>
                <a:gd name="T63" fmla="*/ 208 h 311"/>
                <a:gd name="T64" fmla="*/ 237 w 327"/>
                <a:gd name="T65" fmla="*/ 247 h 311"/>
                <a:gd name="T66" fmla="*/ 237 w 327"/>
                <a:gd name="T67" fmla="*/ 266 h 311"/>
                <a:gd name="T68" fmla="*/ 220 w 327"/>
                <a:gd name="T69" fmla="*/ 297 h 311"/>
                <a:gd name="T70" fmla="*/ 173 w 327"/>
                <a:gd name="T71" fmla="*/ 297 h 311"/>
                <a:gd name="T72" fmla="*/ 174 w 327"/>
                <a:gd name="T73" fmla="*/ 299 h 311"/>
                <a:gd name="T74" fmla="*/ 174 w 327"/>
                <a:gd name="T75" fmla="*/ 299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7" h="311">
                  <a:moveTo>
                    <a:pt x="174" y="299"/>
                  </a:moveTo>
                  <a:lnTo>
                    <a:pt x="119" y="294"/>
                  </a:lnTo>
                  <a:lnTo>
                    <a:pt x="84" y="311"/>
                  </a:lnTo>
                  <a:lnTo>
                    <a:pt x="59" y="311"/>
                  </a:lnTo>
                  <a:lnTo>
                    <a:pt x="35" y="297"/>
                  </a:lnTo>
                  <a:lnTo>
                    <a:pt x="27" y="282"/>
                  </a:lnTo>
                  <a:lnTo>
                    <a:pt x="35" y="259"/>
                  </a:lnTo>
                  <a:lnTo>
                    <a:pt x="27" y="252"/>
                  </a:lnTo>
                  <a:lnTo>
                    <a:pt x="0" y="241"/>
                  </a:lnTo>
                  <a:lnTo>
                    <a:pt x="0" y="215"/>
                  </a:lnTo>
                  <a:lnTo>
                    <a:pt x="12" y="189"/>
                  </a:lnTo>
                  <a:lnTo>
                    <a:pt x="12" y="157"/>
                  </a:lnTo>
                  <a:lnTo>
                    <a:pt x="29" y="123"/>
                  </a:lnTo>
                  <a:lnTo>
                    <a:pt x="58" y="137"/>
                  </a:lnTo>
                  <a:lnTo>
                    <a:pt x="74" y="148"/>
                  </a:lnTo>
                  <a:lnTo>
                    <a:pt x="104" y="143"/>
                  </a:lnTo>
                  <a:lnTo>
                    <a:pt x="152" y="111"/>
                  </a:lnTo>
                  <a:lnTo>
                    <a:pt x="173" y="101"/>
                  </a:lnTo>
                  <a:lnTo>
                    <a:pt x="191" y="77"/>
                  </a:lnTo>
                  <a:lnTo>
                    <a:pt x="212" y="44"/>
                  </a:lnTo>
                  <a:lnTo>
                    <a:pt x="233" y="14"/>
                  </a:lnTo>
                  <a:lnTo>
                    <a:pt x="255" y="4"/>
                  </a:lnTo>
                  <a:lnTo>
                    <a:pt x="278" y="0"/>
                  </a:lnTo>
                  <a:lnTo>
                    <a:pt x="290" y="1"/>
                  </a:lnTo>
                  <a:lnTo>
                    <a:pt x="293" y="37"/>
                  </a:lnTo>
                  <a:lnTo>
                    <a:pt x="310" y="55"/>
                  </a:lnTo>
                  <a:lnTo>
                    <a:pt x="327" y="77"/>
                  </a:lnTo>
                  <a:lnTo>
                    <a:pt x="327" y="104"/>
                  </a:lnTo>
                  <a:lnTo>
                    <a:pt x="290" y="131"/>
                  </a:lnTo>
                  <a:lnTo>
                    <a:pt x="285" y="172"/>
                  </a:lnTo>
                  <a:lnTo>
                    <a:pt x="259" y="196"/>
                  </a:lnTo>
                  <a:lnTo>
                    <a:pt x="245" y="208"/>
                  </a:lnTo>
                  <a:lnTo>
                    <a:pt x="237" y="247"/>
                  </a:lnTo>
                  <a:lnTo>
                    <a:pt x="237" y="266"/>
                  </a:lnTo>
                  <a:lnTo>
                    <a:pt x="220" y="297"/>
                  </a:lnTo>
                  <a:lnTo>
                    <a:pt x="173" y="297"/>
                  </a:lnTo>
                  <a:lnTo>
                    <a:pt x="174" y="299"/>
                  </a:lnTo>
                  <a:lnTo>
                    <a:pt x="174" y="299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64" name="Freeform 16"/>
            <p:cNvSpPr>
              <a:spLocks/>
            </p:cNvSpPr>
            <p:nvPr/>
          </p:nvSpPr>
          <p:spPr bwMode="auto">
            <a:xfrm>
              <a:off x="4674" y="2473"/>
              <a:ext cx="24" cy="35"/>
            </a:xfrm>
            <a:custGeom>
              <a:avLst/>
              <a:gdLst>
                <a:gd name="T0" fmla="*/ 0 w 47"/>
                <a:gd name="T1" fmla="*/ 62 h 62"/>
                <a:gd name="T2" fmla="*/ 18 w 47"/>
                <a:gd name="T3" fmla="*/ 33 h 62"/>
                <a:gd name="T4" fmla="*/ 47 w 47"/>
                <a:gd name="T5" fmla="*/ 0 h 62"/>
                <a:gd name="T6" fmla="*/ 36 w 47"/>
                <a:gd name="T7" fmla="*/ 33 h 62"/>
                <a:gd name="T8" fmla="*/ 15 w 47"/>
                <a:gd name="T9" fmla="*/ 54 h 62"/>
                <a:gd name="T10" fmla="*/ 11 w 47"/>
                <a:gd name="T11" fmla="*/ 58 h 62"/>
                <a:gd name="T12" fmla="*/ 0 w 47"/>
                <a:gd name="T13" fmla="*/ 62 h 62"/>
                <a:gd name="T14" fmla="*/ 0 w 47"/>
                <a:gd name="T1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62">
                  <a:moveTo>
                    <a:pt x="0" y="62"/>
                  </a:moveTo>
                  <a:lnTo>
                    <a:pt x="18" y="33"/>
                  </a:lnTo>
                  <a:lnTo>
                    <a:pt x="47" y="0"/>
                  </a:lnTo>
                  <a:lnTo>
                    <a:pt x="36" y="33"/>
                  </a:lnTo>
                  <a:lnTo>
                    <a:pt x="15" y="54"/>
                  </a:lnTo>
                  <a:lnTo>
                    <a:pt x="11" y="58"/>
                  </a:lnTo>
                  <a:lnTo>
                    <a:pt x="0" y="6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65" name="Freeform 17"/>
            <p:cNvSpPr>
              <a:spLocks/>
            </p:cNvSpPr>
            <p:nvPr/>
          </p:nvSpPr>
          <p:spPr bwMode="auto">
            <a:xfrm>
              <a:off x="4674" y="2473"/>
              <a:ext cx="24" cy="35"/>
            </a:xfrm>
            <a:custGeom>
              <a:avLst/>
              <a:gdLst>
                <a:gd name="T0" fmla="*/ 0 w 47"/>
                <a:gd name="T1" fmla="*/ 62 h 62"/>
                <a:gd name="T2" fmla="*/ 18 w 47"/>
                <a:gd name="T3" fmla="*/ 33 h 62"/>
                <a:gd name="T4" fmla="*/ 47 w 47"/>
                <a:gd name="T5" fmla="*/ 0 h 62"/>
                <a:gd name="T6" fmla="*/ 36 w 47"/>
                <a:gd name="T7" fmla="*/ 33 h 62"/>
                <a:gd name="T8" fmla="*/ 15 w 47"/>
                <a:gd name="T9" fmla="*/ 54 h 62"/>
                <a:gd name="T10" fmla="*/ 11 w 47"/>
                <a:gd name="T11" fmla="*/ 58 h 62"/>
                <a:gd name="T12" fmla="*/ 0 w 47"/>
                <a:gd name="T13" fmla="*/ 62 h 62"/>
                <a:gd name="T14" fmla="*/ 0 w 47"/>
                <a:gd name="T1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62">
                  <a:moveTo>
                    <a:pt x="0" y="62"/>
                  </a:moveTo>
                  <a:lnTo>
                    <a:pt x="18" y="33"/>
                  </a:lnTo>
                  <a:lnTo>
                    <a:pt x="47" y="0"/>
                  </a:lnTo>
                  <a:lnTo>
                    <a:pt x="36" y="33"/>
                  </a:lnTo>
                  <a:lnTo>
                    <a:pt x="15" y="54"/>
                  </a:lnTo>
                  <a:lnTo>
                    <a:pt x="11" y="58"/>
                  </a:lnTo>
                  <a:lnTo>
                    <a:pt x="0" y="62"/>
                  </a:lnTo>
                  <a:lnTo>
                    <a:pt x="0" y="62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66" name="Freeform 18"/>
            <p:cNvSpPr>
              <a:spLocks/>
            </p:cNvSpPr>
            <p:nvPr/>
          </p:nvSpPr>
          <p:spPr bwMode="auto">
            <a:xfrm>
              <a:off x="4681" y="2644"/>
              <a:ext cx="106" cy="154"/>
            </a:xfrm>
            <a:custGeom>
              <a:avLst/>
              <a:gdLst>
                <a:gd name="T0" fmla="*/ 94 w 210"/>
                <a:gd name="T1" fmla="*/ 192 h 291"/>
                <a:gd name="T2" fmla="*/ 77 w 210"/>
                <a:gd name="T3" fmla="*/ 189 h 291"/>
                <a:gd name="T4" fmla="*/ 50 w 210"/>
                <a:gd name="T5" fmla="*/ 216 h 291"/>
                <a:gd name="T6" fmla="*/ 45 w 210"/>
                <a:gd name="T7" fmla="*/ 256 h 291"/>
                <a:gd name="T8" fmla="*/ 45 w 210"/>
                <a:gd name="T9" fmla="*/ 288 h 291"/>
                <a:gd name="T10" fmla="*/ 16 w 210"/>
                <a:gd name="T11" fmla="*/ 291 h 291"/>
                <a:gd name="T12" fmla="*/ 0 w 210"/>
                <a:gd name="T13" fmla="*/ 251 h 291"/>
                <a:gd name="T14" fmla="*/ 7 w 210"/>
                <a:gd name="T15" fmla="*/ 204 h 291"/>
                <a:gd name="T16" fmla="*/ 7 w 210"/>
                <a:gd name="T17" fmla="*/ 168 h 291"/>
                <a:gd name="T18" fmla="*/ 13 w 210"/>
                <a:gd name="T19" fmla="*/ 126 h 291"/>
                <a:gd name="T20" fmla="*/ 33 w 210"/>
                <a:gd name="T21" fmla="*/ 81 h 291"/>
                <a:gd name="T22" fmla="*/ 63 w 210"/>
                <a:gd name="T23" fmla="*/ 44 h 291"/>
                <a:gd name="T24" fmla="*/ 88 w 210"/>
                <a:gd name="T25" fmla="*/ 29 h 291"/>
                <a:gd name="T26" fmla="*/ 128 w 210"/>
                <a:gd name="T27" fmla="*/ 29 h 291"/>
                <a:gd name="T28" fmla="*/ 188 w 210"/>
                <a:gd name="T29" fmla="*/ 14 h 291"/>
                <a:gd name="T30" fmla="*/ 210 w 210"/>
                <a:gd name="T31" fmla="*/ 0 h 291"/>
                <a:gd name="T32" fmla="*/ 164 w 210"/>
                <a:gd name="T33" fmla="*/ 62 h 291"/>
                <a:gd name="T34" fmla="*/ 120 w 210"/>
                <a:gd name="T35" fmla="*/ 76 h 291"/>
                <a:gd name="T36" fmla="*/ 100 w 210"/>
                <a:gd name="T37" fmla="*/ 93 h 291"/>
                <a:gd name="T38" fmla="*/ 151 w 210"/>
                <a:gd name="T39" fmla="*/ 102 h 291"/>
                <a:gd name="T40" fmla="*/ 174 w 210"/>
                <a:gd name="T41" fmla="*/ 86 h 291"/>
                <a:gd name="T42" fmla="*/ 146 w 210"/>
                <a:gd name="T43" fmla="*/ 134 h 291"/>
                <a:gd name="T44" fmla="*/ 138 w 210"/>
                <a:gd name="T45" fmla="*/ 153 h 291"/>
                <a:gd name="T46" fmla="*/ 142 w 210"/>
                <a:gd name="T47" fmla="*/ 180 h 291"/>
                <a:gd name="T48" fmla="*/ 110 w 210"/>
                <a:gd name="T49" fmla="*/ 197 h 291"/>
                <a:gd name="T50" fmla="*/ 98 w 210"/>
                <a:gd name="T51" fmla="*/ 197 h 291"/>
                <a:gd name="T52" fmla="*/ 94 w 210"/>
                <a:gd name="T53" fmla="*/ 192 h 291"/>
                <a:gd name="T54" fmla="*/ 94 w 210"/>
                <a:gd name="T55" fmla="*/ 19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0" h="291">
                  <a:moveTo>
                    <a:pt x="94" y="192"/>
                  </a:moveTo>
                  <a:lnTo>
                    <a:pt x="77" y="189"/>
                  </a:lnTo>
                  <a:lnTo>
                    <a:pt x="50" y="216"/>
                  </a:lnTo>
                  <a:lnTo>
                    <a:pt x="45" y="256"/>
                  </a:lnTo>
                  <a:lnTo>
                    <a:pt x="45" y="288"/>
                  </a:lnTo>
                  <a:lnTo>
                    <a:pt x="16" y="291"/>
                  </a:lnTo>
                  <a:lnTo>
                    <a:pt x="0" y="251"/>
                  </a:lnTo>
                  <a:lnTo>
                    <a:pt x="7" y="204"/>
                  </a:lnTo>
                  <a:lnTo>
                    <a:pt x="7" y="168"/>
                  </a:lnTo>
                  <a:lnTo>
                    <a:pt x="13" y="126"/>
                  </a:lnTo>
                  <a:lnTo>
                    <a:pt x="33" y="81"/>
                  </a:lnTo>
                  <a:lnTo>
                    <a:pt x="63" y="44"/>
                  </a:lnTo>
                  <a:lnTo>
                    <a:pt x="88" y="29"/>
                  </a:lnTo>
                  <a:lnTo>
                    <a:pt x="128" y="29"/>
                  </a:lnTo>
                  <a:lnTo>
                    <a:pt x="188" y="14"/>
                  </a:lnTo>
                  <a:lnTo>
                    <a:pt x="210" y="0"/>
                  </a:lnTo>
                  <a:lnTo>
                    <a:pt x="164" y="62"/>
                  </a:lnTo>
                  <a:lnTo>
                    <a:pt x="120" y="76"/>
                  </a:lnTo>
                  <a:lnTo>
                    <a:pt x="100" y="93"/>
                  </a:lnTo>
                  <a:lnTo>
                    <a:pt x="151" y="102"/>
                  </a:lnTo>
                  <a:lnTo>
                    <a:pt x="174" y="86"/>
                  </a:lnTo>
                  <a:lnTo>
                    <a:pt x="146" y="134"/>
                  </a:lnTo>
                  <a:lnTo>
                    <a:pt x="138" y="153"/>
                  </a:lnTo>
                  <a:lnTo>
                    <a:pt x="142" y="180"/>
                  </a:lnTo>
                  <a:lnTo>
                    <a:pt x="110" y="197"/>
                  </a:lnTo>
                  <a:lnTo>
                    <a:pt x="98" y="197"/>
                  </a:lnTo>
                  <a:lnTo>
                    <a:pt x="94" y="192"/>
                  </a:lnTo>
                  <a:lnTo>
                    <a:pt x="94" y="192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67" name="Freeform 19"/>
            <p:cNvSpPr>
              <a:spLocks/>
            </p:cNvSpPr>
            <p:nvPr/>
          </p:nvSpPr>
          <p:spPr bwMode="auto">
            <a:xfrm>
              <a:off x="4681" y="2644"/>
              <a:ext cx="106" cy="154"/>
            </a:xfrm>
            <a:custGeom>
              <a:avLst/>
              <a:gdLst>
                <a:gd name="T0" fmla="*/ 94 w 210"/>
                <a:gd name="T1" fmla="*/ 192 h 291"/>
                <a:gd name="T2" fmla="*/ 77 w 210"/>
                <a:gd name="T3" fmla="*/ 189 h 291"/>
                <a:gd name="T4" fmla="*/ 50 w 210"/>
                <a:gd name="T5" fmla="*/ 216 h 291"/>
                <a:gd name="T6" fmla="*/ 45 w 210"/>
                <a:gd name="T7" fmla="*/ 256 h 291"/>
                <a:gd name="T8" fmla="*/ 45 w 210"/>
                <a:gd name="T9" fmla="*/ 288 h 291"/>
                <a:gd name="T10" fmla="*/ 16 w 210"/>
                <a:gd name="T11" fmla="*/ 291 h 291"/>
                <a:gd name="T12" fmla="*/ 0 w 210"/>
                <a:gd name="T13" fmla="*/ 251 h 291"/>
                <a:gd name="T14" fmla="*/ 7 w 210"/>
                <a:gd name="T15" fmla="*/ 204 h 291"/>
                <a:gd name="T16" fmla="*/ 7 w 210"/>
                <a:gd name="T17" fmla="*/ 168 h 291"/>
                <a:gd name="T18" fmla="*/ 13 w 210"/>
                <a:gd name="T19" fmla="*/ 126 h 291"/>
                <a:gd name="T20" fmla="*/ 33 w 210"/>
                <a:gd name="T21" fmla="*/ 81 h 291"/>
                <a:gd name="T22" fmla="*/ 63 w 210"/>
                <a:gd name="T23" fmla="*/ 44 h 291"/>
                <a:gd name="T24" fmla="*/ 88 w 210"/>
                <a:gd name="T25" fmla="*/ 29 h 291"/>
                <a:gd name="T26" fmla="*/ 128 w 210"/>
                <a:gd name="T27" fmla="*/ 29 h 291"/>
                <a:gd name="T28" fmla="*/ 188 w 210"/>
                <a:gd name="T29" fmla="*/ 14 h 291"/>
                <a:gd name="T30" fmla="*/ 210 w 210"/>
                <a:gd name="T31" fmla="*/ 0 h 291"/>
                <a:gd name="T32" fmla="*/ 164 w 210"/>
                <a:gd name="T33" fmla="*/ 62 h 291"/>
                <a:gd name="T34" fmla="*/ 120 w 210"/>
                <a:gd name="T35" fmla="*/ 76 h 291"/>
                <a:gd name="T36" fmla="*/ 100 w 210"/>
                <a:gd name="T37" fmla="*/ 93 h 291"/>
                <a:gd name="T38" fmla="*/ 151 w 210"/>
                <a:gd name="T39" fmla="*/ 102 h 291"/>
                <a:gd name="T40" fmla="*/ 174 w 210"/>
                <a:gd name="T41" fmla="*/ 86 h 291"/>
                <a:gd name="T42" fmla="*/ 146 w 210"/>
                <a:gd name="T43" fmla="*/ 134 h 291"/>
                <a:gd name="T44" fmla="*/ 138 w 210"/>
                <a:gd name="T45" fmla="*/ 153 h 291"/>
                <a:gd name="T46" fmla="*/ 142 w 210"/>
                <a:gd name="T47" fmla="*/ 180 h 291"/>
                <a:gd name="T48" fmla="*/ 110 w 210"/>
                <a:gd name="T49" fmla="*/ 197 h 291"/>
                <a:gd name="T50" fmla="*/ 98 w 210"/>
                <a:gd name="T51" fmla="*/ 197 h 291"/>
                <a:gd name="T52" fmla="*/ 94 w 210"/>
                <a:gd name="T53" fmla="*/ 192 h 291"/>
                <a:gd name="T54" fmla="*/ 94 w 210"/>
                <a:gd name="T55" fmla="*/ 19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0" h="291">
                  <a:moveTo>
                    <a:pt x="94" y="192"/>
                  </a:moveTo>
                  <a:lnTo>
                    <a:pt x="77" y="189"/>
                  </a:lnTo>
                  <a:lnTo>
                    <a:pt x="50" y="216"/>
                  </a:lnTo>
                  <a:lnTo>
                    <a:pt x="45" y="256"/>
                  </a:lnTo>
                  <a:lnTo>
                    <a:pt x="45" y="288"/>
                  </a:lnTo>
                  <a:lnTo>
                    <a:pt x="16" y="291"/>
                  </a:lnTo>
                  <a:lnTo>
                    <a:pt x="0" y="251"/>
                  </a:lnTo>
                  <a:lnTo>
                    <a:pt x="7" y="204"/>
                  </a:lnTo>
                  <a:lnTo>
                    <a:pt x="7" y="168"/>
                  </a:lnTo>
                  <a:lnTo>
                    <a:pt x="13" y="126"/>
                  </a:lnTo>
                  <a:lnTo>
                    <a:pt x="33" y="81"/>
                  </a:lnTo>
                  <a:lnTo>
                    <a:pt x="63" y="44"/>
                  </a:lnTo>
                  <a:lnTo>
                    <a:pt x="88" y="29"/>
                  </a:lnTo>
                  <a:lnTo>
                    <a:pt x="128" y="29"/>
                  </a:lnTo>
                  <a:lnTo>
                    <a:pt x="188" y="14"/>
                  </a:lnTo>
                  <a:lnTo>
                    <a:pt x="210" y="0"/>
                  </a:lnTo>
                  <a:lnTo>
                    <a:pt x="164" y="62"/>
                  </a:lnTo>
                  <a:lnTo>
                    <a:pt x="120" y="76"/>
                  </a:lnTo>
                  <a:lnTo>
                    <a:pt x="100" y="93"/>
                  </a:lnTo>
                  <a:lnTo>
                    <a:pt x="151" y="102"/>
                  </a:lnTo>
                  <a:lnTo>
                    <a:pt x="174" y="86"/>
                  </a:lnTo>
                  <a:lnTo>
                    <a:pt x="146" y="134"/>
                  </a:lnTo>
                  <a:lnTo>
                    <a:pt x="138" y="153"/>
                  </a:lnTo>
                  <a:lnTo>
                    <a:pt x="142" y="180"/>
                  </a:lnTo>
                  <a:lnTo>
                    <a:pt x="110" y="197"/>
                  </a:lnTo>
                  <a:lnTo>
                    <a:pt x="98" y="197"/>
                  </a:lnTo>
                  <a:lnTo>
                    <a:pt x="94" y="192"/>
                  </a:lnTo>
                  <a:lnTo>
                    <a:pt x="94" y="192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68" name="Freeform 20"/>
            <p:cNvSpPr>
              <a:spLocks/>
            </p:cNvSpPr>
            <p:nvPr/>
          </p:nvSpPr>
          <p:spPr bwMode="auto">
            <a:xfrm>
              <a:off x="4806" y="2711"/>
              <a:ext cx="6" cy="13"/>
            </a:xfrm>
            <a:custGeom>
              <a:avLst/>
              <a:gdLst>
                <a:gd name="T0" fmla="*/ 12 w 12"/>
                <a:gd name="T1" fmla="*/ 0 h 24"/>
                <a:gd name="T2" fmla="*/ 0 w 12"/>
                <a:gd name="T3" fmla="*/ 18 h 24"/>
                <a:gd name="T4" fmla="*/ 0 w 12"/>
                <a:gd name="T5" fmla="*/ 24 h 24"/>
                <a:gd name="T6" fmla="*/ 12 w 12"/>
                <a:gd name="T7" fmla="*/ 18 h 24"/>
                <a:gd name="T8" fmla="*/ 12 w 12"/>
                <a:gd name="T9" fmla="*/ 6 h 24"/>
                <a:gd name="T10" fmla="*/ 12 w 12"/>
                <a:gd name="T11" fmla="*/ 0 h 24"/>
                <a:gd name="T12" fmla="*/ 12 w 12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4">
                  <a:moveTo>
                    <a:pt x="12" y="0"/>
                  </a:moveTo>
                  <a:lnTo>
                    <a:pt x="0" y="18"/>
                  </a:lnTo>
                  <a:lnTo>
                    <a:pt x="0" y="24"/>
                  </a:lnTo>
                  <a:lnTo>
                    <a:pt x="12" y="18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69" name="Freeform 21"/>
            <p:cNvSpPr>
              <a:spLocks/>
            </p:cNvSpPr>
            <p:nvPr/>
          </p:nvSpPr>
          <p:spPr bwMode="auto">
            <a:xfrm>
              <a:off x="4806" y="2711"/>
              <a:ext cx="6" cy="13"/>
            </a:xfrm>
            <a:custGeom>
              <a:avLst/>
              <a:gdLst>
                <a:gd name="T0" fmla="*/ 12 w 12"/>
                <a:gd name="T1" fmla="*/ 0 h 24"/>
                <a:gd name="T2" fmla="*/ 0 w 12"/>
                <a:gd name="T3" fmla="*/ 18 h 24"/>
                <a:gd name="T4" fmla="*/ 0 w 12"/>
                <a:gd name="T5" fmla="*/ 24 h 24"/>
                <a:gd name="T6" fmla="*/ 12 w 12"/>
                <a:gd name="T7" fmla="*/ 18 h 24"/>
                <a:gd name="T8" fmla="*/ 12 w 12"/>
                <a:gd name="T9" fmla="*/ 6 h 24"/>
                <a:gd name="T10" fmla="*/ 12 w 12"/>
                <a:gd name="T11" fmla="*/ 0 h 24"/>
                <a:gd name="T12" fmla="*/ 12 w 12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4">
                  <a:moveTo>
                    <a:pt x="12" y="0"/>
                  </a:moveTo>
                  <a:lnTo>
                    <a:pt x="0" y="18"/>
                  </a:lnTo>
                  <a:lnTo>
                    <a:pt x="0" y="24"/>
                  </a:lnTo>
                  <a:lnTo>
                    <a:pt x="12" y="18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2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70" name="Freeform 22"/>
            <p:cNvSpPr>
              <a:spLocks/>
            </p:cNvSpPr>
            <p:nvPr/>
          </p:nvSpPr>
          <p:spPr bwMode="auto">
            <a:xfrm>
              <a:off x="4857" y="2702"/>
              <a:ext cx="22" cy="12"/>
            </a:xfrm>
            <a:custGeom>
              <a:avLst/>
              <a:gdLst>
                <a:gd name="T0" fmla="*/ 22 w 42"/>
                <a:gd name="T1" fmla="*/ 13 h 25"/>
                <a:gd name="T2" fmla="*/ 17 w 42"/>
                <a:gd name="T3" fmla="*/ 4 h 25"/>
                <a:gd name="T4" fmla="*/ 10 w 42"/>
                <a:gd name="T5" fmla="*/ 8 h 25"/>
                <a:gd name="T6" fmla="*/ 0 w 42"/>
                <a:gd name="T7" fmla="*/ 20 h 25"/>
                <a:gd name="T8" fmla="*/ 22 w 42"/>
                <a:gd name="T9" fmla="*/ 25 h 25"/>
                <a:gd name="T10" fmla="*/ 42 w 42"/>
                <a:gd name="T11" fmla="*/ 17 h 25"/>
                <a:gd name="T12" fmla="*/ 42 w 42"/>
                <a:gd name="T13" fmla="*/ 4 h 25"/>
                <a:gd name="T14" fmla="*/ 34 w 42"/>
                <a:gd name="T15" fmla="*/ 0 h 25"/>
                <a:gd name="T16" fmla="*/ 25 w 42"/>
                <a:gd name="T17" fmla="*/ 0 h 25"/>
                <a:gd name="T18" fmla="*/ 17 w 42"/>
                <a:gd name="T19" fmla="*/ 0 h 25"/>
                <a:gd name="T20" fmla="*/ 22 w 42"/>
                <a:gd name="T21" fmla="*/ 13 h 25"/>
                <a:gd name="T22" fmla="*/ 22 w 42"/>
                <a:gd name="T23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25">
                  <a:moveTo>
                    <a:pt x="22" y="13"/>
                  </a:moveTo>
                  <a:lnTo>
                    <a:pt x="17" y="4"/>
                  </a:lnTo>
                  <a:lnTo>
                    <a:pt x="10" y="8"/>
                  </a:lnTo>
                  <a:lnTo>
                    <a:pt x="0" y="20"/>
                  </a:lnTo>
                  <a:lnTo>
                    <a:pt x="22" y="25"/>
                  </a:lnTo>
                  <a:lnTo>
                    <a:pt x="42" y="17"/>
                  </a:lnTo>
                  <a:lnTo>
                    <a:pt x="42" y="4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0"/>
                  </a:lnTo>
                  <a:lnTo>
                    <a:pt x="22" y="13"/>
                  </a:lnTo>
                  <a:lnTo>
                    <a:pt x="22" y="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71" name="Freeform 23"/>
            <p:cNvSpPr>
              <a:spLocks/>
            </p:cNvSpPr>
            <p:nvPr/>
          </p:nvSpPr>
          <p:spPr bwMode="auto">
            <a:xfrm>
              <a:off x="4857" y="2702"/>
              <a:ext cx="22" cy="12"/>
            </a:xfrm>
            <a:custGeom>
              <a:avLst/>
              <a:gdLst>
                <a:gd name="T0" fmla="*/ 22 w 42"/>
                <a:gd name="T1" fmla="*/ 13 h 25"/>
                <a:gd name="T2" fmla="*/ 17 w 42"/>
                <a:gd name="T3" fmla="*/ 4 h 25"/>
                <a:gd name="T4" fmla="*/ 10 w 42"/>
                <a:gd name="T5" fmla="*/ 8 h 25"/>
                <a:gd name="T6" fmla="*/ 0 w 42"/>
                <a:gd name="T7" fmla="*/ 20 h 25"/>
                <a:gd name="T8" fmla="*/ 22 w 42"/>
                <a:gd name="T9" fmla="*/ 25 h 25"/>
                <a:gd name="T10" fmla="*/ 42 w 42"/>
                <a:gd name="T11" fmla="*/ 17 h 25"/>
                <a:gd name="T12" fmla="*/ 42 w 42"/>
                <a:gd name="T13" fmla="*/ 4 h 25"/>
                <a:gd name="T14" fmla="*/ 34 w 42"/>
                <a:gd name="T15" fmla="*/ 0 h 25"/>
                <a:gd name="T16" fmla="*/ 25 w 42"/>
                <a:gd name="T17" fmla="*/ 0 h 25"/>
                <a:gd name="T18" fmla="*/ 17 w 42"/>
                <a:gd name="T19" fmla="*/ 0 h 25"/>
                <a:gd name="T20" fmla="*/ 22 w 42"/>
                <a:gd name="T21" fmla="*/ 13 h 25"/>
                <a:gd name="T22" fmla="*/ 22 w 42"/>
                <a:gd name="T23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25">
                  <a:moveTo>
                    <a:pt x="22" y="13"/>
                  </a:moveTo>
                  <a:lnTo>
                    <a:pt x="17" y="4"/>
                  </a:lnTo>
                  <a:lnTo>
                    <a:pt x="10" y="8"/>
                  </a:lnTo>
                  <a:lnTo>
                    <a:pt x="0" y="20"/>
                  </a:lnTo>
                  <a:lnTo>
                    <a:pt x="22" y="25"/>
                  </a:lnTo>
                  <a:lnTo>
                    <a:pt x="42" y="17"/>
                  </a:lnTo>
                  <a:lnTo>
                    <a:pt x="42" y="4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0"/>
                  </a:lnTo>
                  <a:lnTo>
                    <a:pt x="22" y="13"/>
                  </a:lnTo>
                  <a:lnTo>
                    <a:pt x="22" y="13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72" name="Freeform 24"/>
            <p:cNvSpPr>
              <a:spLocks/>
            </p:cNvSpPr>
            <p:nvPr/>
          </p:nvSpPr>
          <p:spPr bwMode="auto">
            <a:xfrm>
              <a:off x="4841" y="2599"/>
              <a:ext cx="18" cy="50"/>
            </a:xfrm>
            <a:custGeom>
              <a:avLst/>
              <a:gdLst>
                <a:gd name="T0" fmla="*/ 6 w 35"/>
                <a:gd name="T1" fmla="*/ 84 h 94"/>
                <a:gd name="T2" fmla="*/ 30 w 35"/>
                <a:gd name="T3" fmla="*/ 71 h 94"/>
                <a:gd name="T4" fmla="*/ 35 w 35"/>
                <a:gd name="T5" fmla="*/ 46 h 94"/>
                <a:gd name="T6" fmla="*/ 35 w 35"/>
                <a:gd name="T7" fmla="*/ 21 h 94"/>
                <a:gd name="T8" fmla="*/ 30 w 35"/>
                <a:gd name="T9" fmla="*/ 0 h 94"/>
                <a:gd name="T10" fmla="*/ 25 w 35"/>
                <a:gd name="T11" fmla="*/ 34 h 94"/>
                <a:gd name="T12" fmla="*/ 12 w 35"/>
                <a:gd name="T13" fmla="*/ 62 h 94"/>
                <a:gd name="T14" fmla="*/ 0 w 35"/>
                <a:gd name="T15" fmla="*/ 78 h 94"/>
                <a:gd name="T16" fmla="*/ 4 w 35"/>
                <a:gd name="T17" fmla="*/ 94 h 94"/>
                <a:gd name="T18" fmla="*/ 6 w 35"/>
                <a:gd name="T19" fmla="*/ 84 h 94"/>
                <a:gd name="T20" fmla="*/ 6 w 35"/>
                <a:gd name="T21" fmla="*/ 8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94">
                  <a:moveTo>
                    <a:pt x="6" y="84"/>
                  </a:moveTo>
                  <a:lnTo>
                    <a:pt x="30" y="71"/>
                  </a:lnTo>
                  <a:lnTo>
                    <a:pt x="35" y="46"/>
                  </a:lnTo>
                  <a:lnTo>
                    <a:pt x="35" y="21"/>
                  </a:lnTo>
                  <a:lnTo>
                    <a:pt x="30" y="0"/>
                  </a:lnTo>
                  <a:lnTo>
                    <a:pt x="25" y="34"/>
                  </a:lnTo>
                  <a:lnTo>
                    <a:pt x="12" y="62"/>
                  </a:lnTo>
                  <a:lnTo>
                    <a:pt x="0" y="78"/>
                  </a:lnTo>
                  <a:lnTo>
                    <a:pt x="4" y="94"/>
                  </a:lnTo>
                  <a:lnTo>
                    <a:pt x="6" y="84"/>
                  </a:lnTo>
                  <a:lnTo>
                    <a:pt x="6" y="84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73" name="Freeform 25"/>
            <p:cNvSpPr>
              <a:spLocks/>
            </p:cNvSpPr>
            <p:nvPr/>
          </p:nvSpPr>
          <p:spPr bwMode="auto">
            <a:xfrm>
              <a:off x="4841" y="2599"/>
              <a:ext cx="18" cy="50"/>
            </a:xfrm>
            <a:custGeom>
              <a:avLst/>
              <a:gdLst>
                <a:gd name="T0" fmla="*/ 6 w 35"/>
                <a:gd name="T1" fmla="*/ 84 h 94"/>
                <a:gd name="T2" fmla="*/ 30 w 35"/>
                <a:gd name="T3" fmla="*/ 71 h 94"/>
                <a:gd name="T4" fmla="*/ 35 w 35"/>
                <a:gd name="T5" fmla="*/ 46 h 94"/>
                <a:gd name="T6" fmla="*/ 35 w 35"/>
                <a:gd name="T7" fmla="*/ 21 h 94"/>
                <a:gd name="T8" fmla="*/ 30 w 35"/>
                <a:gd name="T9" fmla="*/ 0 h 94"/>
                <a:gd name="T10" fmla="*/ 25 w 35"/>
                <a:gd name="T11" fmla="*/ 34 h 94"/>
                <a:gd name="T12" fmla="*/ 12 w 35"/>
                <a:gd name="T13" fmla="*/ 62 h 94"/>
                <a:gd name="T14" fmla="*/ 0 w 35"/>
                <a:gd name="T15" fmla="*/ 78 h 94"/>
                <a:gd name="T16" fmla="*/ 4 w 35"/>
                <a:gd name="T17" fmla="*/ 94 h 94"/>
                <a:gd name="T18" fmla="*/ 6 w 35"/>
                <a:gd name="T19" fmla="*/ 84 h 94"/>
                <a:gd name="T20" fmla="*/ 6 w 35"/>
                <a:gd name="T21" fmla="*/ 8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94">
                  <a:moveTo>
                    <a:pt x="6" y="84"/>
                  </a:moveTo>
                  <a:lnTo>
                    <a:pt x="30" y="71"/>
                  </a:lnTo>
                  <a:lnTo>
                    <a:pt x="35" y="46"/>
                  </a:lnTo>
                  <a:lnTo>
                    <a:pt x="35" y="21"/>
                  </a:lnTo>
                  <a:lnTo>
                    <a:pt x="30" y="0"/>
                  </a:lnTo>
                  <a:lnTo>
                    <a:pt x="25" y="34"/>
                  </a:lnTo>
                  <a:lnTo>
                    <a:pt x="12" y="62"/>
                  </a:lnTo>
                  <a:lnTo>
                    <a:pt x="0" y="78"/>
                  </a:lnTo>
                  <a:lnTo>
                    <a:pt x="4" y="94"/>
                  </a:lnTo>
                  <a:lnTo>
                    <a:pt x="6" y="84"/>
                  </a:lnTo>
                  <a:lnTo>
                    <a:pt x="6" y="84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74" name="Freeform 26"/>
            <p:cNvSpPr>
              <a:spLocks/>
            </p:cNvSpPr>
            <p:nvPr/>
          </p:nvSpPr>
          <p:spPr bwMode="auto">
            <a:xfrm>
              <a:off x="4730" y="2489"/>
              <a:ext cx="96" cy="63"/>
            </a:xfrm>
            <a:custGeom>
              <a:avLst/>
              <a:gdLst>
                <a:gd name="T0" fmla="*/ 80 w 184"/>
                <a:gd name="T1" fmla="*/ 87 h 119"/>
                <a:gd name="T2" fmla="*/ 60 w 184"/>
                <a:gd name="T3" fmla="*/ 80 h 119"/>
                <a:gd name="T4" fmla="*/ 46 w 184"/>
                <a:gd name="T5" fmla="*/ 87 h 119"/>
                <a:gd name="T6" fmla="*/ 23 w 184"/>
                <a:gd name="T7" fmla="*/ 102 h 119"/>
                <a:gd name="T8" fmla="*/ 0 w 184"/>
                <a:gd name="T9" fmla="*/ 102 h 119"/>
                <a:gd name="T10" fmla="*/ 23 w 184"/>
                <a:gd name="T11" fmla="*/ 68 h 119"/>
                <a:gd name="T12" fmla="*/ 46 w 184"/>
                <a:gd name="T13" fmla="*/ 47 h 119"/>
                <a:gd name="T14" fmla="*/ 71 w 184"/>
                <a:gd name="T15" fmla="*/ 35 h 119"/>
                <a:gd name="T16" fmla="*/ 116 w 184"/>
                <a:gd name="T17" fmla="*/ 20 h 119"/>
                <a:gd name="T18" fmla="*/ 145 w 184"/>
                <a:gd name="T19" fmla="*/ 0 h 119"/>
                <a:gd name="T20" fmla="*/ 179 w 184"/>
                <a:gd name="T21" fmla="*/ 0 h 119"/>
                <a:gd name="T22" fmla="*/ 184 w 184"/>
                <a:gd name="T23" fmla="*/ 28 h 119"/>
                <a:gd name="T24" fmla="*/ 175 w 184"/>
                <a:gd name="T25" fmla="*/ 55 h 119"/>
                <a:gd name="T26" fmla="*/ 157 w 184"/>
                <a:gd name="T27" fmla="*/ 95 h 119"/>
                <a:gd name="T28" fmla="*/ 110 w 184"/>
                <a:gd name="T29" fmla="*/ 119 h 119"/>
                <a:gd name="T30" fmla="*/ 93 w 184"/>
                <a:gd name="T31" fmla="*/ 102 h 119"/>
                <a:gd name="T32" fmla="*/ 83 w 184"/>
                <a:gd name="T33" fmla="*/ 80 h 119"/>
                <a:gd name="T34" fmla="*/ 80 w 184"/>
                <a:gd name="T35" fmla="*/ 87 h 119"/>
                <a:gd name="T36" fmla="*/ 80 w 184"/>
                <a:gd name="T37" fmla="*/ 8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119">
                  <a:moveTo>
                    <a:pt x="80" y="87"/>
                  </a:moveTo>
                  <a:lnTo>
                    <a:pt x="60" y="80"/>
                  </a:lnTo>
                  <a:lnTo>
                    <a:pt x="46" y="87"/>
                  </a:lnTo>
                  <a:lnTo>
                    <a:pt x="23" y="102"/>
                  </a:lnTo>
                  <a:lnTo>
                    <a:pt x="0" y="102"/>
                  </a:lnTo>
                  <a:lnTo>
                    <a:pt x="23" y="68"/>
                  </a:lnTo>
                  <a:lnTo>
                    <a:pt x="46" y="47"/>
                  </a:lnTo>
                  <a:lnTo>
                    <a:pt x="71" y="35"/>
                  </a:lnTo>
                  <a:lnTo>
                    <a:pt x="116" y="20"/>
                  </a:lnTo>
                  <a:lnTo>
                    <a:pt x="145" y="0"/>
                  </a:lnTo>
                  <a:lnTo>
                    <a:pt x="179" y="0"/>
                  </a:lnTo>
                  <a:lnTo>
                    <a:pt x="184" y="28"/>
                  </a:lnTo>
                  <a:lnTo>
                    <a:pt x="175" y="55"/>
                  </a:lnTo>
                  <a:lnTo>
                    <a:pt x="157" y="95"/>
                  </a:lnTo>
                  <a:lnTo>
                    <a:pt x="110" y="119"/>
                  </a:lnTo>
                  <a:lnTo>
                    <a:pt x="93" y="102"/>
                  </a:lnTo>
                  <a:lnTo>
                    <a:pt x="83" y="80"/>
                  </a:lnTo>
                  <a:lnTo>
                    <a:pt x="80" y="87"/>
                  </a:lnTo>
                  <a:lnTo>
                    <a:pt x="80" y="87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75" name="Freeform 27"/>
            <p:cNvSpPr>
              <a:spLocks/>
            </p:cNvSpPr>
            <p:nvPr/>
          </p:nvSpPr>
          <p:spPr bwMode="auto">
            <a:xfrm>
              <a:off x="4730" y="2489"/>
              <a:ext cx="96" cy="63"/>
            </a:xfrm>
            <a:custGeom>
              <a:avLst/>
              <a:gdLst>
                <a:gd name="T0" fmla="*/ 80 w 184"/>
                <a:gd name="T1" fmla="*/ 87 h 119"/>
                <a:gd name="T2" fmla="*/ 60 w 184"/>
                <a:gd name="T3" fmla="*/ 80 h 119"/>
                <a:gd name="T4" fmla="*/ 46 w 184"/>
                <a:gd name="T5" fmla="*/ 87 h 119"/>
                <a:gd name="T6" fmla="*/ 23 w 184"/>
                <a:gd name="T7" fmla="*/ 102 h 119"/>
                <a:gd name="T8" fmla="*/ 0 w 184"/>
                <a:gd name="T9" fmla="*/ 102 h 119"/>
                <a:gd name="T10" fmla="*/ 23 w 184"/>
                <a:gd name="T11" fmla="*/ 68 h 119"/>
                <a:gd name="T12" fmla="*/ 46 w 184"/>
                <a:gd name="T13" fmla="*/ 47 h 119"/>
                <a:gd name="T14" fmla="*/ 71 w 184"/>
                <a:gd name="T15" fmla="*/ 35 h 119"/>
                <a:gd name="T16" fmla="*/ 116 w 184"/>
                <a:gd name="T17" fmla="*/ 20 h 119"/>
                <a:gd name="T18" fmla="*/ 145 w 184"/>
                <a:gd name="T19" fmla="*/ 0 h 119"/>
                <a:gd name="T20" fmla="*/ 179 w 184"/>
                <a:gd name="T21" fmla="*/ 0 h 119"/>
                <a:gd name="T22" fmla="*/ 184 w 184"/>
                <a:gd name="T23" fmla="*/ 28 h 119"/>
                <a:gd name="T24" fmla="*/ 175 w 184"/>
                <a:gd name="T25" fmla="*/ 55 h 119"/>
                <a:gd name="T26" fmla="*/ 157 w 184"/>
                <a:gd name="T27" fmla="*/ 95 h 119"/>
                <a:gd name="T28" fmla="*/ 110 w 184"/>
                <a:gd name="T29" fmla="*/ 119 h 119"/>
                <a:gd name="T30" fmla="*/ 93 w 184"/>
                <a:gd name="T31" fmla="*/ 102 h 119"/>
                <a:gd name="T32" fmla="*/ 83 w 184"/>
                <a:gd name="T33" fmla="*/ 80 h 119"/>
                <a:gd name="T34" fmla="*/ 80 w 184"/>
                <a:gd name="T35" fmla="*/ 87 h 119"/>
                <a:gd name="T36" fmla="*/ 80 w 184"/>
                <a:gd name="T37" fmla="*/ 8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119">
                  <a:moveTo>
                    <a:pt x="80" y="87"/>
                  </a:moveTo>
                  <a:lnTo>
                    <a:pt x="60" y="80"/>
                  </a:lnTo>
                  <a:lnTo>
                    <a:pt x="46" y="87"/>
                  </a:lnTo>
                  <a:lnTo>
                    <a:pt x="23" y="102"/>
                  </a:lnTo>
                  <a:lnTo>
                    <a:pt x="0" y="102"/>
                  </a:lnTo>
                  <a:lnTo>
                    <a:pt x="23" y="68"/>
                  </a:lnTo>
                  <a:lnTo>
                    <a:pt x="46" y="47"/>
                  </a:lnTo>
                  <a:lnTo>
                    <a:pt x="71" y="35"/>
                  </a:lnTo>
                  <a:lnTo>
                    <a:pt x="116" y="20"/>
                  </a:lnTo>
                  <a:lnTo>
                    <a:pt x="145" y="0"/>
                  </a:lnTo>
                  <a:lnTo>
                    <a:pt x="179" y="0"/>
                  </a:lnTo>
                  <a:lnTo>
                    <a:pt x="184" y="28"/>
                  </a:lnTo>
                  <a:lnTo>
                    <a:pt x="175" y="55"/>
                  </a:lnTo>
                  <a:lnTo>
                    <a:pt x="157" y="95"/>
                  </a:lnTo>
                  <a:lnTo>
                    <a:pt x="110" y="119"/>
                  </a:lnTo>
                  <a:lnTo>
                    <a:pt x="93" y="102"/>
                  </a:lnTo>
                  <a:lnTo>
                    <a:pt x="83" y="80"/>
                  </a:lnTo>
                  <a:lnTo>
                    <a:pt x="80" y="87"/>
                  </a:lnTo>
                  <a:lnTo>
                    <a:pt x="80" y="87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76" name="Freeform 28"/>
            <p:cNvSpPr>
              <a:spLocks/>
            </p:cNvSpPr>
            <p:nvPr/>
          </p:nvSpPr>
          <p:spPr bwMode="auto">
            <a:xfrm>
              <a:off x="4689" y="2330"/>
              <a:ext cx="50" cy="95"/>
            </a:xfrm>
            <a:custGeom>
              <a:avLst/>
              <a:gdLst>
                <a:gd name="T0" fmla="*/ 55 w 99"/>
                <a:gd name="T1" fmla="*/ 149 h 181"/>
                <a:gd name="T2" fmla="*/ 55 w 99"/>
                <a:gd name="T3" fmla="*/ 129 h 181"/>
                <a:gd name="T4" fmla="*/ 69 w 99"/>
                <a:gd name="T5" fmla="*/ 104 h 181"/>
                <a:gd name="T6" fmla="*/ 82 w 99"/>
                <a:gd name="T7" fmla="*/ 86 h 181"/>
                <a:gd name="T8" fmla="*/ 84 w 99"/>
                <a:gd name="T9" fmla="*/ 51 h 181"/>
                <a:gd name="T10" fmla="*/ 99 w 99"/>
                <a:gd name="T11" fmla="*/ 26 h 181"/>
                <a:gd name="T12" fmla="*/ 72 w 99"/>
                <a:gd name="T13" fmla="*/ 3 h 181"/>
                <a:gd name="T14" fmla="*/ 38 w 99"/>
                <a:gd name="T15" fmla="*/ 0 h 181"/>
                <a:gd name="T16" fmla="*/ 29 w 99"/>
                <a:gd name="T17" fmla="*/ 22 h 181"/>
                <a:gd name="T18" fmla="*/ 29 w 99"/>
                <a:gd name="T19" fmla="*/ 53 h 181"/>
                <a:gd name="T20" fmla="*/ 20 w 99"/>
                <a:gd name="T21" fmla="*/ 89 h 181"/>
                <a:gd name="T22" fmla="*/ 0 w 99"/>
                <a:gd name="T23" fmla="*/ 149 h 181"/>
                <a:gd name="T24" fmla="*/ 9 w 99"/>
                <a:gd name="T25" fmla="*/ 174 h 181"/>
                <a:gd name="T26" fmla="*/ 29 w 99"/>
                <a:gd name="T27" fmla="*/ 181 h 181"/>
                <a:gd name="T28" fmla="*/ 53 w 99"/>
                <a:gd name="T29" fmla="*/ 168 h 181"/>
                <a:gd name="T30" fmla="*/ 55 w 99"/>
                <a:gd name="T31" fmla="*/ 149 h 181"/>
                <a:gd name="T32" fmla="*/ 55 w 99"/>
                <a:gd name="T33" fmla="*/ 14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181">
                  <a:moveTo>
                    <a:pt x="55" y="149"/>
                  </a:moveTo>
                  <a:lnTo>
                    <a:pt x="55" y="129"/>
                  </a:lnTo>
                  <a:lnTo>
                    <a:pt x="69" y="104"/>
                  </a:lnTo>
                  <a:lnTo>
                    <a:pt x="82" y="86"/>
                  </a:lnTo>
                  <a:lnTo>
                    <a:pt x="84" y="51"/>
                  </a:lnTo>
                  <a:lnTo>
                    <a:pt x="99" y="26"/>
                  </a:lnTo>
                  <a:lnTo>
                    <a:pt x="72" y="3"/>
                  </a:lnTo>
                  <a:lnTo>
                    <a:pt x="38" y="0"/>
                  </a:lnTo>
                  <a:lnTo>
                    <a:pt x="29" y="22"/>
                  </a:lnTo>
                  <a:lnTo>
                    <a:pt x="29" y="53"/>
                  </a:lnTo>
                  <a:lnTo>
                    <a:pt x="20" y="89"/>
                  </a:lnTo>
                  <a:lnTo>
                    <a:pt x="0" y="149"/>
                  </a:lnTo>
                  <a:lnTo>
                    <a:pt x="9" y="174"/>
                  </a:lnTo>
                  <a:lnTo>
                    <a:pt x="29" y="181"/>
                  </a:lnTo>
                  <a:lnTo>
                    <a:pt x="53" y="168"/>
                  </a:lnTo>
                  <a:lnTo>
                    <a:pt x="55" y="149"/>
                  </a:lnTo>
                  <a:lnTo>
                    <a:pt x="55" y="149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77" name="Freeform 29"/>
            <p:cNvSpPr>
              <a:spLocks/>
            </p:cNvSpPr>
            <p:nvPr/>
          </p:nvSpPr>
          <p:spPr bwMode="auto">
            <a:xfrm>
              <a:off x="4689" y="2330"/>
              <a:ext cx="50" cy="95"/>
            </a:xfrm>
            <a:custGeom>
              <a:avLst/>
              <a:gdLst>
                <a:gd name="T0" fmla="*/ 55 w 99"/>
                <a:gd name="T1" fmla="*/ 149 h 181"/>
                <a:gd name="T2" fmla="*/ 55 w 99"/>
                <a:gd name="T3" fmla="*/ 129 h 181"/>
                <a:gd name="T4" fmla="*/ 69 w 99"/>
                <a:gd name="T5" fmla="*/ 104 h 181"/>
                <a:gd name="T6" fmla="*/ 82 w 99"/>
                <a:gd name="T7" fmla="*/ 86 h 181"/>
                <a:gd name="T8" fmla="*/ 84 w 99"/>
                <a:gd name="T9" fmla="*/ 51 h 181"/>
                <a:gd name="T10" fmla="*/ 99 w 99"/>
                <a:gd name="T11" fmla="*/ 26 h 181"/>
                <a:gd name="T12" fmla="*/ 72 w 99"/>
                <a:gd name="T13" fmla="*/ 3 h 181"/>
                <a:gd name="T14" fmla="*/ 38 w 99"/>
                <a:gd name="T15" fmla="*/ 0 h 181"/>
                <a:gd name="T16" fmla="*/ 29 w 99"/>
                <a:gd name="T17" fmla="*/ 22 h 181"/>
                <a:gd name="T18" fmla="*/ 29 w 99"/>
                <a:gd name="T19" fmla="*/ 53 h 181"/>
                <a:gd name="T20" fmla="*/ 20 w 99"/>
                <a:gd name="T21" fmla="*/ 89 h 181"/>
                <a:gd name="T22" fmla="*/ 0 w 99"/>
                <a:gd name="T23" fmla="*/ 149 h 181"/>
                <a:gd name="T24" fmla="*/ 9 w 99"/>
                <a:gd name="T25" fmla="*/ 174 h 181"/>
                <a:gd name="T26" fmla="*/ 29 w 99"/>
                <a:gd name="T27" fmla="*/ 181 h 181"/>
                <a:gd name="T28" fmla="*/ 53 w 99"/>
                <a:gd name="T29" fmla="*/ 168 h 181"/>
                <a:gd name="T30" fmla="*/ 55 w 99"/>
                <a:gd name="T31" fmla="*/ 149 h 181"/>
                <a:gd name="T32" fmla="*/ 55 w 99"/>
                <a:gd name="T33" fmla="*/ 14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181">
                  <a:moveTo>
                    <a:pt x="55" y="149"/>
                  </a:moveTo>
                  <a:lnTo>
                    <a:pt x="55" y="129"/>
                  </a:lnTo>
                  <a:lnTo>
                    <a:pt x="69" y="104"/>
                  </a:lnTo>
                  <a:lnTo>
                    <a:pt x="82" y="86"/>
                  </a:lnTo>
                  <a:lnTo>
                    <a:pt x="84" y="51"/>
                  </a:lnTo>
                  <a:lnTo>
                    <a:pt x="99" y="26"/>
                  </a:lnTo>
                  <a:lnTo>
                    <a:pt x="72" y="3"/>
                  </a:lnTo>
                  <a:lnTo>
                    <a:pt x="38" y="0"/>
                  </a:lnTo>
                  <a:lnTo>
                    <a:pt x="29" y="22"/>
                  </a:lnTo>
                  <a:lnTo>
                    <a:pt x="29" y="53"/>
                  </a:lnTo>
                  <a:lnTo>
                    <a:pt x="20" y="89"/>
                  </a:lnTo>
                  <a:lnTo>
                    <a:pt x="0" y="149"/>
                  </a:lnTo>
                  <a:lnTo>
                    <a:pt x="9" y="174"/>
                  </a:lnTo>
                  <a:lnTo>
                    <a:pt x="29" y="181"/>
                  </a:lnTo>
                  <a:lnTo>
                    <a:pt x="53" y="168"/>
                  </a:lnTo>
                  <a:lnTo>
                    <a:pt x="55" y="149"/>
                  </a:lnTo>
                  <a:lnTo>
                    <a:pt x="55" y="149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78" name="Freeform 30"/>
            <p:cNvSpPr>
              <a:spLocks/>
            </p:cNvSpPr>
            <p:nvPr/>
          </p:nvSpPr>
          <p:spPr bwMode="auto">
            <a:xfrm>
              <a:off x="4741" y="2427"/>
              <a:ext cx="16" cy="14"/>
            </a:xfrm>
            <a:custGeom>
              <a:avLst/>
              <a:gdLst>
                <a:gd name="T0" fmla="*/ 31 w 31"/>
                <a:gd name="T1" fmla="*/ 12 h 28"/>
                <a:gd name="T2" fmla="*/ 22 w 31"/>
                <a:gd name="T3" fmla="*/ 0 h 28"/>
                <a:gd name="T4" fmla="*/ 0 w 31"/>
                <a:gd name="T5" fmla="*/ 0 h 28"/>
                <a:gd name="T6" fmla="*/ 0 w 31"/>
                <a:gd name="T7" fmla="*/ 17 h 28"/>
                <a:gd name="T8" fmla="*/ 18 w 31"/>
                <a:gd name="T9" fmla="*/ 28 h 28"/>
                <a:gd name="T10" fmla="*/ 26 w 31"/>
                <a:gd name="T11" fmla="*/ 23 h 28"/>
                <a:gd name="T12" fmla="*/ 31 w 31"/>
                <a:gd name="T13" fmla="*/ 12 h 28"/>
                <a:gd name="T14" fmla="*/ 31 w 31"/>
                <a:gd name="T15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28">
                  <a:moveTo>
                    <a:pt x="31" y="12"/>
                  </a:moveTo>
                  <a:lnTo>
                    <a:pt x="2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18" y="28"/>
                  </a:lnTo>
                  <a:lnTo>
                    <a:pt x="26" y="23"/>
                  </a:lnTo>
                  <a:lnTo>
                    <a:pt x="31" y="12"/>
                  </a:lnTo>
                  <a:lnTo>
                    <a:pt x="31" y="12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79" name="Freeform 31"/>
            <p:cNvSpPr>
              <a:spLocks/>
            </p:cNvSpPr>
            <p:nvPr/>
          </p:nvSpPr>
          <p:spPr bwMode="auto">
            <a:xfrm>
              <a:off x="4741" y="2427"/>
              <a:ext cx="16" cy="14"/>
            </a:xfrm>
            <a:custGeom>
              <a:avLst/>
              <a:gdLst>
                <a:gd name="T0" fmla="*/ 31 w 31"/>
                <a:gd name="T1" fmla="*/ 12 h 28"/>
                <a:gd name="T2" fmla="*/ 22 w 31"/>
                <a:gd name="T3" fmla="*/ 0 h 28"/>
                <a:gd name="T4" fmla="*/ 0 w 31"/>
                <a:gd name="T5" fmla="*/ 0 h 28"/>
                <a:gd name="T6" fmla="*/ 0 w 31"/>
                <a:gd name="T7" fmla="*/ 17 h 28"/>
                <a:gd name="T8" fmla="*/ 18 w 31"/>
                <a:gd name="T9" fmla="*/ 28 h 28"/>
                <a:gd name="T10" fmla="*/ 26 w 31"/>
                <a:gd name="T11" fmla="*/ 23 h 28"/>
                <a:gd name="T12" fmla="*/ 31 w 31"/>
                <a:gd name="T13" fmla="*/ 12 h 28"/>
                <a:gd name="T14" fmla="*/ 31 w 31"/>
                <a:gd name="T15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28">
                  <a:moveTo>
                    <a:pt x="31" y="12"/>
                  </a:moveTo>
                  <a:lnTo>
                    <a:pt x="2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18" y="28"/>
                  </a:lnTo>
                  <a:lnTo>
                    <a:pt x="26" y="23"/>
                  </a:lnTo>
                  <a:lnTo>
                    <a:pt x="31" y="12"/>
                  </a:lnTo>
                  <a:lnTo>
                    <a:pt x="31" y="12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80" name="Freeform 32"/>
            <p:cNvSpPr>
              <a:spLocks/>
            </p:cNvSpPr>
            <p:nvPr/>
          </p:nvSpPr>
          <p:spPr bwMode="auto">
            <a:xfrm>
              <a:off x="4774" y="2427"/>
              <a:ext cx="16" cy="11"/>
            </a:xfrm>
            <a:custGeom>
              <a:avLst/>
              <a:gdLst>
                <a:gd name="T0" fmla="*/ 33 w 33"/>
                <a:gd name="T1" fmla="*/ 0 h 23"/>
                <a:gd name="T2" fmla="*/ 14 w 33"/>
                <a:gd name="T3" fmla="*/ 0 h 23"/>
                <a:gd name="T4" fmla="*/ 0 w 33"/>
                <a:gd name="T5" fmla="*/ 21 h 23"/>
                <a:gd name="T6" fmla="*/ 10 w 33"/>
                <a:gd name="T7" fmla="*/ 23 h 23"/>
                <a:gd name="T8" fmla="*/ 14 w 33"/>
                <a:gd name="T9" fmla="*/ 12 h 23"/>
                <a:gd name="T10" fmla="*/ 33 w 33"/>
                <a:gd name="T11" fmla="*/ 0 h 23"/>
                <a:gd name="T12" fmla="*/ 33 w 3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3">
                  <a:moveTo>
                    <a:pt x="33" y="0"/>
                  </a:moveTo>
                  <a:lnTo>
                    <a:pt x="14" y="0"/>
                  </a:lnTo>
                  <a:lnTo>
                    <a:pt x="0" y="21"/>
                  </a:lnTo>
                  <a:lnTo>
                    <a:pt x="10" y="23"/>
                  </a:lnTo>
                  <a:lnTo>
                    <a:pt x="14" y="12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81" name="Freeform 33"/>
            <p:cNvSpPr>
              <a:spLocks/>
            </p:cNvSpPr>
            <p:nvPr/>
          </p:nvSpPr>
          <p:spPr bwMode="auto">
            <a:xfrm>
              <a:off x="4774" y="2427"/>
              <a:ext cx="16" cy="11"/>
            </a:xfrm>
            <a:custGeom>
              <a:avLst/>
              <a:gdLst>
                <a:gd name="T0" fmla="*/ 33 w 33"/>
                <a:gd name="T1" fmla="*/ 0 h 23"/>
                <a:gd name="T2" fmla="*/ 14 w 33"/>
                <a:gd name="T3" fmla="*/ 0 h 23"/>
                <a:gd name="T4" fmla="*/ 0 w 33"/>
                <a:gd name="T5" fmla="*/ 21 h 23"/>
                <a:gd name="T6" fmla="*/ 10 w 33"/>
                <a:gd name="T7" fmla="*/ 23 h 23"/>
                <a:gd name="T8" fmla="*/ 14 w 33"/>
                <a:gd name="T9" fmla="*/ 12 h 23"/>
                <a:gd name="T10" fmla="*/ 33 w 33"/>
                <a:gd name="T11" fmla="*/ 0 h 23"/>
                <a:gd name="T12" fmla="*/ 33 w 3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3">
                  <a:moveTo>
                    <a:pt x="33" y="0"/>
                  </a:moveTo>
                  <a:lnTo>
                    <a:pt x="14" y="0"/>
                  </a:lnTo>
                  <a:lnTo>
                    <a:pt x="0" y="21"/>
                  </a:lnTo>
                  <a:lnTo>
                    <a:pt x="10" y="23"/>
                  </a:lnTo>
                  <a:lnTo>
                    <a:pt x="14" y="12"/>
                  </a:lnTo>
                  <a:lnTo>
                    <a:pt x="33" y="0"/>
                  </a:lnTo>
                  <a:lnTo>
                    <a:pt x="33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82" name="Freeform 34"/>
            <p:cNvSpPr>
              <a:spLocks/>
            </p:cNvSpPr>
            <p:nvPr/>
          </p:nvSpPr>
          <p:spPr bwMode="auto">
            <a:xfrm>
              <a:off x="5243" y="2900"/>
              <a:ext cx="91" cy="31"/>
            </a:xfrm>
            <a:custGeom>
              <a:avLst/>
              <a:gdLst>
                <a:gd name="T0" fmla="*/ 78 w 177"/>
                <a:gd name="T1" fmla="*/ 12 h 56"/>
                <a:gd name="T2" fmla="*/ 56 w 177"/>
                <a:gd name="T3" fmla="*/ 10 h 56"/>
                <a:gd name="T4" fmla="*/ 38 w 177"/>
                <a:gd name="T5" fmla="*/ 0 h 56"/>
                <a:gd name="T6" fmla="*/ 0 w 177"/>
                <a:gd name="T7" fmla="*/ 12 h 56"/>
                <a:gd name="T8" fmla="*/ 17 w 177"/>
                <a:gd name="T9" fmla="*/ 37 h 56"/>
                <a:gd name="T10" fmla="*/ 52 w 177"/>
                <a:gd name="T11" fmla="*/ 41 h 56"/>
                <a:gd name="T12" fmla="*/ 73 w 177"/>
                <a:gd name="T13" fmla="*/ 44 h 56"/>
                <a:gd name="T14" fmla="*/ 106 w 177"/>
                <a:gd name="T15" fmla="*/ 56 h 56"/>
                <a:gd name="T16" fmla="*/ 133 w 177"/>
                <a:gd name="T17" fmla="*/ 56 h 56"/>
                <a:gd name="T18" fmla="*/ 169 w 177"/>
                <a:gd name="T19" fmla="*/ 41 h 56"/>
                <a:gd name="T20" fmla="*/ 177 w 177"/>
                <a:gd name="T21" fmla="*/ 21 h 56"/>
                <a:gd name="T22" fmla="*/ 152 w 177"/>
                <a:gd name="T23" fmla="*/ 10 h 56"/>
                <a:gd name="T24" fmla="*/ 123 w 177"/>
                <a:gd name="T25" fmla="*/ 10 h 56"/>
                <a:gd name="T26" fmla="*/ 94 w 177"/>
                <a:gd name="T27" fmla="*/ 21 h 56"/>
                <a:gd name="T28" fmla="*/ 78 w 177"/>
                <a:gd name="T29" fmla="*/ 25 h 56"/>
                <a:gd name="T30" fmla="*/ 73 w 177"/>
                <a:gd name="T31" fmla="*/ 17 h 56"/>
                <a:gd name="T32" fmla="*/ 78 w 177"/>
                <a:gd name="T33" fmla="*/ 12 h 56"/>
                <a:gd name="T34" fmla="*/ 78 w 177"/>
                <a:gd name="T35" fmla="*/ 1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7" h="56">
                  <a:moveTo>
                    <a:pt x="78" y="12"/>
                  </a:moveTo>
                  <a:lnTo>
                    <a:pt x="56" y="10"/>
                  </a:lnTo>
                  <a:lnTo>
                    <a:pt x="38" y="0"/>
                  </a:lnTo>
                  <a:lnTo>
                    <a:pt x="0" y="12"/>
                  </a:lnTo>
                  <a:lnTo>
                    <a:pt x="17" y="37"/>
                  </a:lnTo>
                  <a:lnTo>
                    <a:pt x="52" y="41"/>
                  </a:lnTo>
                  <a:lnTo>
                    <a:pt x="73" y="44"/>
                  </a:lnTo>
                  <a:lnTo>
                    <a:pt x="106" y="56"/>
                  </a:lnTo>
                  <a:lnTo>
                    <a:pt x="133" y="56"/>
                  </a:lnTo>
                  <a:lnTo>
                    <a:pt x="169" y="41"/>
                  </a:lnTo>
                  <a:lnTo>
                    <a:pt x="177" y="21"/>
                  </a:lnTo>
                  <a:lnTo>
                    <a:pt x="152" y="10"/>
                  </a:lnTo>
                  <a:lnTo>
                    <a:pt x="123" y="10"/>
                  </a:lnTo>
                  <a:lnTo>
                    <a:pt x="94" y="21"/>
                  </a:lnTo>
                  <a:lnTo>
                    <a:pt x="78" y="25"/>
                  </a:lnTo>
                  <a:lnTo>
                    <a:pt x="73" y="17"/>
                  </a:lnTo>
                  <a:lnTo>
                    <a:pt x="78" y="12"/>
                  </a:lnTo>
                  <a:lnTo>
                    <a:pt x="78" y="12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83" name="Freeform 35"/>
            <p:cNvSpPr>
              <a:spLocks/>
            </p:cNvSpPr>
            <p:nvPr/>
          </p:nvSpPr>
          <p:spPr bwMode="auto">
            <a:xfrm>
              <a:off x="5243" y="2900"/>
              <a:ext cx="91" cy="31"/>
            </a:xfrm>
            <a:custGeom>
              <a:avLst/>
              <a:gdLst>
                <a:gd name="T0" fmla="*/ 78 w 177"/>
                <a:gd name="T1" fmla="*/ 12 h 56"/>
                <a:gd name="T2" fmla="*/ 56 w 177"/>
                <a:gd name="T3" fmla="*/ 10 h 56"/>
                <a:gd name="T4" fmla="*/ 38 w 177"/>
                <a:gd name="T5" fmla="*/ 0 h 56"/>
                <a:gd name="T6" fmla="*/ 0 w 177"/>
                <a:gd name="T7" fmla="*/ 12 h 56"/>
                <a:gd name="T8" fmla="*/ 17 w 177"/>
                <a:gd name="T9" fmla="*/ 37 h 56"/>
                <a:gd name="T10" fmla="*/ 52 w 177"/>
                <a:gd name="T11" fmla="*/ 41 h 56"/>
                <a:gd name="T12" fmla="*/ 73 w 177"/>
                <a:gd name="T13" fmla="*/ 44 h 56"/>
                <a:gd name="T14" fmla="*/ 106 w 177"/>
                <a:gd name="T15" fmla="*/ 56 h 56"/>
                <a:gd name="T16" fmla="*/ 133 w 177"/>
                <a:gd name="T17" fmla="*/ 56 h 56"/>
                <a:gd name="T18" fmla="*/ 169 w 177"/>
                <a:gd name="T19" fmla="*/ 41 h 56"/>
                <a:gd name="T20" fmla="*/ 177 w 177"/>
                <a:gd name="T21" fmla="*/ 21 h 56"/>
                <a:gd name="T22" fmla="*/ 152 w 177"/>
                <a:gd name="T23" fmla="*/ 10 h 56"/>
                <a:gd name="T24" fmla="*/ 123 w 177"/>
                <a:gd name="T25" fmla="*/ 10 h 56"/>
                <a:gd name="T26" fmla="*/ 94 w 177"/>
                <a:gd name="T27" fmla="*/ 21 h 56"/>
                <a:gd name="T28" fmla="*/ 78 w 177"/>
                <a:gd name="T29" fmla="*/ 25 h 56"/>
                <a:gd name="T30" fmla="*/ 73 w 177"/>
                <a:gd name="T31" fmla="*/ 17 h 56"/>
                <a:gd name="T32" fmla="*/ 78 w 177"/>
                <a:gd name="T33" fmla="*/ 12 h 56"/>
                <a:gd name="T34" fmla="*/ 78 w 177"/>
                <a:gd name="T35" fmla="*/ 1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7" h="56">
                  <a:moveTo>
                    <a:pt x="78" y="12"/>
                  </a:moveTo>
                  <a:lnTo>
                    <a:pt x="56" y="10"/>
                  </a:lnTo>
                  <a:lnTo>
                    <a:pt x="38" y="0"/>
                  </a:lnTo>
                  <a:lnTo>
                    <a:pt x="0" y="12"/>
                  </a:lnTo>
                  <a:lnTo>
                    <a:pt x="17" y="37"/>
                  </a:lnTo>
                  <a:lnTo>
                    <a:pt x="52" y="41"/>
                  </a:lnTo>
                  <a:lnTo>
                    <a:pt x="73" y="44"/>
                  </a:lnTo>
                  <a:lnTo>
                    <a:pt x="106" y="56"/>
                  </a:lnTo>
                  <a:lnTo>
                    <a:pt x="133" y="56"/>
                  </a:lnTo>
                  <a:lnTo>
                    <a:pt x="169" y="41"/>
                  </a:lnTo>
                  <a:lnTo>
                    <a:pt x="177" y="21"/>
                  </a:lnTo>
                  <a:lnTo>
                    <a:pt x="152" y="10"/>
                  </a:lnTo>
                  <a:lnTo>
                    <a:pt x="123" y="10"/>
                  </a:lnTo>
                  <a:lnTo>
                    <a:pt x="94" y="21"/>
                  </a:lnTo>
                  <a:lnTo>
                    <a:pt x="78" y="25"/>
                  </a:lnTo>
                  <a:lnTo>
                    <a:pt x="73" y="17"/>
                  </a:lnTo>
                  <a:lnTo>
                    <a:pt x="78" y="12"/>
                  </a:lnTo>
                  <a:lnTo>
                    <a:pt x="78" y="12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84" name="Line 36"/>
            <p:cNvSpPr>
              <a:spLocks noChangeShapeType="1"/>
            </p:cNvSpPr>
            <p:nvPr/>
          </p:nvSpPr>
          <p:spPr bwMode="auto">
            <a:xfrm>
              <a:off x="5203" y="2845"/>
              <a:ext cx="1" cy="1"/>
            </a:xfrm>
            <a:prstGeom prst="line">
              <a:avLst/>
            </a:prstGeom>
            <a:noFill/>
            <a:ln w="0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85" name="Freeform 37"/>
            <p:cNvSpPr>
              <a:spLocks/>
            </p:cNvSpPr>
            <p:nvPr/>
          </p:nvSpPr>
          <p:spPr bwMode="auto">
            <a:xfrm>
              <a:off x="5299" y="2869"/>
              <a:ext cx="32" cy="42"/>
            </a:xfrm>
            <a:custGeom>
              <a:avLst/>
              <a:gdLst>
                <a:gd name="T0" fmla="*/ 36 w 63"/>
                <a:gd name="T1" fmla="*/ 70 h 81"/>
                <a:gd name="T2" fmla="*/ 36 w 63"/>
                <a:gd name="T3" fmla="*/ 57 h 81"/>
                <a:gd name="T4" fmla="*/ 22 w 63"/>
                <a:gd name="T5" fmla="*/ 44 h 81"/>
                <a:gd name="T6" fmla="*/ 17 w 63"/>
                <a:gd name="T7" fmla="*/ 19 h 81"/>
                <a:gd name="T8" fmla="*/ 0 w 63"/>
                <a:gd name="T9" fmla="*/ 0 h 81"/>
                <a:gd name="T10" fmla="*/ 36 w 63"/>
                <a:gd name="T11" fmla="*/ 8 h 81"/>
                <a:gd name="T12" fmla="*/ 58 w 63"/>
                <a:gd name="T13" fmla="*/ 29 h 81"/>
                <a:gd name="T14" fmla="*/ 63 w 63"/>
                <a:gd name="T15" fmla="*/ 52 h 81"/>
                <a:gd name="T16" fmla="*/ 63 w 63"/>
                <a:gd name="T17" fmla="*/ 70 h 81"/>
                <a:gd name="T18" fmla="*/ 58 w 63"/>
                <a:gd name="T19" fmla="*/ 81 h 81"/>
                <a:gd name="T20" fmla="*/ 55 w 63"/>
                <a:gd name="T21" fmla="*/ 81 h 81"/>
                <a:gd name="T22" fmla="*/ 36 w 63"/>
                <a:gd name="T23" fmla="*/ 70 h 81"/>
                <a:gd name="T24" fmla="*/ 36 w 63"/>
                <a:gd name="T25" fmla="*/ 7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81">
                  <a:moveTo>
                    <a:pt x="36" y="70"/>
                  </a:moveTo>
                  <a:lnTo>
                    <a:pt x="36" y="57"/>
                  </a:lnTo>
                  <a:lnTo>
                    <a:pt x="22" y="44"/>
                  </a:lnTo>
                  <a:lnTo>
                    <a:pt x="17" y="19"/>
                  </a:lnTo>
                  <a:lnTo>
                    <a:pt x="0" y="0"/>
                  </a:lnTo>
                  <a:lnTo>
                    <a:pt x="36" y="8"/>
                  </a:lnTo>
                  <a:lnTo>
                    <a:pt x="58" y="29"/>
                  </a:lnTo>
                  <a:lnTo>
                    <a:pt x="63" y="52"/>
                  </a:lnTo>
                  <a:lnTo>
                    <a:pt x="63" y="70"/>
                  </a:lnTo>
                  <a:lnTo>
                    <a:pt x="58" y="81"/>
                  </a:lnTo>
                  <a:lnTo>
                    <a:pt x="55" y="81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86" name="Freeform 38"/>
            <p:cNvSpPr>
              <a:spLocks/>
            </p:cNvSpPr>
            <p:nvPr/>
          </p:nvSpPr>
          <p:spPr bwMode="auto">
            <a:xfrm>
              <a:off x="5299" y="2869"/>
              <a:ext cx="32" cy="42"/>
            </a:xfrm>
            <a:custGeom>
              <a:avLst/>
              <a:gdLst>
                <a:gd name="T0" fmla="*/ 36 w 63"/>
                <a:gd name="T1" fmla="*/ 70 h 81"/>
                <a:gd name="T2" fmla="*/ 36 w 63"/>
                <a:gd name="T3" fmla="*/ 57 h 81"/>
                <a:gd name="T4" fmla="*/ 22 w 63"/>
                <a:gd name="T5" fmla="*/ 44 h 81"/>
                <a:gd name="T6" fmla="*/ 17 w 63"/>
                <a:gd name="T7" fmla="*/ 19 h 81"/>
                <a:gd name="T8" fmla="*/ 0 w 63"/>
                <a:gd name="T9" fmla="*/ 0 h 81"/>
                <a:gd name="T10" fmla="*/ 36 w 63"/>
                <a:gd name="T11" fmla="*/ 8 h 81"/>
                <a:gd name="T12" fmla="*/ 58 w 63"/>
                <a:gd name="T13" fmla="*/ 29 h 81"/>
                <a:gd name="T14" fmla="*/ 63 w 63"/>
                <a:gd name="T15" fmla="*/ 52 h 81"/>
                <a:gd name="T16" fmla="*/ 63 w 63"/>
                <a:gd name="T17" fmla="*/ 70 h 81"/>
                <a:gd name="T18" fmla="*/ 58 w 63"/>
                <a:gd name="T19" fmla="*/ 81 h 81"/>
                <a:gd name="T20" fmla="*/ 55 w 63"/>
                <a:gd name="T21" fmla="*/ 81 h 81"/>
                <a:gd name="T22" fmla="*/ 36 w 63"/>
                <a:gd name="T23" fmla="*/ 70 h 81"/>
                <a:gd name="T24" fmla="*/ 36 w 63"/>
                <a:gd name="T25" fmla="*/ 7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81">
                  <a:moveTo>
                    <a:pt x="36" y="70"/>
                  </a:moveTo>
                  <a:lnTo>
                    <a:pt x="36" y="57"/>
                  </a:lnTo>
                  <a:lnTo>
                    <a:pt x="22" y="44"/>
                  </a:lnTo>
                  <a:lnTo>
                    <a:pt x="17" y="19"/>
                  </a:lnTo>
                  <a:lnTo>
                    <a:pt x="0" y="0"/>
                  </a:lnTo>
                  <a:lnTo>
                    <a:pt x="36" y="8"/>
                  </a:lnTo>
                  <a:lnTo>
                    <a:pt x="58" y="29"/>
                  </a:lnTo>
                  <a:lnTo>
                    <a:pt x="63" y="52"/>
                  </a:lnTo>
                  <a:lnTo>
                    <a:pt x="63" y="70"/>
                  </a:lnTo>
                  <a:lnTo>
                    <a:pt x="58" y="81"/>
                  </a:lnTo>
                  <a:lnTo>
                    <a:pt x="55" y="81"/>
                  </a:lnTo>
                  <a:lnTo>
                    <a:pt x="36" y="70"/>
                  </a:lnTo>
                  <a:lnTo>
                    <a:pt x="36" y="7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87" name="Line 39"/>
            <p:cNvSpPr>
              <a:spLocks noChangeShapeType="1"/>
            </p:cNvSpPr>
            <p:nvPr/>
          </p:nvSpPr>
          <p:spPr bwMode="auto">
            <a:xfrm flipH="1">
              <a:off x="5375" y="2951"/>
              <a:ext cx="2" cy="1"/>
            </a:xfrm>
            <a:prstGeom prst="line">
              <a:avLst/>
            </a:prstGeom>
            <a:noFill/>
            <a:ln w="0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88" name="Freeform 40"/>
            <p:cNvSpPr>
              <a:spLocks/>
            </p:cNvSpPr>
            <p:nvPr/>
          </p:nvSpPr>
          <p:spPr bwMode="auto">
            <a:xfrm>
              <a:off x="5452" y="3012"/>
              <a:ext cx="9" cy="6"/>
            </a:xfrm>
            <a:custGeom>
              <a:avLst/>
              <a:gdLst>
                <a:gd name="T0" fmla="*/ 0 w 17"/>
                <a:gd name="T1" fmla="*/ 0 h 13"/>
                <a:gd name="T2" fmla="*/ 3 w 17"/>
                <a:gd name="T3" fmla="*/ 13 h 13"/>
                <a:gd name="T4" fmla="*/ 17 w 17"/>
                <a:gd name="T5" fmla="*/ 13 h 13"/>
                <a:gd name="T6" fmla="*/ 8 w 17"/>
                <a:gd name="T7" fmla="*/ 0 h 13"/>
                <a:gd name="T8" fmla="*/ 3 w 17"/>
                <a:gd name="T9" fmla="*/ 0 h 13"/>
                <a:gd name="T10" fmla="*/ 0 w 17"/>
                <a:gd name="T11" fmla="*/ 0 h 13"/>
                <a:gd name="T12" fmla="*/ 0 w 17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3">
                  <a:moveTo>
                    <a:pt x="0" y="0"/>
                  </a:moveTo>
                  <a:lnTo>
                    <a:pt x="3" y="13"/>
                  </a:lnTo>
                  <a:lnTo>
                    <a:pt x="17" y="13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89" name="Freeform 41"/>
            <p:cNvSpPr>
              <a:spLocks/>
            </p:cNvSpPr>
            <p:nvPr/>
          </p:nvSpPr>
          <p:spPr bwMode="auto">
            <a:xfrm>
              <a:off x="5452" y="3012"/>
              <a:ext cx="9" cy="6"/>
            </a:xfrm>
            <a:custGeom>
              <a:avLst/>
              <a:gdLst>
                <a:gd name="T0" fmla="*/ 0 w 17"/>
                <a:gd name="T1" fmla="*/ 0 h 13"/>
                <a:gd name="T2" fmla="*/ 3 w 17"/>
                <a:gd name="T3" fmla="*/ 13 h 13"/>
                <a:gd name="T4" fmla="*/ 17 w 17"/>
                <a:gd name="T5" fmla="*/ 13 h 13"/>
                <a:gd name="T6" fmla="*/ 8 w 17"/>
                <a:gd name="T7" fmla="*/ 0 h 13"/>
                <a:gd name="T8" fmla="*/ 3 w 17"/>
                <a:gd name="T9" fmla="*/ 0 h 13"/>
                <a:gd name="T10" fmla="*/ 0 w 17"/>
                <a:gd name="T11" fmla="*/ 0 h 13"/>
                <a:gd name="T12" fmla="*/ 0 w 17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3">
                  <a:moveTo>
                    <a:pt x="0" y="0"/>
                  </a:moveTo>
                  <a:lnTo>
                    <a:pt x="3" y="13"/>
                  </a:lnTo>
                  <a:lnTo>
                    <a:pt x="17" y="13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90" name="Freeform 42"/>
            <p:cNvSpPr>
              <a:spLocks/>
            </p:cNvSpPr>
            <p:nvPr/>
          </p:nvSpPr>
          <p:spPr bwMode="auto">
            <a:xfrm>
              <a:off x="5495" y="3265"/>
              <a:ext cx="26" cy="21"/>
            </a:xfrm>
            <a:custGeom>
              <a:avLst/>
              <a:gdLst>
                <a:gd name="T0" fmla="*/ 48 w 51"/>
                <a:gd name="T1" fmla="*/ 32 h 39"/>
                <a:gd name="T2" fmla="*/ 48 w 51"/>
                <a:gd name="T3" fmla="*/ 29 h 39"/>
                <a:gd name="T4" fmla="*/ 29 w 51"/>
                <a:gd name="T5" fmla="*/ 11 h 39"/>
                <a:gd name="T6" fmla="*/ 0 w 51"/>
                <a:gd name="T7" fmla="*/ 0 h 39"/>
                <a:gd name="T8" fmla="*/ 22 w 51"/>
                <a:gd name="T9" fmla="*/ 20 h 39"/>
                <a:gd name="T10" fmla="*/ 38 w 51"/>
                <a:gd name="T11" fmla="*/ 32 h 39"/>
                <a:gd name="T12" fmla="*/ 51 w 51"/>
                <a:gd name="T13" fmla="*/ 39 h 39"/>
                <a:gd name="T14" fmla="*/ 48 w 51"/>
                <a:gd name="T15" fmla="*/ 32 h 39"/>
                <a:gd name="T16" fmla="*/ 48 w 51"/>
                <a:gd name="T1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39">
                  <a:moveTo>
                    <a:pt x="48" y="32"/>
                  </a:moveTo>
                  <a:lnTo>
                    <a:pt x="48" y="29"/>
                  </a:lnTo>
                  <a:lnTo>
                    <a:pt x="29" y="11"/>
                  </a:lnTo>
                  <a:lnTo>
                    <a:pt x="0" y="0"/>
                  </a:lnTo>
                  <a:lnTo>
                    <a:pt x="22" y="20"/>
                  </a:lnTo>
                  <a:lnTo>
                    <a:pt x="38" y="32"/>
                  </a:lnTo>
                  <a:lnTo>
                    <a:pt x="51" y="39"/>
                  </a:lnTo>
                  <a:lnTo>
                    <a:pt x="48" y="32"/>
                  </a:lnTo>
                  <a:lnTo>
                    <a:pt x="48" y="32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91" name="Freeform 43"/>
            <p:cNvSpPr>
              <a:spLocks/>
            </p:cNvSpPr>
            <p:nvPr/>
          </p:nvSpPr>
          <p:spPr bwMode="auto">
            <a:xfrm>
              <a:off x="5495" y="3265"/>
              <a:ext cx="26" cy="21"/>
            </a:xfrm>
            <a:custGeom>
              <a:avLst/>
              <a:gdLst>
                <a:gd name="T0" fmla="*/ 48 w 51"/>
                <a:gd name="T1" fmla="*/ 32 h 39"/>
                <a:gd name="T2" fmla="*/ 48 w 51"/>
                <a:gd name="T3" fmla="*/ 29 h 39"/>
                <a:gd name="T4" fmla="*/ 29 w 51"/>
                <a:gd name="T5" fmla="*/ 11 h 39"/>
                <a:gd name="T6" fmla="*/ 0 w 51"/>
                <a:gd name="T7" fmla="*/ 0 h 39"/>
                <a:gd name="T8" fmla="*/ 22 w 51"/>
                <a:gd name="T9" fmla="*/ 20 h 39"/>
                <a:gd name="T10" fmla="*/ 38 w 51"/>
                <a:gd name="T11" fmla="*/ 32 h 39"/>
                <a:gd name="T12" fmla="*/ 51 w 51"/>
                <a:gd name="T13" fmla="*/ 39 h 39"/>
                <a:gd name="T14" fmla="*/ 48 w 51"/>
                <a:gd name="T15" fmla="*/ 32 h 39"/>
                <a:gd name="T16" fmla="*/ 48 w 51"/>
                <a:gd name="T1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39">
                  <a:moveTo>
                    <a:pt x="48" y="32"/>
                  </a:moveTo>
                  <a:lnTo>
                    <a:pt x="48" y="29"/>
                  </a:lnTo>
                  <a:lnTo>
                    <a:pt x="29" y="11"/>
                  </a:lnTo>
                  <a:lnTo>
                    <a:pt x="0" y="0"/>
                  </a:lnTo>
                  <a:lnTo>
                    <a:pt x="22" y="20"/>
                  </a:lnTo>
                  <a:lnTo>
                    <a:pt x="38" y="32"/>
                  </a:lnTo>
                  <a:lnTo>
                    <a:pt x="51" y="39"/>
                  </a:lnTo>
                  <a:lnTo>
                    <a:pt x="48" y="32"/>
                  </a:lnTo>
                  <a:lnTo>
                    <a:pt x="48" y="32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92" name="Freeform 44"/>
            <p:cNvSpPr>
              <a:spLocks/>
            </p:cNvSpPr>
            <p:nvPr/>
          </p:nvSpPr>
          <p:spPr bwMode="auto">
            <a:xfrm>
              <a:off x="5588" y="3196"/>
              <a:ext cx="1" cy="2"/>
            </a:xfrm>
            <a:custGeom>
              <a:avLst/>
              <a:gdLst>
                <a:gd name="T0" fmla="*/ 5 h 5"/>
                <a:gd name="T1" fmla="*/ 0 h 5"/>
                <a:gd name="T2" fmla="*/ 5 h 5"/>
                <a:gd name="T3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5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93" name="Freeform 45"/>
            <p:cNvSpPr>
              <a:spLocks/>
            </p:cNvSpPr>
            <p:nvPr/>
          </p:nvSpPr>
          <p:spPr bwMode="auto">
            <a:xfrm>
              <a:off x="5557" y="3176"/>
              <a:ext cx="2" cy="1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5 w 5"/>
                <a:gd name="T5" fmla="*/ 0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0" y="3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94" name="Freeform 46"/>
            <p:cNvSpPr>
              <a:spLocks/>
            </p:cNvSpPr>
            <p:nvPr/>
          </p:nvSpPr>
          <p:spPr bwMode="auto">
            <a:xfrm>
              <a:off x="5557" y="3176"/>
              <a:ext cx="2" cy="1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5 w 5"/>
                <a:gd name="T5" fmla="*/ 0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0" y="3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95" name="Freeform 47"/>
            <p:cNvSpPr>
              <a:spLocks/>
            </p:cNvSpPr>
            <p:nvPr/>
          </p:nvSpPr>
          <p:spPr bwMode="auto">
            <a:xfrm>
              <a:off x="5727" y="3256"/>
              <a:ext cx="33" cy="20"/>
            </a:xfrm>
            <a:custGeom>
              <a:avLst/>
              <a:gdLst>
                <a:gd name="T0" fmla="*/ 53 w 65"/>
                <a:gd name="T1" fmla="*/ 35 h 38"/>
                <a:gd name="T2" fmla="*/ 61 w 65"/>
                <a:gd name="T3" fmla="*/ 26 h 38"/>
                <a:gd name="T4" fmla="*/ 39 w 65"/>
                <a:gd name="T5" fmla="*/ 0 h 38"/>
                <a:gd name="T6" fmla="*/ 0 w 65"/>
                <a:gd name="T7" fmla="*/ 0 h 38"/>
                <a:gd name="T8" fmla="*/ 6 w 65"/>
                <a:gd name="T9" fmla="*/ 26 h 38"/>
                <a:gd name="T10" fmla="*/ 44 w 65"/>
                <a:gd name="T11" fmla="*/ 35 h 38"/>
                <a:gd name="T12" fmla="*/ 65 w 65"/>
                <a:gd name="T13" fmla="*/ 38 h 38"/>
                <a:gd name="T14" fmla="*/ 65 w 65"/>
                <a:gd name="T15" fmla="*/ 29 h 38"/>
                <a:gd name="T16" fmla="*/ 53 w 65"/>
                <a:gd name="T17" fmla="*/ 35 h 38"/>
                <a:gd name="T18" fmla="*/ 53 w 65"/>
                <a:gd name="T19" fmla="*/ 3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38">
                  <a:moveTo>
                    <a:pt x="53" y="35"/>
                  </a:moveTo>
                  <a:lnTo>
                    <a:pt x="61" y="26"/>
                  </a:lnTo>
                  <a:lnTo>
                    <a:pt x="39" y="0"/>
                  </a:lnTo>
                  <a:lnTo>
                    <a:pt x="0" y="0"/>
                  </a:lnTo>
                  <a:lnTo>
                    <a:pt x="6" y="26"/>
                  </a:lnTo>
                  <a:lnTo>
                    <a:pt x="44" y="35"/>
                  </a:lnTo>
                  <a:lnTo>
                    <a:pt x="65" y="38"/>
                  </a:lnTo>
                  <a:lnTo>
                    <a:pt x="65" y="29"/>
                  </a:lnTo>
                  <a:lnTo>
                    <a:pt x="53" y="35"/>
                  </a:lnTo>
                  <a:lnTo>
                    <a:pt x="53" y="35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96" name="Freeform 48"/>
            <p:cNvSpPr>
              <a:spLocks/>
            </p:cNvSpPr>
            <p:nvPr/>
          </p:nvSpPr>
          <p:spPr bwMode="auto">
            <a:xfrm>
              <a:off x="5727" y="3256"/>
              <a:ext cx="33" cy="20"/>
            </a:xfrm>
            <a:custGeom>
              <a:avLst/>
              <a:gdLst>
                <a:gd name="T0" fmla="*/ 53 w 65"/>
                <a:gd name="T1" fmla="*/ 35 h 38"/>
                <a:gd name="T2" fmla="*/ 61 w 65"/>
                <a:gd name="T3" fmla="*/ 26 h 38"/>
                <a:gd name="T4" fmla="*/ 39 w 65"/>
                <a:gd name="T5" fmla="*/ 0 h 38"/>
                <a:gd name="T6" fmla="*/ 0 w 65"/>
                <a:gd name="T7" fmla="*/ 0 h 38"/>
                <a:gd name="T8" fmla="*/ 6 w 65"/>
                <a:gd name="T9" fmla="*/ 26 h 38"/>
                <a:gd name="T10" fmla="*/ 44 w 65"/>
                <a:gd name="T11" fmla="*/ 35 h 38"/>
                <a:gd name="T12" fmla="*/ 65 w 65"/>
                <a:gd name="T13" fmla="*/ 38 h 38"/>
                <a:gd name="T14" fmla="*/ 65 w 65"/>
                <a:gd name="T15" fmla="*/ 29 h 38"/>
                <a:gd name="T16" fmla="*/ 53 w 65"/>
                <a:gd name="T17" fmla="*/ 35 h 38"/>
                <a:gd name="T18" fmla="*/ 53 w 65"/>
                <a:gd name="T19" fmla="*/ 3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38">
                  <a:moveTo>
                    <a:pt x="53" y="35"/>
                  </a:moveTo>
                  <a:lnTo>
                    <a:pt x="61" y="26"/>
                  </a:lnTo>
                  <a:lnTo>
                    <a:pt x="39" y="0"/>
                  </a:lnTo>
                  <a:lnTo>
                    <a:pt x="0" y="0"/>
                  </a:lnTo>
                  <a:lnTo>
                    <a:pt x="6" y="26"/>
                  </a:lnTo>
                  <a:lnTo>
                    <a:pt x="44" y="35"/>
                  </a:lnTo>
                  <a:lnTo>
                    <a:pt x="65" y="38"/>
                  </a:lnTo>
                  <a:lnTo>
                    <a:pt x="65" y="29"/>
                  </a:lnTo>
                  <a:lnTo>
                    <a:pt x="53" y="35"/>
                  </a:lnTo>
                  <a:lnTo>
                    <a:pt x="53" y="35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97" name="Freeform 49"/>
            <p:cNvSpPr>
              <a:spLocks/>
            </p:cNvSpPr>
            <p:nvPr/>
          </p:nvSpPr>
          <p:spPr bwMode="auto">
            <a:xfrm>
              <a:off x="5020" y="3614"/>
              <a:ext cx="72" cy="77"/>
            </a:xfrm>
            <a:custGeom>
              <a:avLst/>
              <a:gdLst>
                <a:gd name="T0" fmla="*/ 121 w 140"/>
                <a:gd name="T1" fmla="*/ 17 h 142"/>
                <a:gd name="T2" fmla="*/ 100 w 140"/>
                <a:gd name="T3" fmla="*/ 3 h 142"/>
                <a:gd name="T4" fmla="*/ 45 w 140"/>
                <a:gd name="T5" fmla="*/ 0 h 142"/>
                <a:gd name="T6" fmla="*/ 0 w 140"/>
                <a:gd name="T7" fmla="*/ 0 h 142"/>
                <a:gd name="T8" fmla="*/ 15 w 140"/>
                <a:gd name="T9" fmla="*/ 36 h 142"/>
                <a:gd name="T10" fmla="*/ 15 w 140"/>
                <a:gd name="T11" fmla="*/ 60 h 142"/>
                <a:gd name="T12" fmla="*/ 27 w 140"/>
                <a:gd name="T13" fmla="*/ 96 h 142"/>
                <a:gd name="T14" fmla="*/ 27 w 140"/>
                <a:gd name="T15" fmla="*/ 131 h 142"/>
                <a:gd name="T16" fmla="*/ 66 w 140"/>
                <a:gd name="T17" fmla="*/ 142 h 142"/>
                <a:gd name="T18" fmla="*/ 88 w 140"/>
                <a:gd name="T19" fmla="*/ 127 h 142"/>
                <a:gd name="T20" fmla="*/ 118 w 140"/>
                <a:gd name="T21" fmla="*/ 96 h 142"/>
                <a:gd name="T22" fmla="*/ 140 w 140"/>
                <a:gd name="T23" fmla="*/ 70 h 142"/>
                <a:gd name="T24" fmla="*/ 140 w 140"/>
                <a:gd name="T25" fmla="*/ 39 h 142"/>
                <a:gd name="T26" fmla="*/ 131 w 140"/>
                <a:gd name="T27" fmla="*/ 24 h 142"/>
                <a:gd name="T28" fmla="*/ 122 w 140"/>
                <a:gd name="T29" fmla="*/ 24 h 142"/>
                <a:gd name="T30" fmla="*/ 121 w 140"/>
                <a:gd name="T31" fmla="*/ 17 h 142"/>
                <a:gd name="T32" fmla="*/ 121 w 140"/>
                <a:gd name="T33" fmla="*/ 1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0" h="142">
                  <a:moveTo>
                    <a:pt x="121" y="17"/>
                  </a:moveTo>
                  <a:lnTo>
                    <a:pt x="100" y="3"/>
                  </a:lnTo>
                  <a:lnTo>
                    <a:pt x="45" y="0"/>
                  </a:lnTo>
                  <a:lnTo>
                    <a:pt x="0" y="0"/>
                  </a:lnTo>
                  <a:lnTo>
                    <a:pt x="15" y="36"/>
                  </a:lnTo>
                  <a:lnTo>
                    <a:pt x="15" y="60"/>
                  </a:lnTo>
                  <a:lnTo>
                    <a:pt x="27" y="96"/>
                  </a:lnTo>
                  <a:lnTo>
                    <a:pt x="27" y="131"/>
                  </a:lnTo>
                  <a:lnTo>
                    <a:pt x="66" y="142"/>
                  </a:lnTo>
                  <a:lnTo>
                    <a:pt x="88" y="127"/>
                  </a:lnTo>
                  <a:lnTo>
                    <a:pt x="118" y="96"/>
                  </a:lnTo>
                  <a:lnTo>
                    <a:pt x="140" y="70"/>
                  </a:lnTo>
                  <a:lnTo>
                    <a:pt x="140" y="39"/>
                  </a:lnTo>
                  <a:lnTo>
                    <a:pt x="131" y="24"/>
                  </a:lnTo>
                  <a:lnTo>
                    <a:pt x="122" y="24"/>
                  </a:lnTo>
                  <a:lnTo>
                    <a:pt x="121" y="17"/>
                  </a:lnTo>
                  <a:lnTo>
                    <a:pt x="121" y="17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98" name="Freeform 50"/>
            <p:cNvSpPr>
              <a:spLocks/>
            </p:cNvSpPr>
            <p:nvPr/>
          </p:nvSpPr>
          <p:spPr bwMode="auto">
            <a:xfrm>
              <a:off x="5020" y="3614"/>
              <a:ext cx="72" cy="77"/>
            </a:xfrm>
            <a:custGeom>
              <a:avLst/>
              <a:gdLst>
                <a:gd name="T0" fmla="*/ 121 w 140"/>
                <a:gd name="T1" fmla="*/ 17 h 142"/>
                <a:gd name="T2" fmla="*/ 100 w 140"/>
                <a:gd name="T3" fmla="*/ 3 h 142"/>
                <a:gd name="T4" fmla="*/ 45 w 140"/>
                <a:gd name="T5" fmla="*/ 0 h 142"/>
                <a:gd name="T6" fmla="*/ 0 w 140"/>
                <a:gd name="T7" fmla="*/ 0 h 142"/>
                <a:gd name="T8" fmla="*/ 15 w 140"/>
                <a:gd name="T9" fmla="*/ 36 h 142"/>
                <a:gd name="T10" fmla="*/ 15 w 140"/>
                <a:gd name="T11" fmla="*/ 60 h 142"/>
                <a:gd name="T12" fmla="*/ 27 w 140"/>
                <a:gd name="T13" fmla="*/ 96 h 142"/>
                <a:gd name="T14" fmla="*/ 27 w 140"/>
                <a:gd name="T15" fmla="*/ 131 h 142"/>
                <a:gd name="T16" fmla="*/ 66 w 140"/>
                <a:gd name="T17" fmla="*/ 142 h 142"/>
                <a:gd name="T18" fmla="*/ 88 w 140"/>
                <a:gd name="T19" fmla="*/ 127 h 142"/>
                <a:gd name="T20" fmla="*/ 118 w 140"/>
                <a:gd name="T21" fmla="*/ 96 h 142"/>
                <a:gd name="T22" fmla="*/ 140 w 140"/>
                <a:gd name="T23" fmla="*/ 70 h 142"/>
                <a:gd name="T24" fmla="*/ 140 w 140"/>
                <a:gd name="T25" fmla="*/ 39 h 142"/>
                <a:gd name="T26" fmla="*/ 131 w 140"/>
                <a:gd name="T27" fmla="*/ 24 h 142"/>
                <a:gd name="T28" fmla="*/ 122 w 140"/>
                <a:gd name="T29" fmla="*/ 24 h 142"/>
                <a:gd name="T30" fmla="*/ 121 w 140"/>
                <a:gd name="T31" fmla="*/ 17 h 142"/>
                <a:gd name="T32" fmla="*/ 121 w 140"/>
                <a:gd name="T33" fmla="*/ 1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0" h="142">
                  <a:moveTo>
                    <a:pt x="121" y="17"/>
                  </a:moveTo>
                  <a:lnTo>
                    <a:pt x="100" y="3"/>
                  </a:lnTo>
                  <a:lnTo>
                    <a:pt x="45" y="0"/>
                  </a:lnTo>
                  <a:lnTo>
                    <a:pt x="0" y="0"/>
                  </a:lnTo>
                  <a:lnTo>
                    <a:pt x="15" y="36"/>
                  </a:lnTo>
                  <a:lnTo>
                    <a:pt x="15" y="60"/>
                  </a:lnTo>
                  <a:lnTo>
                    <a:pt x="27" y="96"/>
                  </a:lnTo>
                  <a:lnTo>
                    <a:pt x="27" y="131"/>
                  </a:lnTo>
                  <a:lnTo>
                    <a:pt x="66" y="142"/>
                  </a:lnTo>
                  <a:lnTo>
                    <a:pt x="88" y="127"/>
                  </a:lnTo>
                  <a:lnTo>
                    <a:pt x="118" y="96"/>
                  </a:lnTo>
                  <a:lnTo>
                    <a:pt x="140" y="70"/>
                  </a:lnTo>
                  <a:lnTo>
                    <a:pt x="140" y="39"/>
                  </a:lnTo>
                  <a:lnTo>
                    <a:pt x="131" y="24"/>
                  </a:lnTo>
                  <a:lnTo>
                    <a:pt x="122" y="24"/>
                  </a:lnTo>
                  <a:lnTo>
                    <a:pt x="121" y="17"/>
                  </a:lnTo>
                  <a:lnTo>
                    <a:pt x="121" y="17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99" name="Freeform 51"/>
            <p:cNvSpPr>
              <a:spLocks/>
            </p:cNvSpPr>
            <p:nvPr/>
          </p:nvSpPr>
          <p:spPr bwMode="auto">
            <a:xfrm>
              <a:off x="5416" y="3671"/>
              <a:ext cx="188" cy="133"/>
            </a:xfrm>
            <a:custGeom>
              <a:avLst/>
              <a:gdLst>
                <a:gd name="T0" fmla="*/ 106 w 364"/>
                <a:gd name="T1" fmla="*/ 251 h 253"/>
                <a:gd name="T2" fmla="*/ 73 w 364"/>
                <a:gd name="T3" fmla="*/ 251 h 253"/>
                <a:gd name="T4" fmla="*/ 57 w 364"/>
                <a:gd name="T5" fmla="*/ 231 h 253"/>
                <a:gd name="T6" fmla="*/ 23 w 364"/>
                <a:gd name="T7" fmla="*/ 214 h 253"/>
                <a:gd name="T8" fmla="*/ 4 w 364"/>
                <a:gd name="T9" fmla="*/ 210 h 253"/>
                <a:gd name="T10" fmla="*/ 0 w 364"/>
                <a:gd name="T11" fmla="*/ 178 h 253"/>
                <a:gd name="T12" fmla="*/ 54 w 364"/>
                <a:gd name="T13" fmla="*/ 163 h 253"/>
                <a:gd name="T14" fmla="*/ 73 w 364"/>
                <a:gd name="T15" fmla="*/ 139 h 253"/>
                <a:gd name="T16" fmla="*/ 114 w 364"/>
                <a:gd name="T17" fmla="*/ 127 h 253"/>
                <a:gd name="T18" fmla="*/ 171 w 364"/>
                <a:gd name="T19" fmla="*/ 107 h 253"/>
                <a:gd name="T20" fmla="*/ 191 w 364"/>
                <a:gd name="T21" fmla="*/ 84 h 253"/>
                <a:gd name="T22" fmla="*/ 230 w 364"/>
                <a:gd name="T23" fmla="*/ 59 h 253"/>
                <a:gd name="T24" fmla="*/ 295 w 364"/>
                <a:gd name="T25" fmla="*/ 20 h 253"/>
                <a:gd name="T26" fmla="*/ 311 w 364"/>
                <a:gd name="T27" fmla="*/ 0 h 253"/>
                <a:gd name="T28" fmla="*/ 337 w 364"/>
                <a:gd name="T29" fmla="*/ 0 h 253"/>
                <a:gd name="T30" fmla="*/ 325 w 364"/>
                <a:gd name="T31" fmla="*/ 35 h 253"/>
                <a:gd name="T32" fmla="*/ 341 w 364"/>
                <a:gd name="T33" fmla="*/ 51 h 253"/>
                <a:gd name="T34" fmla="*/ 364 w 364"/>
                <a:gd name="T35" fmla="*/ 56 h 253"/>
                <a:gd name="T36" fmla="*/ 337 w 364"/>
                <a:gd name="T37" fmla="*/ 102 h 253"/>
                <a:gd name="T38" fmla="*/ 301 w 364"/>
                <a:gd name="T39" fmla="*/ 113 h 253"/>
                <a:gd name="T40" fmla="*/ 278 w 364"/>
                <a:gd name="T41" fmla="*/ 139 h 253"/>
                <a:gd name="T42" fmla="*/ 252 w 364"/>
                <a:gd name="T43" fmla="*/ 146 h 253"/>
                <a:gd name="T44" fmla="*/ 230 w 364"/>
                <a:gd name="T45" fmla="*/ 143 h 253"/>
                <a:gd name="T46" fmla="*/ 212 w 364"/>
                <a:gd name="T47" fmla="*/ 163 h 253"/>
                <a:gd name="T48" fmla="*/ 191 w 364"/>
                <a:gd name="T49" fmla="*/ 191 h 253"/>
                <a:gd name="T50" fmla="*/ 175 w 364"/>
                <a:gd name="T51" fmla="*/ 217 h 253"/>
                <a:gd name="T52" fmla="*/ 153 w 364"/>
                <a:gd name="T53" fmla="*/ 242 h 253"/>
                <a:gd name="T54" fmla="*/ 132 w 364"/>
                <a:gd name="T55" fmla="*/ 251 h 253"/>
                <a:gd name="T56" fmla="*/ 117 w 364"/>
                <a:gd name="T57" fmla="*/ 253 h 253"/>
                <a:gd name="T58" fmla="*/ 106 w 364"/>
                <a:gd name="T59" fmla="*/ 251 h 253"/>
                <a:gd name="T60" fmla="*/ 106 w 364"/>
                <a:gd name="T61" fmla="*/ 251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4" h="253">
                  <a:moveTo>
                    <a:pt x="106" y="251"/>
                  </a:moveTo>
                  <a:lnTo>
                    <a:pt x="73" y="251"/>
                  </a:lnTo>
                  <a:lnTo>
                    <a:pt x="57" y="231"/>
                  </a:lnTo>
                  <a:lnTo>
                    <a:pt x="23" y="214"/>
                  </a:lnTo>
                  <a:lnTo>
                    <a:pt x="4" y="210"/>
                  </a:lnTo>
                  <a:lnTo>
                    <a:pt x="0" y="178"/>
                  </a:lnTo>
                  <a:lnTo>
                    <a:pt x="54" y="163"/>
                  </a:lnTo>
                  <a:lnTo>
                    <a:pt x="73" y="139"/>
                  </a:lnTo>
                  <a:lnTo>
                    <a:pt x="114" y="127"/>
                  </a:lnTo>
                  <a:lnTo>
                    <a:pt x="171" y="107"/>
                  </a:lnTo>
                  <a:lnTo>
                    <a:pt x="191" y="84"/>
                  </a:lnTo>
                  <a:lnTo>
                    <a:pt x="230" y="59"/>
                  </a:lnTo>
                  <a:lnTo>
                    <a:pt x="295" y="20"/>
                  </a:lnTo>
                  <a:lnTo>
                    <a:pt x="311" y="0"/>
                  </a:lnTo>
                  <a:lnTo>
                    <a:pt x="337" y="0"/>
                  </a:lnTo>
                  <a:lnTo>
                    <a:pt x="325" y="35"/>
                  </a:lnTo>
                  <a:lnTo>
                    <a:pt x="341" y="51"/>
                  </a:lnTo>
                  <a:lnTo>
                    <a:pt x="364" y="56"/>
                  </a:lnTo>
                  <a:lnTo>
                    <a:pt x="337" y="102"/>
                  </a:lnTo>
                  <a:lnTo>
                    <a:pt x="301" y="113"/>
                  </a:lnTo>
                  <a:lnTo>
                    <a:pt x="278" y="139"/>
                  </a:lnTo>
                  <a:lnTo>
                    <a:pt x="252" y="146"/>
                  </a:lnTo>
                  <a:lnTo>
                    <a:pt x="230" y="143"/>
                  </a:lnTo>
                  <a:lnTo>
                    <a:pt x="212" y="163"/>
                  </a:lnTo>
                  <a:lnTo>
                    <a:pt x="191" y="191"/>
                  </a:lnTo>
                  <a:lnTo>
                    <a:pt x="175" y="217"/>
                  </a:lnTo>
                  <a:lnTo>
                    <a:pt x="153" y="242"/>
                  </a:lnTo>
                  <a:lnTo>
                    <a:pt x="132" y="251"/>
                  </a:lnTo>
                  <a:lnTo>
                    <a:pt x="117" y="253"/>
                  </a:lnTo>
                  <a:lnTo>
                    <a:pt x="106" y="251"/>
                  </a:lnTo>
                  <a:lnTo>
                    <a:pt x="106" y="251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00" name="Freeform 52"/>
            <p:cNvSpPr>
              <a:spLocks/>
            </p:cNvSpPr>
            <p:nvPr/>
          </p:nvSpPr>
          <p:spPr bwMode="auto">
            <a:xfrm>
              <a:off x="5416" y="3671"/>
              <a:ext cx="188" cy="133"/>
            </a:xfrm>
            <a:custGeom>
              <a:avLst/>
              <a:gdLst>
                <a:gd name="T0" fmla="*/ 106 w 364"/>
                <a:gd name="T1" fmla="*/ 251 h 253"/>
                <a:gd name="T2" fmla="*/ 73 w 364"/>
                <a:gd name="T3" fmla="*/ 251 h 253"/>
                <a:gd name="T4" fmla="*/ 57 w 364"/>
                <a:gd name="T5" fmla="*/ 231 h 253"/>
                <a:gd name="T6" fmla="*/ 23 w 364"/>
                <a:gd name="T7" fmla="*/ 214 h 253"/>
                <a:gd name="T8" fmla="*/ 4 w 364"/>
                <a:gd name="T9" fmla="*/ 210 h 253"/>
                <a:gd name="T10" fmla="*/ 0 w 364"/>
                <a:gd name="T11" fmla="*/ 178 h 253"/>
                <a:gd name="T12" fmla="*/ 54 w 364"/>
                <a:gd name="T13" fmla="*/ 163 h 253"/>
                <a:gd name="T14" fmla="*/ 73 w 364"/>
                <a:gd name="T15" fmla="*/ 139 h 253"/>
                <a:gd name="T16" fmla="*/ 114 w 364"/>
                <a:gd name="T17" fmla="*/ 127 h 253"/>
                <a:gd name="T18" fmla="*/ 171 w 364"/>
                <a:gd name="T19" fmla="*/ 107 h 253"/>
                <a:gd name="T20" fmla="*/ 191 w 364"/>
                <a:gd name="T21" fmla="*/ 84 h 253"/>
                <a:gd name="T22" fmla="*/ 230 w 364"/>
                <a:gd name="T23" fmla="*/ 59 h 253"/>
                <a:gd name="T24" fmla="*/ 295 w 364"/>
                <a:gd name="T25" fmla="*/ 20 h 253"/>
                <a:gd name="T26" fmla="*/ 311 w 364"/>
                <a:gd name="T27" fmla="*/ 0 h 253"/>
                <a:gd name="T28" fmla="*/ 337 w 364"/>
                <a:gd name="T29" fmla="*/ 0 h 253"/>
                <a:gd name="T30" fmla="*/ 325 w 364"/>
                <a:gd name="T31" fmla="*/ 35 h 253"/>
                <a:gd name="T32" fmla="*/ 341 w 364"/>
                <a:gd name="T33" fmla="*/ 51 h 253"/>
                <a:gd name="T34" fmla="*/ 364 w 364"/>
                <a:gd name="T35" fmla="*/ 56 h 253"/>
                <a:gd name="T36" fmla="*/ 337 w 364"/>
                <a:gd name="T37" fmla="*/ 102 h 253"/>
                <a:gd name="T38" fmla="*/ 301 w 364"/>
                <a:gd name="T39" fmla="*/ 113 h 253"/>
                <a:gd name="T40" fmla="*/ 278 w 364"/>
                <a:gd name="T41" fmla="*/ 139 h 253"/>
                <a:gd name="T42" fmla="*/ 252 w 364"/>
                <a:gd name="T43" fmla="*/ 146 h 253"/>
                <a:gd name="T44" fmla="*/ 230 w 364"/>
                <a:gd name="T45" fmla="*/ 143 h 253"/>
                <a:gd name="T46" fmla="*/ 212 w 364"/>
                <a:gd name="T47" fmla="*/ 163 h 253"/>
                <a:gd name="T48" fmla="*/ 191 w 364"/>
                <a:gd name="T49" fmla="*/ 191 h 253"/>
                <a:gd name="T50" fmla="*/ 175 w 364"/>
                <a:gd name="T51" fmla="*/ 217 h 253"/>
                <a:gd name="T52" fmla="*/ 153 w 364"/>
                <a:gd name="T53" fmla="*/ 242 h 253"/>
                <a:gd name="T54" fmla="*/ 132 w 364"/>
                <a:gd name="T55" fmla="*/ 251 h 253"/>
                <a:gd name="T56" fmla="*/ 117 w 364"/>
                <a:gd name="T57" fmla="*/ 253 h 253"/>
                <a:gd name="T58" fmla="*/ 106 w 364"/>
                <a:gd name="T59" fmla="*/ 251 h 253"/>
                <a:gd name="T60" fmla="*/ 106 w 364"/>
                <a:gd name="T61" fmla="*/ 251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4" h="253">
                  <a:moveTo>
                    <a:pt x="106" y="251"/>
                  </a:moveTo>
                  <a:lnTo>
                    <a:pt x="73" y="251"/>
                  </a:lnTo>
                  <a:lnTo>
                    <a:pt x="57" y="231"/>
                  </a:lnTo>
                  <a:lnTo>
                    <a:pt x="23" y="214"/>
                  </a:lnTo>
                  <a:lnTo>
                    <a:pt x="4" y="210"/>
                  </a:lnTo>
                  <a:lnTo>
                    <a:pt x="0" y="178"/>
                  </a:lnTo>
                  <a:lnTo>
                    <a:pt x="54" y="163"/>
                  </a:lnTo>
                  <a:lnTo>
                    <a:pt x="73" y="139"/>
                  </a:lnTo>
                  <a:lnTo>
                    <a:pt x="114" y="127"/>
                  </a:lnTo>
                  <a:lnTo>
                    <a:pt x="171" y="107"/>
                  </a:lnTo>
                  <a:lnTo>
                    <a:pt x="191" y="84"/>
                  </a:lnTo>
                  <a:lnTo>
                    <a:pt x="230" y="59"/>
                  </a:lnTo>
                  <a:lnTo>
                    <a:pt x="295" y="20"/>
                  </a:lnTo>
                  <a:lnTo>
                    <a:pt x="311" y="0"/>
                  </a:lnTo>
                  <a:lnTo>
                    <a:pt x="337" y="0"/>
                  </a:lnTo>
                  <a:lnTo>
                    <a:pt x="325" y="35"/>
                  </a:lnTo>
                  <a:lnTo>
                    <a:pt x="341" y="51"/>
                  </a:lnTo>
                  <a:lnTo>
                    <a:pt x="364" y="56"/>
                  </a:lnTo>
                  <a:lnTo>
                    <a:pt x="337" y="102"/>
                  </a:lnTo>
                  <a:lnTo>
                    <a:pt x="301" y="113"/>
                  </a:lnTo>
                  <a:lnTo>
                    <a:pt x="278" y="139"/>
                  </a:lnTo>
                  <a:lnTo>
                    <a:pt x="252" y="146"/>
                  </a:lnTo>
                  <a:lnTo>
                    <a:pt x="230" y="143"/>
                  </a:lnTo>
                  <a:lnTo>
                    <a:pt x="212" y="163"/>
                  </a:lnTo>
                  <a:lnTo>
                    <a:pt x="191" y="191"/>
                  </a:lnTo>
                  <a:lnTo>
                    <a:pt x="175" y="217"/>
                  </a:lnTo>
                  <a:lnTo>
                    <a:pt x="153" y="242"/>
                  </a:lnTo>
                  <a:lnTo>
                    <a:pt x="132" y="251"/>
                  </a:lnTo>
                  <a:lnTo>
                    <a:pt x="117" y="253"/>
                  </a:lnTo>
                  <a:lnTo>
                    <a:pt x="106" y="251"/>
                  </a:lnTo>
                  <a:lnTo>
                    <a:pt x="106" y="251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01" name="Freeform 53"/>
            <p:cNvSpPr>
              <a:spLocks/>
            </p:cNvSpPr>
            <p:nvPr/>
          </p:nvSpPr>
          <p:spPr bwMode="auto">
            <a:xfrm>
              <a:off x="5610" y="3553"/>
              <a:ext cx="79" cy="143"/>
            </a:xfrm>
            <a:custGeom>
              <a:avLst/>
              <a:gdLst>
                <a:gd name="T0" fmla="*/ 0 w 153"/>
                <a:gd name="T1" fmla="*/ 267 h 270"/>
                <a:gd name="T2" fmla="*/ 0 w 153"/>
                <a:gd name="T3" fmla="*/ 235 h 270"/>
                <a:gd name="T4" fmla="*/ 0 w 153"/>
                <a:gd name="T5" fmla="*/ 207 h 270"/>
                <a:gd name="T6" fmla="*/ 5 w 153"/>
                <a:gd name="T7" fmla="*/ 186 h 270"/>
                <a:gd name="T8" fmla="*/ 38 w 153"/>
                <a:gd name="T9" fmla="*/ 155 h 270"/>
                <a:gd name="T10" fmla="*/ 43 w 153"/>
                <a:gd name="T11" fmla="*/ 126 h 270"/>
                <a:gd name="T12" fmla="*/ 43 w 153"/>
                <a:gd name="T13" fmla="*/ 92 h 270"/>
                <a:gd name="T14" fmla="*/ 43 w 153"/>
                <a:gd name="T15" fmla="*/ 45 h 270"/>
                <a:gd name="T16" fmla="*/ 25 w 153"/>
                <a:gd name="T17" fmla="*/ 0 h 270"/>
                <a:gd name="T18" fmla="*/ 47 w 153"/>
                <a:gd name="T19" fmla="*/ 50 h 270"/>
                <a:gd name="T20" fmla="*/ 72 w 153"/>
                <a:gd name="T21" fmla="*/ 112 h 270"/>
                <a:gd name="T22" fmla="*/ 95 w 153"/>
                <a:gd name="T23" fmla="*/ 143 h 270"/>
                <a:gd name="T24" fmla="*/ 127 w 153"/>
                <a:gd name="T25" fmla="*/ 152 h 270"/>
                <a:gd name="T26" fmla="*/ 145 w 153"/>
                <a:gd name="T27" fmla="*/ 126 h 270"/>
                <a:gd name="T28" fmla="*/ 153 w 153"/>
                <a:gd name="T29" fmla="*/ 171 h 270"/>
                <a:gd name="T30" fmla="*/ 141 w 153"/>
                <a:gd name="T31" fmla="*/ 186 h 270"/>
                <a:gd name="T32" fmla="*/ 107 w 153"/>
                <a:gd name="T33" fmla="*/ 215 h 270"/>
                <a:gd name="T34" fmla="*/ 78 w 153"/>
                <a:gd name="T35" fmla="*/ 243 h 270"/>
                <a:gd name="T36" fmla="*/ 59 w 153"/>
                <a:gd name="T37" fmla="*/ 264 h 270"/>
                <a:gd name="T38" fmla="*/ 25 w 153"/>
                <a:gd name="T39" fmla="*/ 270 h 270"/>
                <a:gd name="T40" fmla="*/ 8 w 153"/>
                <a:gd name="T41" fmla="*/ 270 h 270"/>
                <a:gd name="T42" fmla="*/ 0 w 153"/>
                <a:gd name="T43" fmla="*/ 267 h 270"/>
                <a:gd name="T44" fmla="*/ 0 w 153"/>
                <a:gd name="T45" fmla="*/ 267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270">
                  <a:moveTo>
                    <a:pt x="0" y="267"/>
                  </a:moveTo>
                  <a:lnTo>
                    <a:pt x="0" y="235"/>
                  </a:lnTo>
                  <a:lnTo>
                    <a:pt x="0" y="207"/>
                  </a:lnTo>
                  <a:lnTo>
                    <a:pt x="5" y="186"/>
                  </a:lnTo>
                  <a:lnTo>
                    <a:pt x="38" y="155"/>
                  </a:lnTo>
                  <a:lnTo>
                    <a:pt x="43" y="126"/>
                  </a:lnTo>
                  <a:lnTo>
                    <a:pt x="43" y="92"/>
                  </a:lnTo>
                  <a:lnTo>
                    <a:pt x="43" y="45"/>
                  </a:lnTo>
                  <a:lnTo>
                    <a:pt x="25" y="0"/>
                  </a:lnTo>
                  <a:lnTo>
                    <a:pt x="47" y="50"/>
                  </a:lnTo>
                  <a:lnTo>
                    <a:pt x="72" y="112"/>
                  </a:lnTo>
                  <a:lnTo>
                    <a:pt x="95" y="143"/>
                  </a:lnTo>
                  <a:lnTo>
                    <a:pt x="127" y="152"/>
                  </a:lnTo>
                  <a:lnTo>
                    <a:pt x="145" y="126"/>
                  </a:lnTo>
                  <a:lnTo>
                    <a:pt x="153" y="171"/>
                  </a:lnTo>
                  <a:lnTo>
                    <a:pt x="141" y="186"/>
                  </a:lnTo>
                  <a:lnTo>
                    <a:pt x="107" y="215"/>
                  </a:lnTo>
                  <a:lnTo>
                    <a:pt x="78" y="243"/>
                  </a:lnTo>
                  <a:lnTo>
                    <a:pt x="59" y="264"/>
                  </a:lnTo>
                  <a:lnTo>
                    <a:pt x="25" y="270"/>
                  </a:lnTo>
                  <a:lnTo>
                    <a:pt x="8" y="270"/>
                  </a:lnTo>
                  <a:lnTo>
                    <a:pt x="0" y="267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02" name="Freeform 54"/>
            <p:cNvSpPr>
              <a:spLocks/>
            </p:cNvSpPr>
            <p:nvPr/>
          </p:nvSpPr>
          <p:spPr bwMode="auto">
            <a:xfrm>
              <a:off x="5610" y="3553"/>
              <a:ext cx="79" cy="143"/>
            </a:xfrm>
            <a:custGeom>
              <a:avLst/>
              <a:gdLst>
                <a:gd name="T0" fmla="*/ 0 w 153"/>
                <a:gd name="T1" fmla="*/ 267 h 270"/>
                <a:gd name="T2" fmla="*/ 0 w 153"/>
                <a:gd name="T3" fmla="*/ 235 h 270"/>
                <a:gd name="T4" fmla="*/ 0 w 153"/>
                <a:gd name="T5" fmla="*/ 207 h 270"/>
                <a:gd name="T6" fmla="*/ 5 w 153"/>
                <a:gd name="T7" fmla="*/ 186 h 270"/>
                <a:gd name="T8" fmla="*/ 38 w 153"/>
                <a:gd name="T9" fmla="*/ 155 h 270"/>
                <a:gd name="T10" fmla="*/ 43 w 153"/>
                <a:gd name="T11" fmla="*/ 126 h 270"/>
                <a:gd name="T12" fmla="*/ 43 w 153"/>
                <a:gd name="T13" fmla="*/ 92 h 270"/>
                <a:gd name="T14" fmla="*/ 43 w 153"/>
                <a:gd name="T15" fmla="*/ 45 h 270"/>
                <a:gd name="T16" fmla="*/ 25 w 153"/>
                <a:gd name="T17" fmla="*/ 0 h 270"/>
                <a:gd name="T18" fmla="*/ 47 w 153"/>
                <a:gd name="T19" fmla="*/ 50 h 270"/>
                <a:gd name="T20" fmla="*/ 72 w 153"/>
                <a:gd name="T21" fmla="*/ 112 h 270"/>
                <a:gd name="T22" fmla="*/ 95 w 153"/>
                <a:gd name="T23" fmla="*/ 143 h 270"/>
                <a:gd name="T24" fmla="*/ 127 w 153"/>
                <a:gd name="T25" fmla="*/ 152 h 270"/>
                <a:gd name="T26" fmla="*/ 145 w 153"/>
                <a:gd name="T27" fmla="*/ 126 h 270"/>
                <a:gd name="T28" fmla="*/ 153 w 153"/>
                <a:gd name="T29" fmla="*/ 171 h 270"/>
                <a:gd name="T30" fmla="*/ 141 w 153"/>
                <a:gd name="T31" fmla="*/ 186 h 270"/>
                <a:gd name="T32" fmla="*/ 107 w 153"/>
                <a:gd name="T33" fmla="*/ 215 h 270"/>
                <a:gd name="T34" fmla="*/ 78 w 153"/>
                <a:gd name="T35" fmla="*/ 243 h 270"/>
                <a:gd name="T36" fmla="*/ 59 w 153"/>
                <a:gd name="T37" fmla="*/ 264 h 270"/>
                <a:gd name="T38" fmla="*/ 25 w 153"/>
                <a:gd name="T39" fmla="*/ 270 h 270"/>
                <a:gd name="T40" fmla="*/ 8 w 153"/>
                <a:gd name="T41" fmla="*/ 270 h 270"/>
                <a:gd name="T42" fmla="*/ 0 w 153"/>
                <a:gd name="T43" fmla="*/ 267 h 270"/>
                <a:gd name="T44" fmla="*/ 0 w 153"/>
                <a:gd name="T45" fmla="*/ 267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270">
                  <a:moveTo>
                    <a:pt x="0" y="267"/>
                  </a:moveTo>
                  <a:lnTo>
                    <a:pt x="0" y="235"/>
                  </a:lnTo>
                  <a:lnTo>
                    <a:pt x="0" y="207"/>
                  </a:lnTo>
                  <a:lnTo>
                    <a:pt x="5" y="186"/>
                  </a:lnTo>
                  <a:lnTo>
                    <a:pt x="38" y="155"/>
                  </a:lnTo>
                  <a:lnTo>
                    <a:pt x="43" y="126"/>
                  </a:lnTo>
                  <a:lnTo>
                    <a:pt x="43" y="92"/>
                  </a:lnTo>
                  <a:lnTo>
                    <a:pt x="43" y="45"/>
                  </a:lnTo>
                  <a:lnTo>
                    <a:pt x="25" y="0"/>
                  </a:lnTo>
                  <a:lnTo>
                    <a:pt x="47" y="50"/>
                  </a:lnTo>
                  <a:lnTo>
                    <a:pt x="72" y="112"/>
                  </a:lnTo>
                  <a:lnTo>
                    <a:pt x="95" y="143"/>
                  </a:lnTo>
                  <a:lnTo>
                    <a:pt x="127" y="152"/>
                  </a:lnTo>
                  <a:lnTo>
                    <a:pt x="145" y="126"/>
                  </a:lnTo>
                  <a:lnTo>
                    <a:pt x="153" y="171"/>
                  </a:lnTo>
                  <a:lnTo>
                    <a:pt x="141" y="186"/>
                  </a:lnTo>
                  <a:lnTo>
                    <a:pt x="107" y="215"/>
                  </a:lnTo>
                  <a:lnTo>
                    <a:pt x="78" y="243"/>
                  </a:lnTo>
                  <a:lnTo>
                    <a:pt x="59" y="264"/>
                  </a:lnTo>
                  <a:lnTo>
                    <a:pt x="25" y="270"/>
                  </a:lnTo>
                  <a:lnTo>
                    <a:pt x="8" y="270"/>
                  </a:lnTo>
                  <a:lnTo>
                    <a:pt x="0" y="267"/>
                  </a:lnTo>
                  <a:lnTo>
                    <a:pt x="0" y="267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03" name="Freeform 55"/>
            <p:cNvSpPr>
              <a:spLocks/>
            </p:cNvSpPr>
            <p:nvPr/>
          </p:nvSpPr>
          <p:spPr bwMode="auto">
            <a:xfrm>
              <a:off x="1321" y="3838"/>
              <a:ext cx="20" cy="31"/>
            </a:xfrm>
            <a:custGeom>
              <a:avLst/>
              <a:gdLst>
                <a:gd name="T0" fmla="*/ 37 w 40"/>
                <a:gd name="T1" fmla="*/ 15 h 56"/>
                <a:gd name="T2" fmla="*/ 40 w 40"/>
                <a:gd name="T3" fmla="*/ 0 h 56"/>
                <a:gd name="T4" fmla="*/ 25 w 40"/>
                <a:gd name="T5" fmla="*/ 5 h 56"/>
                <a:gd name="T6" fmla="*/ 0 w 40"/>
                <a:gd name="T7" fmla="*/ 40 h 56"/>
                <a:gd name="T8" fmla="*/ 17 w 40"/>
                <a:gd name="T9" fmla="*/ 56 h 56"/>
                <a:gd name="T10" fmla="*/ 24 w 40"/>
                <a:gd name="T11" fmla="*/ 48 h 56"/>
                <a:gd name="T12" fmla="*/ 25 w 40"/>
                <a:gd name="T13" fmla="*/ 36 h 56"/>
                <a:gd name="T14" fmla="*/ 37 w 40"/>
                <a:gd name="T15" fmla="*/ 15 h 56"/>
                <a:gd name="T16" fmla="*/ 37 w 40"/>
                <a:gd name="T17" fmla="*/ 1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56">
                  <a:moveTo>
                    <a:pt x="37" y="15"/>
                  </a:moveTo>
                  <a:lnTo>
                    <a:pt x="40" y="0"/>
                  </a:lnTo>
                  <a:lnTo>
                    <a:pt x="25" y="5"/>
                  </a:lnTo>
                  <a:lnTo>
                    <a:pt x="0" y="40"/>
                  </a:lnTo>
                  <a:lnTo>
                    <a:pt x="17" y="56"/>
                  </a:lnTo>
                  <a:lnTo>
                    <a:pt x="24" y="48"/>
                  </a:lnTo>
                  <a:lnTo>
                    <a:pt x="25" y="36"/>
                  </a:lnTo>
                  <a:lnTo>
                    <a:pt x="37" y="15"/>
                  </a:lnTo>
                  <a:lnTo>
                    <a:pt x="37" y="15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04" name="Freeform 56"/>
            <p:cNvSpPr>
              <a:spLocks/>
            </p:cNvSpPr>
            <p:nvPr/>
          </p:nvSpPr>
          <p:spPr bwMode="auto">
            <a:xfrm>
              <a:off x="1321" y="3838"/>
              <a:ext cx="20" cy="31"/>
            </a:xfrm>
            <a:custGeom>
              <a:avLst/>
              <a:gdLst>
                <a:gd name="T0" fmla="*/ 37 w 40"/>
                <a:gd name="T1" fmla="*/ 15 h 56"/>
                <a:gd name="T2" fmla="*/ 40 w 40"/>
                <a:gd name="T3" fmla="*/ 0 h 56"/>
                <a:gd name="T4" fmla="*/ 25 w 40"/>
                <a:gd name="T5" fmla="*/ 5 h 56"/>
                <a:gd name="T6" fmla="*/ 0 w 40"/>
                <a:gd name="T7" fmla="*/ 40 h 56"/>
                <a:gd name="T8" fmla="*/ 17 w 40"/>
                <a:gd name="T9" fmla="*/ 56 h 56"/>
                <a:gd name="T10" fmla="*/ 24 w 40"/>
                <a:gd name="T11" fmla="*/ 48 h 56"/>
                <a:gd name="T12" fmla="*/ 25 w 40"/>
                <a:gd name="T13" fmla="*/ 36 h 56"/>
                <a:gd name="T14" fmla="*/ 37 w 40"/>
                <a:gd name="T15" fmla="*/ 15 h 56"/>
                <a:gd name="T16" fmla="*/ 37 w 40"/>
                <a:gd name="T17" fmla="*/ 1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56">
                  <a:moveTo>
                    <a:pt x="37" y="15"/>
                  </a:moveTo>
                  <a:lnTo>
                    <a:pt x="40" y="0"/>
                  </a:lnTo>
                  <a:lnTo>
                    <a:pt x="25" y="5"/>
                  </a:lnTo>
                  <a:lnTo>
                    <a:pt x="0" y="40"/>
                  </a:lnTo>
                  <a:lnTo>
                    <a:pt x="17" y="56"/>
                  </a:lnTo>
                  <a:lnTo>
                    <a:pt x="24" y="48"/>
                  </a:lnTo>
                  <a:lnTo>
                    <a:pt x="25" y="36"/>
                  </a:lnTo>
                  <a:lnTo>
                    <a:pt x="37" y="15"/>
                  </a:lnTo>
                  <a:lnTo>
                    <a:pt x="37" y="15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05" name="Freeform 57"/>
            <p:cNvSpPr>
              <a:spLocks/>
            </p:cNvSpPr>
            <p:nvPr/>
          </p:nvSpPr>
          <p:spPr bwMode="auto">
            <a:xfrm>
              <a:off x="1336" y="3843"/>
              <a:ext cx="20" cy="21"/>
            </a:xfrm>
            <a:custGeom>
              <a:avLst/>
              <a:gdLst>
                <a:gd name="T0" fmla="*/ 25 w 40"/>
                <a:gd name="T1" fmla="*/ 0 h 39"/>
                <a:gd name="T2" fmla="*/ 17 w 40"/>
                <a:gd name="T3" fmla="*/ 6 h 39"/>
                <a:gd name="T4" fmla="*/ 4 w 40"/>
                <a:gd name="T5" fmla="*/ 27 h 39"/>
                <a:gd name="T6" fmla="*/ 0 w 40"/>
                <a:gd name="T7" fmla="*/ 39 h 39"/>
                <a:gd name="T8" fmla="*/ 19 w 40"/>
                <a:gd name="T9" fmla="*/ 36 h 39"/>
                <a:gd name="T10" fmla="*/ 22 w 40"/>
                <a:gd name="T11" fmla="*/ 21 h 39"/>
                <a:gd name="T12" fmla="*/ 39 w 40"/>
                <a:gd name="T13" fmla="*/ 16 h 39"/>
                <a:gd name="T14" fmla="*/ 40 w 40"/>
                <a:gd name="T15" fmla="*/ 10 h 39"/>
                <a:gd name="T16" fmla="*/ 25 w 40"/>
                <a:gd name="T17" fmla="*/ 0 h 39"/>
                <a:gd name="T18" fmla="*/ 25 w 40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39">
                  <a:moveTo>
                    <a:pt x="25" y="0"/>
                  </a:moveTo>
                  <a:lnTo>
                    <a:pt x="17" y="6"/>
                  </a:lnTo>
                  <a:lnTo>
                    <a:pt x="4" y="27"/>
                  </a:lnTo>
                  <a:lnTo>
                    <a:pt x="0" y="39"/>
                  </a:lnTo>
                  <a:lnTo>
                    <a:pt x="19" y="36"/>
                  </a:lnTo>
                  <a:lnTo>
                    <a:pt x="22" y="21"/>
                  </a:lnTo>
                  <a:lnTo>
                    <a:pt x="39" y="16"/>
                  </a:lnTo>
                  <a:lnTo>
                    <a:pt x="40" y="1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06" name="Freeform 58"/>
            <p:cNvSpPr>
              <a:spLocks/>
            </p:cNvSpPr>
            <p:nvPr/>
          </p:nvSpPr>
          <p:spPr bwMode="auto">
            <a:xfrm>
              <a:off x="1336" y="3843"/>
              <a:ext cx="20" cy="21"/>
            </a:xfrm>
            <a:custGeom>
              <a:avLst/>
              <a:gdLst>
                <a:gd name="T0" fmla="*/ 25 w 40"/>
                <a:gd name="T1" fmla="*/ 0 h 39"/>
                <a:gd name="T2" fmla="*/ 17 w 40"/>
                <a:gd name="T3" fmla="*/ 6 h 39"/>
                <a:gd name="T4" fmla="*/ 4 w 40"/>
                <a:gd name="T5" fmla="*/ 27 h 39"/>
                <a:gd name="T6" fmla="*/ 0 w 40"/>
                <a:gd name="T7" fmla="*/ 39 h 39"/>
                <a:gd name="T8" fmla="*/ 19 w 40"/>
                <a:gd name="T9" fmla="*/ 36 h 39"/>
                <a:gd name="T10" fmla="*/ 22 w 40"/>
                <a:gd name="T11" fmla="*/ 21 h 39"/>
                <a:gd name="T12" fmla="*/ 39 w 40"/>
                <a:gd name="T13" fmla="*/ 16 h 39"/>
                <a:gd name="T14" fmla="*/ 40 w 40"/>
                <a:gd name="T15" fmla="*/ 10 h 39"/>
                <a:gd name="T16" fmla="*/ 25 w 40"/>
                <a:gd name="T17" fmla="*/ 0 h 39"/>
                <a:gd name="T18" fmla="*/ 25 w 40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39">
                  <a:moveTo>
                    <a:pt x="25" y="0"/>
                  </a:moveTo>
                  <a:lnTo>
                    <a:pt x="17" y="6"/>
                  </a:lnTo>
                  <a:lnTo>
                    <a:pt x="4" y="27"/>
                  </a:lnTo>
                  <a:lnTo>
                    <a:pt x="0" y="39"/>
                  </a:lnTo>
                  <a:lnTo>
                    <a:pt x="19" y="36"/>
                  </a:lnTo>
                  <a:lnTo>
                    <a:pt x="22" y="21"/>
                  </a:lnTo>
                  <a:lnTo>
                    <a:pt x="39" y="16"/>
                  </a:lnTo>
                  <a:lnTo>
                    <a:pt x="40" y="10"/>
                  </a:lnTo>
                  <a:lnTo>
                    <a:pt x="25" y="0"/>
                  </a:lnTo>
                  <a:lnTo>
                    <a:pt x="25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07" name="Freeform 59"/>
            <p:cNvSpPr>
              <a:spLocks/>
            </p:cNvSpPr>
            <p:nvPr/>
          </p:nvSpPr>
          <p:spPr bwMode="auto">
            <a:xfrm>
              <a:off x="1112" y="3791"/>
              <a:ext cx="11" cy="20"/>
            </a:xfrm>
            <a:custGeom>
              <a:avLst/>
              <a:gdLst>
                <a:gd name="T0" fmla="*/ 11 w 19"/>
                <a:gd name="T1" fmla="*/ 0 h 36"/>
                <a:gd name="T2" fmla="*/ 2 w 19"/>
                <a:gd name="T3" fmla="*/ 0 h 36"/>
                <a:gd name="T4" fmla="*/ 0 w 19"/>
                <a:gd name="T5" fmla="*/ 36 h 36"/>
                <a:gd name="T6" fmla="*/ 15 w 19"/>
                <a:gd name="T7" fmla="*/ 25 h 36"/>
                <a:gd name="T8" fmla="*/ 14 w 19"/>
                <a:gd name="T9" fmla="*/ 10 h 36"/>
                <a:gd name="T10" fmla="*/ 19 w 19"/>
                <a:gd name="T11" fmla="*/ 1 h 36"/>
                <a:gd name="T12" fmla="*/ 11 w 19"/>
                <a:gd name="T13" fmla="*/ 0 h 36"/>
                <a:gd name="T14" fmla="*/ 11 w 19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36">
                  <a:moveTo>
                    <a:pt x="11" y="0"/>
                  </a:moveTo>
                  <a:lnTo>
                    <a:pt x="2" y="0"/>
                  </a:lnTo>
                  <a:lnTo>
                    <a:pt x="0" y="36"/>
                  </a:lnTo>
                  <a:lnTo>
                    <a:pt x="15" y="25"/>
                  </a:lnTo>
                  <a:lnTo>
                    <a:pt x="14" y="10"/>
                  </a:lnTo>
                  <a:lnTo>
                    <a:pt x="19" y="1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08" name="Freeform 60"/>
            <p:cNvSpPr>
              <a:spLocks/>
            </p:cNvSpPr>
            <p:nvPr/>
          </p:nvSpPr>
          <p:spPr bwMode="auto">
            <a:xfrm>
              <a:off x="1112" y="3791"/>
              <a:ext cx="11" cy="20"/>
            </a:xfrm>
            <a:custGeom>
              <a:avLst/>
              <a:gdLst>
                <a:gd name="T0" fmla="*/ 11 w 19"/>
                <a:gd name="T1" fmla="*/ 0 h 36"/>
                <a:gd name="T2" fmla="*/ 2 w 19"/>
                <a:gd name="T3" fmla="*/ 0 h 36"/>
                <a:gd name="T4" fmla="*/ 0 w 19"/>
                <a:gd name="T5" fmla="*/ 36 h 36"/>
                <a:gd name="T6" fmla="*/ 15 w 19"/>
                <a:gd name="T7" fmla="*/ 25 h 36"/>
                <a:gd name="T8" fmla="*/ 14 w 19"/>
                <a:gd name="T9" fmla="*/ 10 h 36"/>
                <a:gd name="T10" fmla="*/ 19 w 19"/>
                <a:gd name="T11" fmla="*/ 1 h 36"/>
                <a:gd name="T12" fmla="*/ 11 w 19"/>
                <a:gd name="T13" fmla="*/ 0 h 36"/>
                <a:gd name="T14" fmla="*/ 11 w 19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36">
                  <a:moveTo>
                    <a:pt x="11" y="0"/>
                  </a:moveTo>
                  <a:lnTo>
                    <a:pt x="2" y="0"/>
                  </a:lnTo>
                  <a:lnTo>
                    <a:pt x="0" y="36"/>
                  </a:lnTo>
                  <a:lnTo>
                    <a:pt x="15" y="25"/>
                  </a:lnTo>
                  <a:lnTo>
                    <a:pt x="14" y="10"/>
                  </a:lnTo>
                  <a:lnTo>
                    <a:pt x="19" y="1"/>
                  </a:lnTo>
                  <a:lnTo>
                    <a:pt x="11" y="0"/>
                  </a:lnTo>
                  <a:lnTo>
                    <a:pt x="11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09" name="Freeform 61"/>
            <p:cNvSpPr>
              <a:spLocks/>
            </p:cNvSpPr>
            <p:nvPr/>
          </p:nvSpPr>
          <p:spPr bwMode="auto">
            <a:xfrm>
              <a:off x="1132" y="3862"/>
              <a:ext cx="11" cy="13"/>
            </a:xfrm>
            <a:custGeom>
              <a:avLst/>
              <a:gdLst>
                <a:gd name="T0" fmla="*/ 16 w 22"/>
                <a:gd name="T1" fmla="*/ 10 h 24"/>
                <a:gd name="T2" fmla="*/ 3 w 22"/>
                <a:gd name="T3" fmla="*/ 0 h 24"/>
                <a:gd name="T4" fmla="*/ 0 w 22"/>
                <a:gd name="T5" fmla="*/ 16 h 24"/>
                <a:gd name="T6" fmla="*/ 12 w 22"/>
                <a:gd name="T7" fmla="*/ 24 h 24"/>
                <a:gd name="T8" fmla="*/ 22 w 22"/>
                <a:gd name="T9" fmla="*/ 14 h 24"/>
                <a:gd name="T10" fmla="*/ 16 w 22"/>
                <a:gd name="T11" fmla="*/ 10 h 24"/>
                <a:gd name="T12" fmla="*/ 16 w 22"/>
                <a:gd name="T13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4">
                  <a:moveTo>
                    <a:pt x="16" y="10"/>
                  </a:moveTo>
                  <a:lnTo>
                    <a:pt x="3" y="0"/>
                  </a:lnTo>
                  <a:lnTo>
                    <a:pt x="0" y="16"/>
                  </a:lnTo>
                  <a:lnTo>
                    <a:pt x="12" y="24"/>
                  </a:lnTo>
                  <a:lnTo>
                    <a:pt x="22" y="14"/>
                  </a:lnTo>
                  <a:lnTo>
                    <a:pt x="16" y="10"/>
                  </a:lnTo>
                  <a:lnTo>
                    <a:pt x="16" y="1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10" name="Freeform 62"/>
            <p:cNvSpPr>
              <a:spLocks/>
            </p:cNvSpPr>
            <p:nvPr/>
          </p:nvSpPr>
          <p:spPr bwMode="auto">
            <a:xfrm>
              <a:off x="1132" y="3862"/>
              <a:ext cx="11" cy="13"/>
            </a:xfrm>
            <a:custGeom>
              <a:avLst/>
              <a:gdLst>
                <a:gd name="T0" fmla="*/ 16 w 22"/>
                <a:gd name="T1" fmla="*/ 10 h 24"/>
                <a:gd name="T2" fmla="*/ 3 w 22"/>
                <a:gd name="T3" fmla="*/ 0 h 24"/>
                <a:gd name="T4" fmla="*/ 0 w 22"/>
                <a:gd name="T5" fmla="*/ 16 h 24"/>
                <a:gd name="T6" fmla="*/ 12 w 22"/>
                <a:gd name="T7" fmla="*/ 24 h 24"/>
                <a:gd name="T8" fmla="*/ 22 w 22"/>
                <a:gd name="T9" fmla="*/ 14 h 24"/>
                <a:gd name="T10" fmla="*/ 16 w 22"/>
                <a:gd name="T11" fmla="*/ 10 h 24"/>
                <a:gd name="T12" fmla="*/ 16 w 22"/>
                <a:gd name="T13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4">
                  <a:moveTo>
                    <a:pt x="16" y="10"/>
                  </a:moveTo>
                  <a:lnTo>
                    <a:pt x="3" y="0"/>
                  </a:lnTo>
                  <a:lnTo>
                    <a:pt x="0" y="16"/>
                  </a:lnTo>
                  <a:lnTo>
                    <a:pt x="12" y="24"/>
                  </a:lnTo>
                  <a:lnTo>
                    <a:pt x="22" y="14"/>
                  </a:lnTo>
                  <a:lnTo>
                    <a:pt x="16" y="10"/>
                  </a:lnTo>
                  <a:lnTo>
                    <a:pt x="16" y="1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11" name="Freeform 63"/>
            <p:cNvSpPr>
              <a:spLocks/>
            </p:cNvSpPr>
            <p:nvPr/>
          </p:nvSpPr>
          <p:spPr bwMode="auto">
            <a:xfrm>
              <a:off x="1158" y="3901"/>
              <a:ext cx="24" cy="10"/>
            </a:xfrm>
            <a:custGeom>
              <a:avLst/>
              <a:gdLst>
                <a:gd name="T0" fmla="*/ 28 w 45"/>
                <a:gd name="T1" fmla="*/ 6 h 20"/>
                <a:gd name="T2" fmla="*/ 5 w 45"/>
                <a:gd name="T3" fmla="*/ 0 h 20"/>
                <a:gd name="T4" fmla="*/ 0 w 45"/>
                <a:gd name="T5" fmla="*/ 7 h 20"/>
                <a:gd name="T6" fmla="*/ 11 w 45"/>
                <a:gd name="T7" fmla="*/ 20 h 20"/>
                <a:gd name="T8" fmla="*/ 34 w 45"/>
                <a:gd name="T9" fmla="*/ 18 h 20"/>
                <a:gd name="T10" fmla="*/ 44 w 45"/>
                <a:gd name="T11" fmla="*/ 18 h 20"/>
                <a:gd name="T12" fmla="*/ 45 w 45"/>
                <a:gd name="T13" fmla="*/ 10 h 20"/>
                <a:gd name="T14" fmla="*/ 28 w 45"/>
                <a:gd name="T15" fmla="*/ 6 h 20"/>
                <a:gd name="T16" fmla="*/ 28 w 45"/>
                <a:gd name="T1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0">
                  <a:moveTo>
                    <a:pt x="28" y="6"/>
                  </a:moveTo>
                  <a:lnTo>
                    <a:pt x="5" y="0"/>
                  </a:lnTo>
                  <a:lnTo>
                    <a:pt x="0" y="7"/>
                  </a:lnTo>
                  <a:lnTo>
                    <a:pt x="11" y="20"/>
                  </a:lnTo>
                  <a:lnTo>
                    <a:pt x="34" y="18"/>
                  </a:lnTo>
                  <a:lnTo>
                    <a:pt x="44" y="18"/>
                  </a:lnTo>
                  <a:lnTo>
                    <a:pt x="45" y="10"/>
                  </a:lnTo>
                  <a:lnTo>
                    <a:pt x="28" y="6"/>
                  </a:lnTo>
                  <a:lnTo>
                    <a:pt x="28" y="6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12" name="Freeform 64"/>
            <p:cNvSpPr>
              <a:spLocks/>
            </p:cNvSpPr>
            <p:nvPr/>
          </p:nvSpPr>
          <p:spPr bwMode="auto">
            <a:xfrm>
              <a:off x="1158" y="3901"/>
              <a:ext cx="24" cy="10"/>
            </a:xfrm>
            <a:custGeom>
              <a:avLst/>
              <a:gdLst>
                <a:gd name="T0" fmla="*/ 28 w 45"/>
                <a:gd name="T1" fmla="*/ 6 h 20"/>
                <a:gd name="T2" fmla="*/ 5 w 45"/>
                <a:gd name="T3" fmla="*/ 0 h 20"/>
                <a:gd name="T4" fmla="*/ 0 w 45"/>
                <a:gd name="T5" fmla="*/ 7 h 20"/>
                <a:gd name="T6" fmla="*/ 11 w 45"/>
                <a:gd name="T7" fmla="*/ 20 h 20"/>
                <a:gd name="T8" fmla="*/ 34 w 45"/>
                <a:gd name="T9" fmla="*/ 18 h 20"/>
                <a:gd name="T10" fmla="*/ 44 w 45"/>
                <a:gd name="T11" fmla="*/ 18 h 20"/>
                <a:gd name="T12" fmla="*/ 45 w 45"/>
                <a:gd name="T13" fmla="*/ 10 h 20"/>
                <a:gd name="T14" fmla="*/ 28 w 45"/>
                <a:gd name="T15" fmla="*/ 6 h 20"/>
                <a:gd name="T16" fmla="*/ 28 w 45"/>
                <a:gd name="T1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0">
                  <a:moveTo>
                    <a:pt x="28" y="6"/>
                  </a:moveTo>
                  <a:lnTo>
                    <a:pt x="5" y="0"/>
                  </a:lnTo>
                  <a:lnTo>
                    <a:pt x="0" y="7"/>
                  </a:lnTo>
                  <a:lnTo>
                    <a:pt x="11" y="20"/>
                  </a:lnTo>
                  <a:lnTo>
                    <a:pt x="34" y="18"/>
                  </a:lnTo>
                  <a:lnTo>
                    <a:pt x="44" y="18"/>
                  </a:lnTo>
                  <a:lnTo>
                    <a:pt x="45" y="10"/>
                  </a:lnTo>
                  <a:lnTo>
                    <a:pt x="28" y="6"/>
                  </a:lnTo>
                  <a:lnTo>
                    <a:pt x="28" y="6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13" name="Freeform 65"/>
            <p:cNvSpPr>
              <a:spLocks/>
            </p:cNvSpPr>
            <p:nvPr/>
          </p:nvSpPr>
          <p:spPr bwMode="auto">
            <a:xfrm>
              <a:off x="1696" y="2903"/>
              <a:ext cx="9" cy="4"/>
            </a:xfrm>
            <a:custGeom>
              <a:avLst/>
              <a:gdLst>
                <a:gd name="T0" fmla="*/ 6 w 17"/>
                <a:gd name="T1" fmla="*/ 0 h 8"/>
                <a:gd name="T2" fmla="*/ 3 w 17"/>
                <a:gd name="T3" fmla="*/ 0 h 8"/>
                <a:gd name="T4" fmla="*/ 0 w 17"/>
                <a:gd name="T5" fmla="*/ 6 h 8"/>
                <a:gd name="T6" fmla="*/ 7 w 17"/>
                <a:gd name="T7" fmla="*/ 8 h 8"/>
                <a:gd name="T8" fmla="*/ 17 w 17"/>
                <a:gd name="T9" fmla="*/ 4 h 8"/>
                <a:gd name="T10" fmla="*/ 6 w 17"/>
                <a:gd name="T11" fmla="*/ 0 h 8"/>
                <a:gd name="T12" fmla="*/ 6 w 17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8">
                  <a:moveTo>
                    <a:pt x="6" y="0"/>
                  </a:moveTo>
                  <a:lnTo>
                    <a:pt x="3" y="0"/>
                  </a:lnTo>
                  <a:lnTo>
                    <a:pt x="0" y="6"/>
                  </a:lnTo>
                  <a:lnTo>
                    <a:pt x="7" y="8"/>
                  </a:lnTo>
                  <a:lnTo>
                    <a:pt x="17" y="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14" name="Freeform 66"/>
            <p:cNvSpPr>
              <a:spLocks/>
            </p:cNvSpPr>
            <p:nvPr/>
          </p:nvSpPr>
          <p:spPr bwMode="auto">
            <a:xfrm>
              <a:off x="1696" y="2903"/>
              <a:ext cx="9" cy="4"/>
            </a:xfrm>
            <a:custGeom>
              <a:avLst/>
              <a:gdLst>
                <a:gd name="T0" fmla="*/ 6 w 17"/>
                <a:gd name="T1" fmla="*/ 0 h 8"/>
                <a:gd name="T2" fmla="*/ 3 w 17"/>
                <a:gd name="T3" fmla="*/ 0 h 8"/>
                <a:gd name="T4" fmla="*/ 0 w 17"/>
                <a:gd name="T5" fmla="*/ 6 h 8"/>
                <a:gd name="T6" fmla="*/ 7 w 17"/>
                <a:gd name="T7" fmla="*/ 8 h 8"/>
                <a:gd name="T8" fmla="*/ 17 w 17"/>
                <a:gd name="T9" fmla="*/ 4 h 8"/>
                <a:gd name="T10" fmla="*/ 6 w 17"/>
                <a:gd name="T11" fmla="*/ 0 h 8"/>
                <a:gd name="T12" fmla="*/ 6 w 17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8">
                  <a:moveTo>
                    <a:pt x="6" y="0"/>
                  </a:moveTo>
                  <a:lnTo>
                    <a:pt x="3" y="0"/>
                  </a:lnTo>
                  <a:lnTo>
                    <a:pt x="0" y="6"/>
                  </a:lnTo>
                  <a:lnTo>
                    <a:pt x="7" y="8"/>
                  </a:lnTo>
                  <a:lnTo>
                    <a:pt x="17" y="4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15" name="Freeform 67"/>
            <p:cNvSpPr>
              <a:spLocks/>
            </p:cNvSpPr>
            <p:nvPr/>
          </p:nvSpPr>
          <p:spPr bwMode="auto">
            <a:xfrm>
              <a:off x="1720" y="2889"/>
              <a:ext cx="17" cy="14"/>
            </a:xfrm>
            <a:custGeom>
              <a:avLst/>
              <a:gdLst>
                <a:gd name="T0" fmla="*/ 11 w 32"/>
                <a:gd name="T1" fmla="*/ 0 h 26"/>
                <a:gd name="T2" fmla="*/ 0 w 32"/>
                <a:gd name="T3" fmla="*/ 10 h 26"/>
                <a:gd name="T4" fmla="*/ 0 w 32"/>
                <a:gd name="T5" fmla="*/ 23 h 26"/>
                <a:gd name="T6" fmla="*/ 20 w 32"/>
                <a:gd name="T7" fmla="*/ 26 h 26"/>
                <a:gd name="T8" fmla="*/ 23 w 32"/>
                <a:gd name="T9" fmla="*/ 17 h 26"/>
                <a:gd name="T10" fmla="*/ 32 w 32"/>
                <a:gd name="T11" fmla="*/ 12 h 26"/>
                <a:gd name="T12" fmla="*/ 24 w 32"/>
                <a:gd name="T13" fmla="*/ 3 h 26"/>
                <a:gd name="T14" fmla="*/ 11 w 32"/>
                <a:gd name="T15" fmla="*/ 0 h 26"/>
                <a:gd name="T16" fmla="*/ 11 w 32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26">
                  <a:moveTo>
                    <a:pt x="11" y="0"/>
                  </a:moveTo>
                  <a:lnTo>
                    <a:pt x="0" y="10"/>
                  </a:lnTo>
                  <a:lnTo>
                    <a:pt x="0" y="23"/>
                  </a:lnTo>
                  <a:lnTo>
                    <a:pt x="20" y="26"/>
                  </a:lnTo>
                  <a:lnTo>
                    <a:pt x="23" y="17"/>
                  </a:lnTo>
                  <a:lnTo>
                    <a:pt x="32" y="12"/>
                  </a:lnTo>
                  <a:lnTo>
                    <a:pt x="24" y="3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16" name="Freeform 68"/>
            <p:cNvSpPr>
              <a:spLocks/>
            </p:cNvSpPr>
            <p:nvPr/>
          </p:nvSpPr>
          <p:spPr bwMode="auto">
            <a:xfrm>
              <a:off x="1720" y="2889"/>
              <a:ext cx="17" cy="14"/>
            </a:xfrm>
            <a:custGeom>
              <a:avLst/>
              <a:gdLst>
                <a:gd name="T0" fmla="*/ 11 w 32"/>
                <a:gd name="T1" fmla="*/ 0 h 26"/>
                <a:gd name="T2" fmla="*/ 0 w 32"/>
                <a:gd name="T3" fmla="*/ 10 h 26"/>
                <a:gd name="T4" fmla="*/ 0 w 32"/>
                <a:gd name="T5" fmla="*/ 23 h 26"/>
                <a:gd name="T6" fmla="*/ 20 w 32"/>
                <a:gd name="T7" fmla="*/ 26 h 26"/>
                <a:gd name="T8" fmla="*/ 23 w 32"/>
                <a:gd name="T9" fmla="*/ 17 h 26"/>
                <a:gd name="T10" fmla="*/ 32 w 32"/>
                <a:gd name="T11" fmla="*/ 12 h 26"/>
                <a:gd name="T12" fmla="*/ 24 w 32"/>
                <a:gd name="T13" fmla="*/ 3 h 26"/>
                <a:gd name="T14" fmla="*/ 11 w 32"/>
                <a:gd name="T15" fmla="*/ 0 h 26"/>
                <a:gd name="T16" fmla="*/ 11 w 32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26">
                  <a:moveTo>
                    <a:pt x="11" y="0"/>
                  </a:moveTo>
                  <a:lnTo>
                    <a:pt x="0" y="10"/>
                  </a:lnTo>
                  <a:lnTo>
                    <a:pt x="0" y="23"/>
                  </a:lnTo>
                  <a:lnTo>
                    <a:pt x="20" y="26"/>
                  </a:lnTo>
                  <a:lnTo>
                    <a:pt x="23" y="17"/>
                  </a:lnTo>
                  <a:lnTo>
                    <a:pt x="32" y="12"/>
                  </a:lnTo>
                  <a:lnTo>
                    <a:pt x="24" y="3"/>
                  </a:lnTo>
                  <a:lnTo>
                    <a:pt x="11" y="0"/>
                  </a:lnTo>
                  <a:lnTo>
                    <a:pt x="11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17" name="Freeform 69"/>
            <p:cNvSpPr>
              <a:spLocks/>
            </p:cNvSpPr>
            <p:nvPr/>
          </p:nvSpPr>
          <p:spPr bwMode="auto">
            <a:xfrm>
              <a:off x="1471" y="2646"/>
              <a:ext cx="24" cy="17"/>
            </a:xfrm>
            <a:custGeom>
              <a:avLst/>
              <a:gdLst>
                <a:gd name="T0" fmla="*/ 28 w 46"/>
                <a:gd name="T1" fmla="*/ 0 h 31"/>
                <a:gd name="T2" fmla="*/ 0 w 46"/>
                <a:gd name="T3" fmla="*/ 11 h 31"/>
                <a:gd name="T4" fmla="*/ 1 w 46"/>
                <a:gd name="T5" fmla="*/ 26 h 31"/>
                <a:gd name="T6" fmla="*/ 24 w 46"/>
                <a:gd name="T7" fmla="*/ 20 h 31"/>
                <a:gd name="T8" fmla="*/ 29 w 46"/>
                <a:gd name="T9" fmla="*/ 30 h 31"/>
                <a:gd name="T10" fmla="*/ 46 w 46"/>
                <a:gd name="T11" fmla="*/ 31 h 31"/>
                <a:gd name="T12" fmla="*/ 43 w 46"/>
                <a:gd name="T13" fmla="*/ 10 h 31"/>
                <a:gd name="T14" fmla="*/ 28 w 46"/>
                <a:gd name="T15" fmla="*/ 0 h 31"/>
                <a:gd name="T16" fmla="*/ 28 w 46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31">
                  <a:moveTo>
                    <a:pt x="28" y="0"/>
                  </a:moveTo>
                  <a:lnTo>
                    <a:pt x="0" y="11"/>
                  </a:lnTo>
                  <a:lnTo>
                    <a:pt x="1" y="26"/>
                  </a:lnTo>
                  <a:lnTo>
                    <a:pt x="24" y="20"/>
                  </a:lnTo>
                  <a:lnTo>
                    <a:pt x="29" y="30"/>
                  </a:lnTo>
                  <a:lnTo>
                    <a:pt x="46" y="31"/>
                  </a:lnTo>
                  <a:lnTo>
                    <a:pt x="43" y="10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18" name="Freeform 70"/>
            <p:cNvSpPr>
              <a:spLocks/>
            </p:cNvSpPr>
            <p:nvPr/>
          </p:nvSpPr>
          <p:spPr bwMode="auto">
            <a:xfrm>
              <a:off x="1471" y="2646"/>
              <a:ext cx="24" cy="17"/>
            </a:xfrm>
            <a:custGeom>
              <a:avLst/>
              <a:gdLst>
                <a:gd name="T0" fmla="*/ 28 w 46"/>
                <a:gd name="T1" fmla="*/ 0 h 31"/>
                <a:gd name="T2" fmla="*/ 0 w 46"/>
                <a:gd name="T3" fmla="*/ 11 h 31"/>
                <a:gd name="T4" fmla="*/ 1 w 46"/>
                <a:gd name="T5" fmla="*/ 26 h 31"/>
                <a:gd name="T6" fmla="*/ 24 w 46"/>
                <a:gd name="T7" fmla="*/ 20 h 31"/>
                <a:gd name="T8" fmla="*/ 29 w 46"/>
                <a:gd name="T9" fmla="*/ 30 h 31"/>
                <a:gd name="T10" fmla="*/ 46 w 46"/>
                <a:gd name="T11" fmla="*/ 31 h 31"/>
                <a:gd name="T12" fmla="*/ 43 w 46"/>
                <a:gd name="T13" fmla="*/ 10 h 31"/>
                <a:gd name="T14" fmla="*/ 28 w 46"/>
                <a:gd name="T15" fmla="*/ 0 h 31"/>
                <a:gd name="T16" fmla="*/ 28 w 46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31">
                  <a:moveTo>
                    <a:pt x="28" y="0"/>
                  </a:moveTo>
                  <a:lnTo>
                    <a:pt x="0" y="11"/>
                  </a:lnTo>
                  <a:lnTo>
                    <a:pt x="1" y="26"/>
                  </a:lnTo>
                  <a:lnTo>
                    <a:pt x="24" y="20"/>
                  </a:lnTo>
                  <a:lnTo>
                    <a:pt x="29" y="30"/>
                  </a:lnTo>
                  <a:lnTo>
                    <a:pt x="46" y="31"/>
                  </a:lnTo>
                  <a:lnTo>
                    <a:pt x="43" y="10"/>
                  </a:lnTo>
                  <a:lnTo>
                    <a:pt x="28" y="0"/>
                  </a:lnTo>
                  <a:lnTo>
                    <a:pt x="28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19" name="Freeform 71"/>
            <p:cNvSpPr>
              <a:spLocks/>
            </p:cNvSpPr>
            <p:nvPr/>
          </p:nvSpPr>
          <p:spPr bwMode="auto">
            <a:xfrm>
              <a:off x="1055" y="2597"/>
              <a:ext cx="277" cy="330"/>
            </a:xfrm>
            <a:custGeom>
              <a:avLst/>
              <a:gdLst>
                <a:gd name="T0" fmla="*/ 98 w 539"/>
                <a:gd name="T1" fmla="*/ 317 h 622"/>
                <a:gd name="T2" fmla="*/ 0 w 539"/>
                <a:gd name="T3" fmla="*/ 383 h 622"/>
                <a:gd name="T4" fmla="*/ 66 w 539"/>
                <a:gd name="T5" fmla="*/ 415 h 622"/>
                <a:gd name="T6" fmla="*/ 63 w 539"/>
                <a:gd name="T7" fmla="*/ 438 h 622"/>
                <a:gd name="T8" fmla="*/ 152 w 539"/>
                <a:gd name="T9" fmla="*/ 443 h 622"/>
                <a:gd name="T10" fmla="*/ 179 w 539"/>
                <a:gd name="T11" fmla="*/ 448 h 622"/>
                <a:gd name="T12" fmla="*/ 222 w 539"/>
                <a:gd name="T13" fmla="*/ 521 h 622"/>
                <a:gd name="T14" fmla="*/ 303 w 539"/>
                <a:gd name="T15" fmla="*/ 531 h 622"/>
                <a:gd name="T16" fmla="*/ 358 w 539"/>
                <a:gd name="T17" fmla="*/ 555 h 622"/>
                <a:gd name="T18" fmla="*/ 348 w 539"/>
                <a:gd name="T19" fmla="*/ 619 h 622"/>
                <a:gd name="T20" fmla="*/ 364 w 539"/>
                <a:gd name="T21" fmla="*/ 622 h 622"/>
                <a:gd name="T22" fmla="*/ 423 w 539"/>
                <a:gd name="T23" fmla="*/ 512 h 622"/>
                <a:gd name="T24" fmla="*/ 398 w 539"/>
                <a:gd name="T25" fmla="*/ 486 h 622"/>
                <a:gd name="T26" fmla="*/ 400 w 539"/>
                <a:gd name="T27" fmla="*/ 463 h 622"/>
                <a:gd name="T28" fmla="*/ 437 w 539"/>
                <a:gd name="T29" fmla="*/ 438 h 622"/>
                <a:gd name="T30" fmla="*/ 413 w 539"/>
                <a:gd name="T31" fmla="*/ 428 h 622"/>
                <a:gd name="T32" fmla="*/ 416 w 539"/>
                <a:gd name="T33" fmla="*/ 413 h 622"/>
                <a:gd name="T34" fmla="*/ 435 w 539"/>
                <a:gd name="T35" fmla="*/ 415 h 622"/>
                <a:gd name="T36" fmla="*/ 464 w 539"/>
                <a:gd name="T37" fmla="*/ 435 h 622"/>
                <a:gd name="T38" fmla="*/ 497 w 539"/>
                <a:gd name="T39" fmla="*/ 433 h 622"/>
                <a:gd name="T40" fmla="*/ 517 w 539"/>
                <a:gd name="T41" fmla="*/ 464 h 622"/>
                <a:gd name="T42" fmla="*/ 539 w 539"/>
                <a:gd name="T43" fmla="*/ 468 h 622"/>
                <a:gd name="T44" fmla="*/ 530 w 539"/>
                <a:gd name="T45" fmla="*/ 443 h 622"/>
                <a:gd name="T46" fmla="*/ 534 w 539"/>
                <a:gd name="T47" fmla="*/ 423 h 622"/>
                <a:gd name="T48" fmla="*/ 507 w 539"/>
                <a:gd name="T49" fmla="*/ 374 h 622"/>
                <a:gd name="T50" fmla="*/ 521 w 539"/>
                <a:gd name="T51" fmla="*/ 338 h 622"/>
                <a:gd name="T52" fmla="*/ 509 w 539"/>
                <a:gd name="T53" fmla="*/ 321 h 622"/>
                <a:gd name="T54" fmla="*/ 526 w 539"/>
                <a:gd name="T55" fmla="*/ 264 h 622"/>
                <a:gd name="T56" fmla="*/ 451 w 539"/>
                <a:gd name="T57" fmla="*/ 262 h 622"/>
                <a:gd name="T58" fmla="*/ 338 w 539"/>
                <a:gd name="T59" fmla="*/ 202 h 622"/>
                <a:gd name="T60" fmla="*/ 312 w 539"/>
                <a:gd name="T61" fmla="*/ 153 h 622"/>
                <a:gd name="T62" fmla="*/ 285 w 539"/>
                <a:gd name="T63" fmla="*/ 156 h 622"/>
                <a:gd name="T64" fmla="*/ 320 w 539"/>
                <a:gd name="T65" fmla="*/ 108 h 622"/>
                <a:gd name="T66" fmla="*/ 311 w 539"/>
                <a:gd name="T67" fmla="*/ 69 h 622"/>
                <a:gd name="T68" fmla="*/ 339 w 539"/>
                <a:gd name="T69" fmla="*/ 60 h 622"/>
                <a:gd name="T70" fmla="*/ 371 w 539"/>
                <a:gd name="T71" fmla="*/ 11 h 622"/>
                <a:gd name="T72" fmla="*/ 347 w 539"/>
                <a:gd name="T73" fmla="*/ 0 h 622"/>
                <a:gd name="T74" fmla="*/ 328 w 539"/>
                <a:gd name="T75" fmla="*/ 14 h 622"/>
                <a:gd name="T76" fmla="*/ 189 w 539"/>
                <a:gd name="T77" fmla="*/ 51 h 622"/>
                <a:gd name="T78" fmla="*/ 182 w 539"/>
                <a:gd name="T79" fmla="*/ 76 h 622"/>
                <a:gd name="T80" fmla="*/ 146 w 539"/>
                <a:gd name="T81" fmla="*/ 136 h 622"/>
                <a:gd name="T82" fmla="*/ 114 w 539"/>
                <a:gd name="T83" fmla="*/ 148 h 622"/>
                <a:gd name="T84" fmla="*/ 99 w 539"/>
                <a:gd name="T85" fmla="*/ 181 h 622"/>
                <a:gd name="T86" fmla="*/ 108 w 539"/>
                <a:gd name="T87" fmla="*/ 265 h 622"/>
                <a:gd name="T88" fmla="*/ 88 w 539"/>
                <a:gd name="T89" fmla="*/ 278 h 622"/>
                <a:gd name="T90" fmla="*/ 98 w 539"/>
                <a:gd name="T91" fmla="*/ 317 h 622"/>
                <a:gd name="T92" fmla="*/ 98 w 539"/>
                <a:gd name="T93" fmla="*/ 317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39" h="622">
                  <a:moveTo>
                    <a:pt x="98" y="317"/>
                  </a:moveTo>
                  <a:lnTo>
                    <a:pt x="0" y="383"/>
                  </a:lnTo>
                  <a:lnTo>
                    <a:pt x="66" y="415"/>
                  </a:lnTo>
                  <a:lnTo>
                    <a:pt x="63" y="438"/>
                  </a:lnTo>
                  <a:lnTo>
                    <a:pt x="152" y="443"/>
                  </a:lnTo>
                  <a:lnTo>
                    <a:pt x="179" y="448"/>
                  </a:lnTo>
                  <a:lnTo>
                    <a:pt x="222" y="521"/>
                  </a:lnTo>
                  <a:lnTo>
                    <a:pt x="303" y="531"/>
                  </a:lnTo>
                  <a:lnTo>
                    <a:pt x="358" y="555"/>
                  </a:lnTo>
                  <a:lnTo>
                    <a:pt x="348" y="619"/>
                  </a:lnTo>
                  <a:lnTo>
                    <a:pt x="364" y="622"/>
                  </a:lnTo>
                  <a:lnTo>
                    <a:pt x="423" y="512"/>
                  </a:lnTo>
                  <a:lnTo>
                    <a:pt x="398" y="486"/>
                  </a:lnTo>
                  <a:lnTo>
                    <a:pt x="400" y="463"/>
                  </a:lnTo>
                  <a:lnTo>
                    <a:pt x="437" y="438"/>
                  </a:lnTo>
                  <a:lnTo>
                    <a:pt x="413" y="428"/>
                  </a:lnTo>
                  <a:lnTo>
                    <a:pt x="416" y="413"/>
                  </a:lnTo>
                  <a:lnTo>
                    <a:pt x="435" y="415"/>
                  </a:lnTo>
                  <a:lnTo>
                    <a:pt x="464" y="435"/>
                  </a:lnTo>
                  <a:lnTo>
                    <a:pt x="497" y="433"/>
                  </a:lnTo>
                  <a:lnTo>
                    <a:pt x="517" y="464"/>
                  </a:lnTo>
                  <a:lnTo>
                    <a:pt x="539" y="468"/>
                  </a:lnTo>
                  <a:lnTo>
                    <a:pt x="530" y="443"/>
                  </a:lnTo>
                  <a:lnTo>
                    <a:pt x="534" y="423"/>
                  </a:lnTo>
                  <a:lnTo>
                    <a:pt x="507" y="374"/>
                  </a:lnTo>
                  <a:lnTo>
                    <a:pt x="521" y="338"/>
                  </a:lnTo>
                  <a:lnTo>
                    <a:pt x="509" y="321"/>
                  </a:lnTo>
                  <a:lnTo>
                    <a:pt x="526" y="264"/>
                  </a:lnTo>
                  <a:lnTo>
                    <a:pt x="451" y="262"/>
                  </a:lnTo>
                  <a:lnTo>
                    <a:pt x="338" y="202"/>
                  </a:lnTo>
                  <a:lnTo>
                    <a:pt x="312" y="153"/>
                  </a:lnTo>
                  <a:lnTo>
                    <a:pt x="285" y="156"/>
                  </a:lnTo>
                  <a:lnTo>
                    <a:pt x="320" y="108"/>
                  </a:lnTo>
                  <a:lnTo>
                    <a:pt x="311" y="69"/>
                  </a:lnTo>
                  <a:lnTo>
                    <a:pt x="339" y="60"/>
                  </a:lnTo>
                  <a:lnTo>
                    <a:pt x="371" y="11"/>
                  </a:lnTo>
                  <a:lnTo>
                    <a:pt x="347" y="0"/>
                  </a:lnTo>
                  <a:lnTo>
                    <a:pt x="328" y="14"/>
                  </a:lnTo>
                  <a:lnTo>
                    <a:pt x="189" y="51"/>
                  </a:lnTo>
                  <a:lnTo>
                    <a:pt x="182" y="76"/>
                  </a:lnTo>
                  <a:lnTo>
                    <a:pt x="146" y="136"/>
                  </a:lnTo>
                  <a:lnTo>
                    <a:pt x="114" y="148"/>
                  </a:lnTo>
                  <a:lnTo>
                    <a:pt x="99" y="181"/>
                  </a:lnTo>
                  <a:lnTo>
                    <a:pt x="108" y="265"/>
                  </a:lnTo>
                  <a:lnTo>
                    <a:pt x="88" y="278"/>
                  </a:lnTo>
                  <a:lnTo>
                    <a:pt x="98" y="317"/>
                  </a:lnTo>
                  <a:lnTo>
                    <a:pt x="98" y="317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20" name="Freeform 72"/>
            <p:cNvSpPr>
              <a:spLocks/>
            </p:cNvSpPr>
            <p:nvPr/>
          </p:nvSpPr>
          <p:spPr bwMode="auto">
            <a:xfrm>
              <a:off x="1055" y="2597"/>
              <a:ext cx="277" cy="330"/>
            </a:xfrm>
            <a:custGeom>
              <a:avLst/>
              <a:gdLst>
                <a:gd name="T0" fmla="*/ 98 w 539"/>
                <a:gd name="T1" fmla="*/ 317 h 622"/>
                <a:gd name="T2" fmla="*/ 0 w 539"/>
                <a:gd name="T3" fmla="*/ 383 h 622"/>
                <a:gd name="T4" fmla="*/ 66 w 539"/>
                <a:gd name="T5" fmla="*/ 415 h 622"/>
                <a:gd name="T6" fmla="*/ 63 w 539"/>
                <a:gd name="T7" fmla="*/ 438 h 622"/>
                <a:gd name="T8" fmla="*/ 152 w 539"/>
                <a:gd name="T9" fmla="*/ 443 h 622"/>
                <a:gd name="T10" fmla="*/ 179 w 539"/>
                <a:gd name="T11" fmla="*/ 448 h 622"/>
                <a:gd name="T12" fmla="*/ 222 w 539"/>
                <a:gd name="T13" fmla="*/ 521 h 622"/>
                <a:gd name="T14" fmla="*/ 303 w 539"/>
                <a:gd name="T15" fmla="*/ 531 h 622"/>
                <a:gd name="T16" fmla="*/ 358 w 539"/>
                <a:gd name="T17" fmla="*/ 555 h 622"/>
                <a:gd name="T18" fmla="*/ 348 w 539"/>
                <a:gd name="T19" fmla="*/ 619 h 622"/>
                <a:gd name="T20" fmla="*/ 364 w 539"/>
                <a:gd name="T21" fmla="*/ 622 h 622"/>
                <a:gd name="T22" fmla="*/ 423 w 539"/>
                <a:gd name="T23" fmla="*/ 512 h 622"/>
                <a:gd name="T24" fmla="*/ 398 w 539"/>
                <a:gd name="T25" fmla="*/ 486 h 622"/>
                <a:gd name="T26" fmla="*/ 400 w 539"/>
                <a:gd name="T27" fmla="*/ 463 h 622"/>
                <a:gd name="T28" fmla="*/ 437 w 539"/>
                <a:gd name="T29" fmla="*/ 438 h 622"/>
                <a:gd name="T30" fmla="*/ 413 w 539"/>
                <a:gd name="T31" fmla="*/ 428 h 622"/>
                <a:gd name="T32" fmla="*/ 416 w 539"/>
                <a:gd name="T33" fmla="*/ 413 h 622"/>
                <a:gd name="T34" fmla="*/ 435 w 539"/>
                <a:gd name="T35" fmla="*/ 415 h 622"/>
                <a:gd name="T36" fmla="*/ 464 w 539"/>
                <a:gd name="T37" fmla="*/ 435 h 622"/>
                <a:gd name="T38" fmla="*/ 497 w 539"/>
                <a:gd name="T39" fmla="*/ 433 h 622"/>
                <a:gd name="T40" fmla="*/ 517 w 539"/>
                <a:gd name="T41" fmla="*/ 464 h 622"/>
                <a:gd name="T42" fmla="*/ 539 w 539"/>
                <a:gd name="T43" fmla="*/ 468 h 622"/>
                <a:gd name="T44" fmla="*/ 530 w 539"/>
                <a:gd name="T45" fmla="*/ 443 h 622"/>
                <a:gd name="T46" fmla="*/ 534 w 539"/>
                <a:gd name="T47" fmla="*/ 423 h 622"/>
                <a:gd name="T48" fmla="*/ 507 w 539"/>
                <a:gd name="T49" fmla="*/ 374 h 622"/>
                <a:gd name="T50" fmla="*/ 521 w 539"/>
                <a:gd name="T51" fmla="*/ 338 h 622"/>
                <a:gd name="T52" fmla="*/ 509 w 539"/>
                <a:gd name="T53" fmla="*/ 321 h 622"/>
                <a:gd name="T54" fmla="*/ 526 w 539"/>
                <a:gd name="T55" fmla="*/ 264 h 622"/>
                <a:gd name="T56" fmla="*/ 451 w 539"/>
                <a:gd name="T57" fmla="*/ 262 h 622"/>
                <a:gd name="T58" fmla="*/ 338 w 539"/>
                <a:gd name="T59" fmla="*/ 202 h 622"/>
                <a:gd name="T60" fmla="*/ 312 w 539"/>
                <a:gd name="T61" fmla="*/ 153 h 622"/>
                <a:gd name="T62" fmla="*/ 285 w 539"/>
                <a:gd name="T63" fmla="*/ 156 h 622"/>
                <a:gd name="T64" fmla="*/ 320 w 539"/>
                <a:gd name="T65" fmla="*/ 108 h 622"/>
                <a:gd name="T66" fmla="*/ 311 w 539"/>
                <a:gd name="T67" fmla="*/ 69 h 622"/>
                <a:gd name="T68" fmla="*/ 339 w 539"/>
                <a:gd name="T69" fmla="*/ 60 h 622"/>
                <a:gd name="T70" fmla="*/ 371 w 539"/>
                <a:gd name="T71" fmla="*/ 11 h 622"/>
                <a:gd name="T72" fmla="*/ 347 w 539"/>
                <a:gd name="T73" fmla="*/ 0 h 622"/>
                <a:gd name="T74" fmla="*/ 328 w 539"/>
                <a:gd name="T75" fmla="*/ 14 h 622"/>
                <a:gd name="T76" fmla="*/ 189 w 539"/>
                <a:gd name="T77" fmla="*/ 51 h 622"/>
                <a:gd name="T78" fmla="*/ 182 w 539"/>
                <a:gd name="T79" fmla="*/ 76 h 622"/>
                <a:gd name="T80" fmla="*/ 146 w 539"/>
                <a:gd name="T81" fmla="*/ 136 h 622"/>
                <a:gd name="T82" fmla="*/ 114 w 539"/>
                <a:gd name="T83" fmla="*/ 148 h 622"/>
                <a:gd name="T84" fmla="*/ 99 w 539"/>
                <a:gd name="T85" fmla="*/ 181 h 622"/>
                <a:gd name="T86" fmla="*/ 108 w 539"/>
                <a:gd name="T87" fmla="*/ 265 h 622"/>
                <a:gd name="T88" fmla="*/ 88 w 539"/>
                <a:gd name="T89" fmla="*/ 278 h 622"/>
                <a:gd name="T90" fmla="*/ 98 w 539"/>
                <a:gd name="T91" fmla="*/ 317 h 622"/>
                <a:gd name="T92" fmla="*/ 98 w 539"/>
                <a:gd name="T93" fmla="*/ 317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39" h="622">
                  <a:moveTo>
                    <a:pt x="98" y="317"/>
                  </a:moveTo>
                  <a:lnTo>
                    <a:pt x="0" y="383"/>
                  </a:lnTo>
                  <a:lnTo>
                    <a:pt x="66" y="415"/>
                  </a:lnTo>
                  <a:lnTo>
                    <a:pt x="63" y="438"/>
                  </a:lnTo>
                  <a:lnTo>
                    <a:pt x="152" y="443"/>
                  </a:lnTo>
                  <a:lnTo>
                    <a:pt x="179" y="448"/>
                  </a:lnTo>
                  <a:lnTo>
                    <a:pt x="222" y="521"/>
                  </a:lnTo>
                  <a:lnTo>
                    <a:pt x="303" y="531"/>
                  </a:lnTo>
                  <a:lnTo>
                    <a:pt x="358" y="555"/>
                  </a:lnTo>
                  <a:lnTo>
                    <a:pt x="348" y="619"/>
                  </a:lnTo>
                  <a:lnTo>
                    <a:pt x="364" y="622"/>
                  </a:lnTo>
                  <a:lnTo>
                    <a:pt x="423" y="512"/>
                  </a:lnTo>
                  <a:lnTo>
                    <a:pt x="398" y="486"/>
                  </a:lnTo>
                  <a:lnTo>
                    <a:pt x="400" y="463"/>
                  </a:lnTo>
                  <a:lnTo>
                    <a:pt x="437" y="438"/>
                  </a:lnTo>
                  <a:lnTo>
                    <a:pt x="413" y="428"/>
                  </a:lnTo>
                  <a:lnTo>
                    <a:pt x="416" y="413"/>
                  </a:lnTo>
                  <a:lnTo>
                    <a:pt x="435" y="415"/>
                  </a:lnTo>
                  <a:lnTo>
                    <a:pt x="464" y="435"/>
                  </a:lnTo>
                  <a:lnTo>
                    <a:pt x="497" y="433"/>
                  </a:lnTo>
                  <a:lnTo>
                    <a:pt x="517" y="464"/>
                  </a:lnTo>
                  <a:lnTo>
                    <a:pt x="539" y="468"/>
                  </a:lnTo>
                  <a:lnTo>
                    <a:pt x="530" y="443"/>
                  </a:lnTo>
                  <a:lnTo>
                    <a:pt x="534" y="423"/>
                  </a:lnTo>
                  <a:lnTo>
                    <a:pt x="507" y="374"/>
                  </a:lnTo>
                  <a:lnTo>
                    <a:pt x="521" y="338"/>
                  </a:lnTo>
                  <a:lnTo>
                    <a:pt x="509" y="321"/>
                  </a:lnTo>
                  <a:lnTo>
                    <a:pt x="526" y="264"/>
                  </a:lnTo>
                  <a:lnTo>
                    <a:pt x="451" y="262"/>
                  </a:lnTo>
                  <a:lnTo>
                    <a:pt x="338" y="202"/>
                  </a:lnTo>
                  <a:lnTo>
                    <a:pt x="312" y="153"/>
                  </a:lnTo>
                  <a:lnTo>
                    <a:pt x="285" y="156"/>
                  </a:lnTo>
                  <a:lnTo>
                    <a:pt x="320" y="108"/>
                  </a:lnTo>
                  <a:lnTo>
                    <a:pt x="311" y="69"/>
                  </a:lnTo>
                  <a:lnTo>
                    <a:pt x="339" y="60"/>
                  </a:lnTo>
                  <a:lnTo>
                    <a:pt x="371" y="11"/>
                  </a:lnTo>
                  <a:lnTo>
                    <a:pt x="347" y="0"/>
                  </a:lnTo>
                  <a:lnTo>
                    <a:pt x="328" y="14"/>
                  </a:lnTo>
                  <a:lnTo>
                    <a:pt x="189" y="51"/>
                  </a:lnTo>
                  <a:lnTo>
                    <a:pt x="182" y="76"/>
                  </a:lnTo>
                  <a:lnTo>
                    <a:pt x="146" y="136"/>
                  </a:lnTo>
                  <a:lnTo>
                    <a:pt x="114" y="148"/>
                  </a:lnTo>
                  <a:lnTo>
                    <a:pt x="99" y="181"/>
                  </a:lnTo>
                  <a:lnTo>
                    <a:pt x="108" y="265"/>
                  </a:lnTo>
                  <a:lnTo>
                    <a:pt x="88" y="278"/>
                  </a:lnTo>
                  <a:lnTo>
                    <a:pt x="98" y="317"/>
                  </a:lnTo>
                  <a:lnTo>
                    <a:pt x="98" y="317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21" name="Freeform 73"/>
            <p:cNvSpPr>
              <a:spLocks/>
            </p:cNvSpPr>
            <p:nvPr/>
          </p:nvSpPr>
          <p:spPr bwMode="auto">
            <a:xfrm>
              <a:off x="1016" y="2800"/>
              <a:ext cx="117" cy="122"/>
            </a:xfrm>
            <a:custGeom>
              <a:avLst/>
              <a:gdLst>
                <a:gd name="T0" fmla="*/ 77 w 226"/>
                <a:gd name="T1" fmla="*/ 0 h 231"/>
                <a:gd name="T2" fmla="*/ 39 w 226"/>
                <a:gd name="T3" fmla="*/ 26 h 231"/>
                <a:gd name="T4" fmla="*/ 0 w 226"/>
                <a:gd name="T5" fmla="*/ 111 h 231"/>
                <a:gd name="T6" fmla="*/ 2 w 226"/>
                <a:gd name="T7" fmla="*/ 148 h 231"/>
                <a:gd name="T8" fmla="*/ 17 w 226"/>
                <a:gd name="T9" fmla="*/ 151 h 231"/>
                <a:gd name="T10" fmla="*/ 40 w 226"/>
                <a:gd name="T11" fmla="*/ 122 h 231"/>
                <a:gd name="T12" fmla="*/ 46 w 226"/>
                <a:gd name="T13" fmla="*/ 134 h 231"/>
                <a:gd name="T14" fmla="*/ 27 w 226"/>
                <a:gd name="T15" fmla="*/ 188 h 231"/>
                <a:gd name="T16" fmla="*/ 62 w 226"/>
                <a:gd name="T17" fmla="*/ 231 h 231"/>
                <a:gd name="T18" fmla="*/ 137 w 226"/>
                <a:gd name="T19" fmla="*/ 182 h 231"/>
                <a:gd name="T20" fmla="*/ 143 w 226"/>
                <a:gd name="T21" fmla="*/ 153 h 231"/>
                <a:gd name="T22" fmla="*/ 194 w 226"/>
                <a:gd name="T23" fmla="*/ 138 h 231"/>
                <a:gd name="T24" fmla="*/ 226 w 226"/>
                <a:gd name="T25" fmla="*/ 60 h 231"/>
                <a:gd name="T26" fmla="*/ 136 w 226"/>
                <a:gd name="T27" fmla="*/ 55 h 231"/>
                <a:gd name="T28" fmla="*/ 139 w 226"/>
                <a:gd name="T29" fmla="*/ 32 h 231"/>
                <a:gd name="T30" fmla="*/ 77 w 226"/>
                <a:gd name="T31" fmla="*/ 0 h 231"/>
                <a:gd name="T32" fmla="*/ 77 w 226"/>
                <a:gd name="T33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6" h="231">
                  <a:moveTo>
                    <a:pt x="77" y="0"/>
                  </a:moveTo>
                  <a:lnTo>
                    <a:pt x="39" y="26"/>
                  </a:lnTo>
                  <a:lnTo>
                    <a:pt x="0" y="111"/>
                  </a:lnTo>
                  <a:lnTo>
                    <a:pt x="2" y="148"/>
                  </a:lnTo>
                  <a:lnTo>
                    <a:pt x="17" y="151"/>
                  </a:lnTo>
                  <a:lnTo>
                    <a:pt x="40" y="122"/>
                  </a:lnTo>
                  <a:lnTo>
                    <a:pt x="46" y="134"/>
                  </a:lnTo>
                  <a:lnTo>
                    <a:pt x="27" y="188"/>
                  </a:lnTo>
                  <a:lnTo>
                    <a:pt x="62" y="231"/>
                  </a:lnTo>
                  <a:lnTo>
                    <a:pt x="137" y="182"/>
                  </a:lnTo>
                  <a:lnTo>
                    <a:pt x="143" y="153"/>
                  </a:lnTo>
                  <a:lnTo>
                    <a:pt x="194" y="138"/>
                  </a:lnTo>
                  <a:lnTo>
                    <a:pt x="226" y="60"/>
                  </a:lnTo>
                  <a:lnTo>
                    <a:pt x="136" y="55"/>
                  </a:lnTo>
                  <a:lnTo>
                    <a:pt x="139" y="32"/>
                  </a:lnTo>
                  <a:lnTo>
                    <a:pt x="77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22" name="Freeform 74"/>
            <p:cNvSpPr>
              <a:spLocks/>
            </p:cNvSpPr>
            <p:nvPr/>
          </p:nvSpPr>
          <p:spPr bwMode="auto">
            <a:xfrm>
              <a:off x="1016" y="2800"/>
              <a:ext cx="117" cy="122"/>
            </a:xfrm>
            <a:custGeom>
              <a:avLst/>
              <a:gdLst>
                <a:gd name="T0" fmla="*/ 77 w 226"/>
                <a:gd name="T1" fmla="*/ 0 h 231"/>
                <a:gd name="T2" fmla="*/ 39 w 226"/>
                <a:gd name="T3" fmla="*/ 26 h 231"/>
                <a:gd name="T4" fmla="*/ 0 w 226"/>
                <a:gd name="T5" fmla="*/ 111 h 231"/>
                <a:gd name="T6" fmla="*/ 2 w 226"/>
                <a:gd name="T7" fmla="*/ 148 h 231"/>
                <a:gd name="T8" fmla="*/ 17 w 226"/>
                <a:gd name="T9" fmla="*/ 151 h 231"/>
                <a:gd name="T10" fmla="*/ 40 w 226"/>
                <a:gd name="T11" fmla="*/ 122 h 231"/>
                <a:gd name="T12" fmla="*/ 46 w 226"/>
                <a:gd name="T13" fmla="*/ 134 h 231"/>
                <a:gd name="T14" fmla="*/ 27 w 226"/>
                <a:gd name="T15" fmla="*/ 188 h 231"/>
                <a:gd name="T16" fmla="*/ 62 w 226"/>
                <a:gd name="T17" fmla="*/ 231 h 231"/>
                <a:gd name="T18" fmla="*/ 137 w 226"/>
                <a:gd name="T19" fmla="*/ 182 h 231"/>
                <a:gd name="T20" fmla="*/ 143 w 226"/>
                <a:gd name="T21" fmla="*/ 153 h 231"/>
                <a:gd name="T22" fmla="*/ 194 w 226"/>
                <a:gd name="T23" fmla="*/ 138 h 231"/>
                <a:gd name="T24" fmla="*/ 226 w 226"/>
                <a:gd name="T25" fmla="*/ 60 h 231"/>
                <a:gd name="T26" fmla="*/ 136 w 226"/>
                <a:gd name="T27" fmla="*/ 55 h 231"/>
                <a:gd name="T28" fmla="*/ 139 w 226"/>
                <a:gd name="T29" fmla="*/ 32 h 231"/>
                <a:gd name="T30" fmla="*/ 77 w 226"/>
                <a:gd name="T31" fmla="*/ 0 h 231"/>
                <a:gd name="T32" fmla="*/ 77 w 226"/>
                <a:gd name="T33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6" h="231">
                  <a:moveTo>
                    <a:pt x="77" y="0"/>
                  </a:moveTo>
                  <a:lnTo>
                    <a:pt x="39" y="26"/>
                  </a:lnTo>
                  <a:lnTo>
                    <a:pt x="0" y="111"/>
                  </a:lnTo>
                  <a:lnTo>
                    <a:pt x="2" y="148"/>
                  </a:lnTo>
                  <a:lnTo>
                    <a:pt x="17" y="151"/>
                  </a:lnTo>
                  <a:lnTo>
                    <a:pt x="40" y="122"/>
                  </a:lnTo>
                  <a:lnTo>
                    <a:pt x="46" y="134"/>
                  </a:lnTo>
                  <a:lnTo>
                    <a:pt x="27" y="188"/>
                  </a:lnTo>
                  <a:lnTo>
                    <a:pt x="62" y="231"/>
                  </a:lnTo>
                  <a:lnTo>
                    <a:pt x="137" y="182"/>
                  </a:lnTo>
                  <a:lnTo>
                    <a:pt x="143" y="153"/>
                  </a:lnTo>
                  <a:lnTo>
                    <a:pt x="194" y="138"/>
                  </a:lnTo>
                  <a:lnTo>
                    <a:pt x="226" y="60"/>
                  </a:lnTo>
                  <a:lnTo>
                    <a:pt x="136" y="55"/>
                  </a:lnTo>
                  <a:lnTo>
                    <a:pt x="139" y="32"/>
                  </a:lnTo>
                  <a:lnTo>
                    <a:pt x="77" y="0"/>
                  </a:lnTo>
                  <a:lnTo>
                    <a:pt x="77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23" name="Freeform 75"/>
            <p:cNvSpPr>
              <a:spLocks/>
            </p:cNvSpPr>
            <p:nvPr/>
          </p:nvSpPr>
          <p:spPr bwMode="auto">
            <a:xfrm>
              <a:off x="1202" y="2614"/>
              <a:ext cx="314" cy="237"/>
            </a:xfrm>
            <a:custGeom>
              <a:avLst/>
              <a:gdLst>
                <a:gd name="T0" fmla="*/ 48 w 612"/>
                <a:gd name="T1" fmla="*/ 29 h 447"/>
                <a:gd name="T2" fmla="*/ 59 w 612"/>
                <a:gd name="T3" fmla="*/ 73 h 447"/>
                <a:gd name="T4" fmla="*/ 86 w 612"/>
                <a:gd name="T5" fmla="*/ 99 h 447"/>
                <a:gd name="T6" fmla="*/ 92 w 612"/>
                <a:gd name="T7" fmla="*/ 78 h 447"/>
                <a:gd name="T8" fmla="*/ 82 w 612"/>
                <a:gd name="T9" fmla="*/ 46 h 447"/>
                <a:gd name="T10" fmla="*/ 110 w 612"/>
                <a:gd name="T11" fmla="*/ 35 h 447"/>
                <a:gd name="T12" fmla="*/ 123 w 612"/>
                <a:gd name="T13" fmla="*/ 0 h 447"/>
                <a:gd name="T14" fmla="*/ 200 w 612"/>
                <a:gd name="T15" fmla="*/ 27 h 447"/>
                <a:gd name="T16" fmla="*/ 222 w 612"/>
                <a:gd name="T17" fmla="*/ 60 h 447"/>
                <a:gd name="T18" fmla="*/ 468 w 612"/>
                <a:gd name="T19" fmla="*/ 78 h 447"/>
                <a:gd name="T20" fmla="*/ 469 w 612"/>
                <a:gd name="T21" fmla="*/ 95 h 447"/>
                <a:gd name="T22" fmla="*/ 535 w 612"/>
                <a:gd name="T23" fmla="*/ 131 h 447"/>
                <a:gd name="T24" fmla="*/ 529 w 612"/>
                <a:gd name="T25" fmla="*/ 161 h 447"/>
                <a:gd name="T26" fmla="*/ 612 w 612"/>
                <a:gd name="T27" fmla="*/ 205 h 447"/>
                <a:gd name="T28" fmla="*/ 545 w 612"/>
                <a:gd name="T29" fmla="*/ 218 h 447"/>
                <a:gd name="T30" fmla="*/ 564 w 612"/>
                <a:gd name="T31" fmla="*/ 244 h 447"/>
                <a:gd name="T32" fmla="*/ 545 w 612"/>
                <a:gd name="T33" fmla="*/ 262 h 447"/>
                <a:gd name="T34" fmla="*/ 529 w 612"/>
                <a:gd name="T35" fmla="*/ 261 h 447"/>
                <a:gd name="T36" fmla="*/ 535 w 612"/>
                <a:gd name="T37" fmla="*/ 313 h 447"/>
                <a:gd name="T38" fmla="*/ 512 w 612"/>
                <a:gd name="T39" fmla="*/ 355 h 447"/>
                <a:gd name="T40" fmla="*/ 456 w 612"/>
                <a:gd name="T41" fmla="*/ 347 h 447"/>
                <a:gd name="T42" fmla="*/ 436 w 612"/>
                <a:gd name="T43" fmla="*/ 358 h 447"/>
                <a:gd name="T44" fmla="*/ 357 w 612"/>
                <a:gd name="T45" fmla="*/ 316 h 447"/>
                <a:gd name="T46" fmla="*/ 340 w 612"/>
                <a:gd name="T47" fmla="*/ 329 h 447"/>
                <a:gd name="T48" fmla="*/ 396 w 612"/>
                <a:gd name="T49" fmla="*/ 397 h 447"/>
                <a:gd name="T50" fmla="*/ 320 w 612"/>
                <a:gd name="T51" fmla="*/ 447 h 447"/>
                <a:gd name="T52" fmla="*/ 252 w 612"/>
                <a:gd name="T53" fmla="*/ 437 h 447"/>
                <a:gd name="T54" fmla="*/ 244 w 612"/>
                <a:gd name="T55" fmla="*/ 413 h 447"/>
                <a:gd name="T56" fmla="*/ 249 w 612"/>
                <a:gd name="T57" fmla="*/ 392 h 447"/>
                <a:gd name="T58" fmla="*/ 222 w 612"/>
                <a:gd name="T59" fmla="*/ 344 h 447"/>
                <a:gd name="T60" fmla="*/ 232 w 612"/>
                <a:gd name="T61" fmla="*/ 307 h 447"/>
                <a:gd name="T62" fmla="*/ 222 w 612"/>
                <a:gd name="T63" fmla="*/ 290 h 447"/>
                <a:gd name="T64" fmla="*/ 239 w 612"/>
                <a:gd name="T65" fmla="*/ 233 h 447"/>
                <a:gd name="T66" fmla="*/ 156 w 612"/>
                <a:gd name="T67" fmla="*/ 229 h 447"/>
                <a:gd name="T68" fmla="*/ 42 w 612"/>
                <a:gd name="T69" fmla="*/ 169 h 447"/>
                <a:gd name="T70" fmla="*/ 25 w 612"/>
                <a:gd name="T71" fmla="*/ 122 h 447"/>
                <a:gd name="T72" fmla="*/ 0 w 612"/>
                <a:gd name="T73" fmla="*/ 126 h 447"/>
                <a:gd name="T74" fmla="*/ 33 w 612"/>
                <a:gd name="T75" fmla="*/ 77 h 447"/>
                <a:gd name="T76" fmla="*/ 24 w 612"/>
                <a:gd name="T77" fmla="*/ 38 h 447"/>
                <a:gd name="T78" fmla="*/ 48 w 612"/>
                <a:gd name="T79" fmla="*/ 29 h 447"/>
                <a:gd name="T80" fmla="*/ 48 w 612"/>
                <a:gd name="T81" fmla="*/ 29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12" h="447">
                  <a:moveTo>
                    <a:pt x="48" y="29"/>
                  </a:moveTo>
                  <a:lnTo>
                    <a:pt x="59" y="73"/>
                  </a:lnTo>
                  <a:lnTo>
                    <a:pt x="86" y="99"/>
                  </a:lnTo>
                  <a:lnTo>
                    <a:pt x="92" y="78"/>
                  </a:lnTo>
                  <a:lnTo>
                    <a:pt x="82" y="46"/>
                  </a:lnTo>
                  <a:lnTo>
                    <a:pt x="110" y="35"/>
                  </a:lnTo>
                  <a:lnTo>
                    <a:pt x="123" y="0"/>
                  </a:lnTo>
                  <a:lnTo>
                    <a:pt x="200" y="27"/>
                  </a:lnTo>
                  <a:lnTo>
                    <a:pt x="222" y="60"/>
                  </a:lnTo>
                  <a:lnTo>
                    <a:pt x="468" y="78"/>
                  </a:lnTo>
                  <a:lnTo>
                    <a:pt x="469" y="95"/>
                  </a:lnTo>
                  <a:lnTo>
                    <a:pt x="535" y="131"/>
                  </a:lnTo>
                  <a:lnTo>
                    <a:pt x="529" y="161"/>
                  </a:lnTo>
                  <a:lnTo>
                    <a:pt x="612" y="205"/>
                  </a:lnTo>
                  <a:lnTo>
                    <a:pt x="545" y="218"/>
                  </a:lnTo>
                  <a:lnTo>
                    <a:pt x="564" y="244"/>
                  </a:lnTo>
                  <a:lnTo>
                    <a:pt x="545" y="262"/>
                  </a:lnTo>
                  <a:lnTo>
                    <a:pt x="529" y="261"/>
                  </a:lnTo>
                  <a:lnTo>
                    <a:pt x="535" y="313"/>
                  </a:lnTo>
                  <a:lnTo>
                    <a:pt x="512" y="355"/>
                  </a:lnTo>
                  <a:lnTo>
                    <a:pt x="456" y="347"/>
                  </a:lnTo>
                  <a:lnTo>
                    <a:pt x="436" y="358"/>
                  </a:lnTo>
                  <a:lnTo>
                    <a:pt x="357" y="316"/>
                  </a:lnTo>
                  <a:lnTo>
                    <a:pt x="340" y="329"/>
                  </a:lnTo>
                  <a:lnTo>
                    <a:pt x="396" y="397"/>
                  </a:lnTo>
                  <a:lnTo>
                    <a:pt x="320" y="447"/>
                  </a:lnTo>
                  <a:lnTo>
                    <a:pt x="252" y="437"/>
                  </a:lnTo>
                  <a:lnTo>
                    <a:pt x="244" y="413"/>
                  </a:lnTo>
                  <a:lnTo>
                    <a:pt x="249" y="392"/>
                  </a:lnTo>
                  <a:lnTo>
                    <a:pt x="222" y="344"/>
                  </a:lnTo>
                  <a:lnTo>
                    <a:pt x="232" y="307"/>
                  </a:lnTo>
                  <a:lnTo>
                    <a:pt x="222" y="290"/>
                  </a:lnTo>
                  <a:lnTo>
                    <a:pt x="239" y="233"/>
                  </a:lnTo>
                  <a:lnTo>
                    <a:pt x="156" y="229"/>
                  </a:lnTo>
                  <a:lnTo>
                    <a:pt x="42" y="169"/>
                  </a:lnTo>
                  <a:lnTo>
                    <a:pt x="25" y="122"/>
                  </a:lnTo>
                  <a:lnTo>
                    <a:pt x="0" y="126"/>
                  </a:lnTo>
                  <a:lnTo>
                    <a:pt x="33" y="77"/>
                  </a:lnTo>
                  <a:lnTo>
                    <a:pt x="24" y="38"/>
                  </a:lnTo>
                  <a:lnTo>
                    <a:pt x="48" y="29"/>
                  </a:lnTo>
                  <a:lnTo>
                    <a:pt x="48" y="29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24" name="Freeform 76"/>
            <p:cNvSpPr>
              <a:spLocks/>
            </p:cNvSpPr>
            <p:nvPr/>
          </p:nvSpPr>
          <p:spPr bwMode="auto">
            <a:xfrm>
              <a:off x="1202" y="2614"/>
              <a:ext cx="314" cy="237"/>
            </a:xfrm>
            <a:custGeom>
              <a:avLst/>
              <a:gdLst>
                <a:gd name="T0" fmla="*/ 48 w 612"/>
                <a:gd name="T1" fmla="*/ 29 h 447"/>
                <a:gd name="T2" fmla="*/ 59 w 612"/>
                <a:gd name="T3" fmla="*/ 73 h 447"/>
                <a:gd name="T4" fmla="*/ 86 w 612"/>
                <a:gd name="T5" fmla="*/ 99 h 447"/>
                <a:gd name="T6" fmla="*/ 92 w 612"/>
                <a:gd name="T7" fmla="*/ 78 h 447"/>
                <a:gd name="T8" fmla="*/ 82 w 612"/>
                <a:gd name="T9" fmla="*/ 46 h 447"/>
                <a:gd name="T10" fmla="*/ 110 w 612"/>
                <a:gd name="T11" fmla="*/ 35 h 447"/>
                <a:gd name="T12" fmla="*/ 123 w 612"/>
                <a:gd name="T13" fmla="*/ 0 h 447"/>
                <a:gd name="T14" fmla="*/ 200 w 612"/>
                <a:gd name="T15" fmla="*/ 27 h 447"/>
                <a:gd name="T16" fmla="*/ 222 w 612"/>
                <a:gd name="T17" fmla="*/ 60 h 447"/>
                <a:gd name="T18" fmla="*/ 468 w 612"/>
                <a:gd name="T19" fmla="*/ 78 h 447"/>
                <a:gd name="T20" fmla="*/ 469 w 612"/>
                <a:gd name="T21" fmla="*/ 95 h 447"/>
                <a:gd name="T22" fmla="*/ 535 w 612"/>
                <a:gd name="T23" fmla="*/ 131 h 447"/>
                <a:gd name="T24" fmla="*/ 529 w 612"/>
                <a:gd name="T25" fmla="*/ 161 h 447"/>
                <a:gd name="T26" fmla="*/ 612 w 612"/>
                <a:gd name="T27" fmla="*/ 205 h 447"/>
                <a:gd name="T28" fmla="*/ 545 w 612"/>
                <a:gd name="T29" fmla="*/ 218 h 447"/>
                <a:gd name="T30" fmla="*/ 564 w 612"/>
                <a:gd name="T31" fmla="*/ 244 h 447"/>
                <a:gd name="T32" fmla="*/ 545 w 612"/>
                <a:gd name="T33" fmla="*/ 262 h 447"/>
                <a:gd name="T34" fmla="*/ 529 w 612"/>
                <a:gd name="T35" fmla="*/ 261 h 447"/>
                <a:gd name="T36" fmla="*/ 535 w 612"/>
                <a:gd name="T37" fmla="*/ 313 h 447"/>
                <a:gd name="T38" fmla="*/ 512 w 612"/>
                <a:gd name="T39" fmla="*/ 355 h 447"/>
                <a:gd name="T40" fmla="*/ 456 w 612"/>
                <a:gd name="T41" fmla="*/ 347 h 447"/>
                <a:gd name="T42" fmla="*/ 436 w 612"/>
                <a:gd name="T43" fmla="*/ 358 h 447"/>
                <a:gd name="T44" fmla="*/ 357 w 612"/>
                <a:gd name="T45" fmla="*/ 316 h 447"/>
                <a:gd name="T46" fmla="*/ 340 w 612"/>
                <a:gd name="T47" fmla="*/ 329 h 447"/>
                <a:gd name="T48" fmla="*/ 396 w 612"/>
                <a:gd name="T49" fmla="*/ 397 h 447"/>
                <a:gd name="T50" fmla="*/ 320 w 612"/>
                <a:gd name="T51" fmla="*/ 447 h 447"/>
                <a:gd name="T52" fmla="*/ 252 w 612"/>
                <a:gd name="T53" fmla="*/ 437 h 447"/>
                <a:gd name="T54" fmla="*/ 244 w 612"/>
                <a:gd name="T55" fmla="*/ 413 h 447"/>
                <a:gd name="T56" fmla="*/ 249 w 612"/>
                <a:gd name="T57" fmla="*/ 392 h 447"/>
                <a:gd name="T58" fmla="*/ 222 w 612"/>
                <a:gd name="T59" fmla="*/ 344 h 447"/>
                <a:gd name="T60" fmla="*/ 232 w 612"/>
                <a:gd name="T61" fmla="*/ 307 h 447"/>
                <a:gd name="T62" fmla="*/ 222 w 612"/>
                <a:gd name="T63" fmla="*/ 290 h 447"/>
                <a:gd name="T64" fmla="*/ 239 w 612"/>
                <a:gd name="T65" fmla="*/ 233 h 447"/>
                <a:gd name="T66" fmla="*/ 156 w 612"/>
                <a:gd name="T67" fmla="*/ 229 h 447"/>
                <a:gd name="T68" fmla="*/ 42 w 612"/>
                <a:gd name="T69" fmla="*/ 169 h 447"/>
                <a:gd name="T70" fmla="*/ 25 w 612"/>
                <a:gd name="T71" fmla="*/ 122 h 447"/>
                <a:gd name="T72" fmla="*/ 0 w 612"/>
                <a:gd name="T73" fmla="*/ 126 h 447"/>
                <a:gd name="T74" fmla="*/ 33 w 612"/>
                <a:gd name="T75" fmla="*/ 77 h 447"/>
                <a:gd name="T76" fmla="*/ 24 w 612"/>
                <a:gd name="T77" fmla="*/ 38 h 447"/>
                <a:gd name="T78" fmla="*/ 48 w 612"/>
                <a:gd name="T79" fmla="*/ 29 h 447"/>
                <a:gd name="T80" fmla="*/ 48 w 612"/>
                <a:gd name="T81" fmla="*/ 29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12" h="447">
                  <a:moveTo>
                    <a:pt x="48" y="29"/>
                  </a:moveTo>
                  <a:lnTo>
                    <a:pt x="59" y="73"/>
                  </a:lnTo>
                  <a:lnTo>
                    <a:pt x="86" y="99"/>
                  </a:lnTo>
                  <a:lnTo>
                    <a:pt x="92" y="78"/>
                  </a:lnTo>
                  <a:lnTo>
                    <a:pt x="82" y="46"/>
                  </a:lnTo>
                  <a:lnTo>
                    <a:pt x="110" y="35"/>
                  </a:lnTo>
                  <a:lnTo>
                    <a:pt x="123" y="0"/>
                  </a:lnTo>
                  <a:lnTo>
                    <a:pt x="200" y="27"/>
                  </a:lnTo>
                  <a:lnTo>
                    <a:pt x="222" y="60"/>
                  </a:lnTo>
                  <a:lnTo>
                    <a:pt x="468" y="78"/>
                  </a:lnTo>
                  <a:lnTo>
                    <a:pt x="469" y="95"/>
                  </a:lnTo>
                  <a:lnTo>
                    <a:pt x="535" y="131"/>
                  </a:lnTo>
                  <a:lnTo>
                    <a:pt x="529" y="161"/>
                  </a:lnTo>
                  <a:lnTo>
                    <a:pt x="612" y="205"/>
                  </a:lnTo>
                  <a:lnTo>
                    <a:pt x="545" y="218"/>
                  </a:lnTo>
                  <a:lnTo>
                    <a:pt x="564" y="244"/>
                  </a:lnTo>
                  <a:lnTo>
                    <a:pt x="545" y="262"/>
                  </a:lnTo>
                  <a:lnTo>
                    <a:pt x="529" y="261"/>
                  </a:lnTo>
                  <a:lnTo>
                    <a:pt x="535" y="313"/>
                  </a:lnTo>
                  <a:lnTo>
                    <a:pt x="512" y="355"/>
                  </a:lnTo>
                  <a:lnTo>
                    <a:pt x="456" y="347"/>
                  </a:lnTo>
                  <a:lnTo>
                    <a:pt x="436" y="358"/>
                  </a:lnTo>
                  <a:lnTo>
                    <a:pt x="357" y="316"/>
                  </a:lnTo>
                  <a:lnTo>
                    <a:pt x="340" y="329"/>
                  </a:lnTo>
                  <a:lnTo>
                    <a:pt x="396" y="397"/>
                  </a:lnTo>
                  <a:lnTo>
                    <a:pt x="320" y="447"/>
                  </a:lnTo>
                  <a:lnTo>
                    <a:pt x="252" y="437"/>
                  </a:lnTo>
                  <a:lnTo>
                    <a:pt x="244" y="413"/>
                  </a:lnTo>
                  <a:lnTo>
                    <a:pt x="249" y="392"/>
                  </a:lnTo>
                  <a:lnTo>
                    <a:pt x="222" y="344"/>
                  </a:lnTo>
                  <a:lnTo>
                    <a:pt x="232" y="307"/>
                  </a:lnTo>
                  <a:lnTo>
                    <a:pt x="222" y="290"/>
                  </a:lnTo>
                  <a:lnTo>
                    <a:pt x="239" y="233"/>
                  </a:lnTo>
                  <a:lnTo>
                    <a:pt x="156" y="229"/>
                  </a:lnTo>
                  <a:lnTo>
                    <a:pt x="42" y="169"/>
                  </a:lnTo>
                  <a:lnTo>
                    <a:pt x="25" y="122"/>
                  </a:lnTo>
                  <a:lnTo>
                    <a:pt x="0" y="126"/>
                  </a:lnTo>
                  <a:lnTo>
                    <a:pt x="33" y="77"/>
                  </a:lnTo>
                  <a:lnTo>
                    <a:pt x="24" y="38"/>
                  </a:lnTo>
                  <a:lnTo>
                    <a:pt x="48" y="29"/>
                  </a:lnTo>
                  <a:lnTo>
                    <a:pt x="48" y="29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25" name="Freeform 77"/>
            <p:cNvSpPr>
              <a:spLocks/>
            </p:cNvSpPr>
            <p:nvPr/>
          </p:nvSpPr>
          <p:spPr bwMode="auto">
            <a:xfrm>
              <a:off x="1002" y="2832"/>
              <a:ext cx="266" cy="378"/>
            </a:xfrm>
            <a:custGeom>
              <a:avLst/>
              <a:gdLst>
                <a:gd name="T0" fmla="*/ 54 w 516"/>
                <a:gd name="T1" fmla="*/ 128 h 716"/>
                <a:gd name="T2" fmla="*/ 0 w 516"/>
                <a:gd name="T3" fmla="*/ 162 h 716"/>
                <a:gd name="T4" fmla="*/ 4 w 516"/>
                <a:gd name="T5" fmla="*/ 227 h 716"/>
                <a:gd name="T6" fmla="*/ 56 w 516"/>
                <a:gd name="T7" fmla="*/ 264 h 716"/>
                <a:gd name="T8" fmla="*/ 66 w 516"/>
                <a:gd name="T9" fmla="*/ 307 h 716"/>
                <a:gd name="T10" fmla="*/ 97 w 516"/>
                <a:gd name="T11" fmla="*/ 321 h 716"/>
                <a:gd name="T12" fmla="*/ 105 w 516"/>
                <a:gd name="T13" fmla="*/ 406 h 716"/>
                <a:gd name="T14" fmla="*/ 176 w 516"/>
                <a:gd name="T15" fmla="*/ 478 h 716"/>
                <a:gd name="T16" fmla="*/ 177 w 516"/>
                <a:gd name="T17" fmla="*/ 532 h 716"/>
                <a:gd name="T18" fmla="*/ 261 w 516"/>
                <a:gd name="T19" fmla="*/ 625 h 716"/>
                <a:gd name="T20" fmla="*/ 378 w 516"/>
                <a:gd name="T21" fmla="*/ 660 h 716"/>
                <a:gd name="T22" fmla="*/ 406 w 516"/>
                <a:gd name="T23" fmla="*/ 716 h 716"/>
                <a:gd name="T24" fmla="*/ 479 w 516"/>
                <a:gd name="T25" fmla="*/ 653 h 716"/>
                <a:gd name="T26" fmla="*/ 482 w 516"/>
                <a:gd name="T27" fmla="*/ 606 h 716"/>
                <a:gd name="T28" fmla="*/ 516 w 516"/>
                <a:gd name="T29" fmla="*/ 544 h 716"/>
                <a:gd name="T30" fmla="*/ 472 w 516"/>
                <a:gd name="T31" fmla="*/ 457 h 716"/>
                <a:gd name="T32" fmla="*/ 434 w 516"/>
                <a:gd name="T33" fmla="*/ 437 h 716"/>
                <a:gd name="T34" fmla="*/ 441 w 516"/>
                <a:gd name="T35" fmla="*/ 400 h 716"/>
                <a:gd name="T36" fmla="*/ 419 w 516"/>
                <a:gd name="T37" fmla="*/ 382 h 716"/>
                <a:gd name="T38" fmla="*/ 374 w 516"/>
                <a:gd name="T39" fmla="*/ 398 h 716"/>
                <a:gd name="T40" fmla="*/ 345 w 516"/>
                <a:gd name="T41" fmla="*/ 364 h 716"/>
                <a:gd name="T42" fmla="*/ 308 w 516"/>
                <a:gd name="T43" fmla="*/ 389 h 716"/>
                <a:gd name="T44" fmla="*/ 294 w 516"/>
                <a:gd name="T45" fmla="*/ 327 h 716"/>
                <a:gd name="T46" fmla="*/ 330 w 516"/>
                <a:gd name="T47" fmla="*/ 272 h 716"/>
                <a:gd name="T48" fmla="*/ 334 w 516"/>
                <a:gd name="T49" fmla="*/ 243 h 716"/>
                <a:gd name="T50" fmla="*/ 464 w 516"/>
                <a:gd name="T51" fmla="*/ 179 h 716"/>
                <a:gd name="T52" fmla="*/ 448 w 516"/>
                <a:gd name="T53" fmla="*/ 176 h 716"/>
                <a:gd name="T54" fmla="*/ 458 w 516"/>
                <a:gd name="T55" fmla="*/ 112 h 716"/>
                <a:gd name="T56" fmla="*/ 405 w 516"/>
                <a:gd name="T57" fmla="*/ 88 h 716"/>
                <a:gd name="T58" fmla="*/ 322 w 516"/>
                <a:gd name="T59" fmla="*/ 78 h 716"/>
                <a:gd name="T60" fmla="*/ 278 w 516"/>
                <a:gd name="T61" fmla="*/ 4 h 716"/>
                <a:gd name="T62" fmla="*/ 252 w 516"/>
                <a:gd name="T63" fmla="*/ 0 h 716"/>
                <a:gd name="T64" fmla="*/ 221 w 516"/>
                <a:gd name="T65" fmla="*/ 78 h 716"/>
                <a:gd name="T66" fmla="*/ 169 w 516"/>
                <a:gd name="T67" fmla="*/ 93 h 716"/>
                <a:gd name="T68" fmla="*/ 164 w 516"/>
                <a:gd name="T69" fmla="*/ 127 h 716"/>
                <a:gd name="T70" fmla="*/ 88 w 516"/>
                <a:gd name="T71" fmla="*/ 172 h 716"/>
                <a:gd name="T72" fmla="*/ 54 w 516"/>
                <a:gd name="T73" fmla="*/ 128 h 716"/>
                <a:gd name="T74" fmla="*/ 54 w 516"/>
                <a:gd name="T75" fmla="*/ 128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16" h="716">
                  <a:moveTo>
                    <a:pt x="54" y="128"/>
                  </a:moveTo>
                  <a:lnTo>
                    <a:pt x="0" y="162"/>
                  </a:lnTo>
                  <a:lnTo>
                    <a:pt x="4" y="227"/>
                  </a:lnTo>
                  <a:lnTo>
                    <a:pt x="56" y="264"/>
                  </a:lnTo>
                  <a:lnTo>
                    <a:pt x="66" y="307"/>
                  </a:lnTo>
                  <a:lnTo>
                    <a:pt x="97" y="321"/>
                  </a:lnTo>
                  <a:lnTo>
                    <a:pt x="105" y="406"/>
                  </a:lnTo>
                  <a:lnTo>
                    <a:pt x="176" y="478"/>
                  </a:lnTo>
                  <a:lnTo>
                    <a:pt x="177" y="532"/>
                  </a:lnTo>
                  <a:lnTo>
                    <a:pt x="261" y="625"/>
                  </a:lnTo>
                  <a:lnTo>
                    <a:pt x="378" y="660"/>
                  </a:lnTo>
                  <a:lnTo>
                    <a:pt x="406" y="716"/>
                  </a:lnTo>
                  <a:lnTo>
                    <a:pt x="479" y="653"/>
                  </a:lnTo>
                  <a:lnTo>
                    <a:pt x="482" y="606"/>
                  </a:lnTo>
                  <a:lnTo>
                    <a:pt x="516" y="544"/>
                  </a:lnTo>
                  <a:lnTo>
                    <a:pt x="472" y="457"/>
                  </a:lnTo>
                  <a:lnTo>
                    <a:pt x="434" y="437"/>
                  </a:lnTo>
                  <a:lnTo>
                    <a:pt x="441" y="400"/>
                  </a:lnTo>
                  <a:lnTo>
                    <a:pt x="419" y="382"/>
                  </a:lnTo>
                  <a:lnTo>
                    <a:pt x="374" y="398"/>
                  </a:lnTo>
                  <a:lnTo>
                    <a:pt x="345" y="364"/>
                  </a:lnTo>
                  <a:lnTo>
                    <a:pt x="308" y="389"/>
                  </a:lnTo>
                  <a:lnTo>
                    <a:pt x="294" y="327"/>
                  </a:lnTo>
                  <a:lnTo>
                    <a:pt x="330" y="272"/>
                  </a:lnTo>
                  <a:lnTo>
                    <a:pt x="334" y="243"/>
                  </a:lnTo>
                  <a:lnTo>
                    <a:pt x="464" y="179"/>
                  </a:lnTo>
                  <a:lnTo>
                    <a:pt x="448" y="176"/>
                  </a:lnTo>
                  <a:lnTo>
                    <a:pt x="458" y="112"/>
                  </a:lnTo>
                  <a:lnTo>
                    <a:pt x="405" y="88"/>
                  </a:lnTo>
                  <a:lnTo>
                    <a:pt x="322" y="78"/>
                  </a:lnTo>
                  <a:lnTo>
                    <a:pt x="278" y="4"/>
                  </a:lnTo>
                  <a:lnTo>
                    <a:pt x="252" y="0"/>
                  </a:lnTo>
                  <a:lnTo>
                    <a:pt x="221" y="78"/>
                  </a:lnTo>
                  <a:lnTo>
                    <a:pt x="169" y="93"/>
                  </a:lnTo>
                  <a:lnTo>
                    <a:pt x="164" y="127"/>
                  </a:lnTo>
                  <a:lnTo>
                    <a:pt x="88" y="172"/>
                  </a:lnTo>
                  <a:lnTo>
                    <a:pt x="54" y="128"/>
                  </a:lnTo>
                  <a:lnTo>
                    <a:pt x="54" y="128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26" name="Freeform 78"/>
            <p:cNvSpPr>
              <a:spLocks/>
            </p:cNvSpPr>
            <p:nvPr/>
          </p:nvSpPr>
          <p:spPr bwMode="auto">
            <a:xfrm>
              <a:off x="1002" y="2832"/>
              <a:ext cx="266" cy="378"/>
            </a:xfrm>
            <a:custGeom>
              <a:avLst/>
              <a:gdLst>
                <a:gd name="T0" fmla="*/ 54 w 516"/>
                <a:gd name="T1" fmla="*/ 128 h 716"/>
                <a:gd name="T2" fmla="*/ 0 w 516"/>
                <a:gd name="T3" fmla="*/ 162 h 716"/>
                <a:gd name="T4" fmla="*/ 4 w 516"/>
                <a:gd name="T5" fmla="*/ 227 h 716"/>
                <a:gd name="T6" fmla="*/ 56 w 516"/>
                <a:gd name="T7" fmla="*/ 264 h 716"/>
                <a:gd name="T8" fmla="*/ 66 w 516"/>
                <a:gd name="T9" fmla="*/ 307 h 716"/>
                <a:gd name="T10" fmla="*/ 97 w 516"/>
                <a:gd name="T11" fmla="*/ 321 h 716"/>
                <a:gd name="T12" fmla="*/ 105 w 516"/>
                <a:gd name="T13" fmla="*/ 406 h 716"/>
                <a:gd name="T14" fmla="*/ 176 w 516"/>
                <a:gd name="T15" fmla="*/ 478 h 716"/>
                <a:gd name="T16" fmla="*/ 177 w 516"/>
                <a:gd name="T17" fmla="*/ 532 h 716"/>
                <a:gd name="T18" fmla="*/ 261 w 516"/>
                <a:gd name="T19" fmla="*/ 625 h 716"/>
                <a:gd name="T20" fmla="*/ 378 w 516"/>
                <a:gd name="T21" fmla="*/ 660 h 716"/>
                <a:gd name="T22" fmla="*/ 406 w 516"/>
                <a:gd name="T23" fmla="*/ 716 h 716"/>
                <a:gd name="T24" fmla="*/ 479 w 516"/>
                <a:gd name="T25" fmla="*/ 653 h 716"/>
                <a:gd name="T26" fmla="*/ 482 w 516"/>
                <a:gd name="T27" fmla="*/ 606 h 716"/>
                <a:gd name="T28" fmla="*/ 516 w 516"/>
                <a:gd name="T29" fmla="*/ 544 h 716"/>
                <a:gd name="T30" fmla="*/ 472 w 516"/>
                <a:gd name="T31" fmla="*/ 457 h 716"/>
                <a:gd name="T32" fmla="*/ 434 w 516"/>
                <a:gd name="T33" fmla="*/ 437 h 716"/>
                <a:gd name="T34" fmla="*/ 441 w 516"/>
                <a:gd name="T35" fmla="*/ 400 h 716"/>
                <a:gd name="T36" fmla="*/ 419 w 516"/>
                <a:gd name="T37" fmla="*/ 382 h 716"/>
                <a:gd name="T38" fmla="*/ 374 w 516"/>
                <a:gd name="T39" fmla="*/ 398 h 716"/>
                <a:gd name="T40" fmla="*/ 345 w 516"/>
                <a:gd name="T41" fmla="*/ 364 h 716"/>
                <a:gd name="T42" fmla="*/ 308 w 516"/>
                <a:gd name="T43" fmla="*/ 389 h 716"/>
                <a:gd name="T44" fmla="*/ 294 w 516"/>
                <a:gd name="T45" fmla="*/ 327 h 716"/>
                <a:gd name="T46" fmla="*/ 330 w 516"/>
                <a:gd name="T47" fmla="*/ 272 h 716"/>
                <a:gd name="T48" fmla="*/ 334 w 516"/>
                <a:gd name="T49" fmla="*/ 243 h 716"/>
                <a:gd name="T50" fmla="*/ 464 w 516"/>
                <a:gd name="T51" fmla="*/ 179 h 716"/>
                <a:gd name="T52" fmla="*/ 448 w 516"/>
                <a:gd name="T53" fmla="*/ 176 h 716"/>
                <a:gd name="T54" fmla="*/ 458 w 516"/>
                <a:gd name="T55" fmla="*/ 112 h 716"/>
                <a:gd name="T56" fmla="*/ 405 w 516"/>
                <a:gd name="T57" fmla="*/ 88 h 716"/>
                <a:gd name="T58" fmla="*/ 322 w 516"/>
                <a:gd name="T59" fmla="*/ 78 h 716"/>
                <a:gd name="T60" fmla="*/ 278 w 516"/>
                <a:gd name="T61" fmla="*/ 4 h 716"/>
                <a:gd name="T62" fmla="*/ 252 w 516"/>
                <a:gd name="T63" fmla="*/ 0 h 716"/>
                <a:gd name="T64" fmla="*/ 221 w 516"/>
                <a:gd name="T65" fmla="*/ 78 h 716"/>
                <a:gd name="T66" fmla="*/ 169 w 516"/>
                <a:gd name="T67" fmla="*/ 93 h 716"/>
                <a:gd name="T68" fmla="*/ 164 w 516"/>
                <a:gd name="T69" fmla="*/ 127 h 716"/>
                <a:gd name="T70" fmla="*/ 88 w 516"/>
                <a:gd name="T71" fmla="*/ 172 h 716"/>
                <a:gd name="T72" fmla="*/ 54 w 516"/>
                <a:gd name="T73" fmla="*/ 128 h 716"/>
                <a:gd name="T74" fmla="*/ 54 w 516"/>
                <a:gd name="T75" fmla="*/ 128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16" h="716">
                  <a:moveTo>
                    <a:pt x="54" y="128"/>
                  </a:moveTo>
                  <a:lnTo>
                    <a:pt x="0" y="162"/>
                  </a:lnTo>
                  <a:lnTo>
                    <a:pt x="4" y="227"/>
                  </a:lnTo>
                  <a:lnTo>
                    <a:pt x="56" y="264"/>
                  </a:lnTo>
                  <a:lnTo>
                    <a:pt x="66" y="307"/>
                  </a:lnTo>
                  <a:lnTo>
                    <a:pt x="97" y="321"/>
                  </a:lnTo>
                  <a:lnTo>
                    <a:pt x="105" y="406"/>
                  </a:lnTo>
                  <a:lnTo>
                    <a:pt x="176" y="478"/>
                  </a:lnTo>
                  <a:lnTo>
                    <a:pt x="177" y="532"/>
                  </a:lnTo>
                  <a:lnTo>
                    <a:pt x="261" y="625"/>
                  </a:lnTo>
                  <a:lnTo>
                    <a:pt x="378" y="660"/>
                  </a:lnTo>
                  <a:lnTo>
                    <a:pt x="406" y="716"/>
                  </a:lnTo>
                  <a:lnTo>
                    <a:pt x="479" y="653"/>
                  </a:lnTo>
                  <a:lnTo>
                    <a:pt x="482" y="606"/>
                  </a:lnTo>
                  <a:lnTo>
                    <a:pt x="516" y="544"/>
                  </a:lnTo>
                  <a:lnTo>
                    <a:pt x="472" y="457"/>
                  </a:lnTo>
                  <a:lnTo>
                    <a:pt x="434" y="437"/>
                  </a:lnTo>
                  <a:lnTo>
                    <a:pt x="441" y="400"/>
                  </a:lnTo>
                  <a:lnTo>
                    <a:pt x="419" y="382"/>
                  </a:lnTo>
                  <a:lnTo>
                    <a:pt x="374" y="398"/>
                  </a:lnTo>
                  <a:lnTo>
                    <a:pt x="345" y="364"/>
                  </a:lnTo>
                  <a:lnTo>
                    <a:pt x="308" y="389"/>
                  </a:lnTo>
                  <a:lnTo>
                    <a:pt x="294" y="327"/>
                  </a:lnTo>
                  <a:lnTo>
                    <a:pt x="330" y="272"/>
                  </a:lnTo>
                  <a:lnTo>
                    <a:pt x="334" y="243"/>
                  </a:lnTo>
                  <a:lnTo>
                    <a:pt x="464" y="179"/>
                  </a:lnTo>
                  <a:lnTo>
                    <a:pt x="448" y="176"/>
                  </a:lnTo>
                  <a:lnTo>
                    <a:pt x="458" y="112"/>
                  </a:lnTo>
                  <a:lnTo>
                    <a:pt x="405" y="88"/>
                  </a:lnTo>
                  <a:lnTo>
                    <a:pt x="322" y="78"/>
                  </a:lnTo>
                  <a:lnTo>
                    <a:pt x="278" y="4"/>
                  </a:lnTo>
                  <a:lnTo>
                    <a:pt x="252" y="0"/>
                  </a:lnTo>
                  <a:lnTo>
                    <a:pt x="221" y="78"/>
                  </a:lnTo>
                  <a:lnTo>
                    <a:pt x="169" y="93"/>
                  </a:lnTo>
                  <a:lnTo>
                    <a:pt x="164" y="127"/>
                  </a:lnTo>
                  <a:lnTo>
                    <a:pt x="88" y="172"/>
                  </a:lnTo>
                  <a:lnTo>
                    <a:pt x="54" y="128"/>
                  </a:lnTo>
                  <a:lnTo>
                    <a:pt x="54" y="128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27" name="Freeform 79"/>
            <p:cNvSpPr>
              <a:spLocks/>
            </p:cNvSpPr>
            <p:nvPr/>
          </p:nvSpPr>
          <p:spPr bwMode="auto">
            <a:xfrm>
              <a:off x="1132" y="3192"/>
              <a:ext cx="151" cy="708"/>
            </a:xfrm>
            <a:custGeom>
              <a:avLst/>
              <a:gdLst>
                <a:gd name="T0" fmla="*/ 177 w 294"/>
                <a:gd name="T1" fmla="*/ 74 h 1337"/>
                <a:gd name="T2" fmla="*/ 164 w 294"/>
                <a:gd name="T3" fmla="*/ 327 h 1337"/>
                <a:gd name="T4" fmla="*/ 100 w 294"/>
                <a:gd name="T5" fmla="*/ 461 h 1337"/>
                <a:gd name="T6" fmla="*/ 80 w 294"/>
                <a:gd name="T7" fmla="*/ 674 h 1337"/>
                <a:gd name="T8" fmla="*/ 57 w 294"/>
                <a:gd name="T9" fmla="*/ 790 h 1337"/>
                <a:gd name="T10" fmla="*/ 80 w 294"/>
                <a:gd name="T11" fmla="*/ 908 h 1337"/>
                <a:gd name="T12" fmla="*/ 57 w 294"/>
                <a:gd name="T13" fmla="*/ 959 h 1337"/>
                <a:gd name="T14" fmla="*/ 63 w 294"/>
                <a:gd name="T15" fmla="*/ 1038 h 1337"/>
                <a:gd name="T16" fmla="*/ 0 w 294"/>
                <a:gd name="T17" fmla="*/ 1075 h 1337"/>
                <a:gd name="T18" fmla="*/ 25 w 294"/>
                <a:gd name="T19" fmla="*/ 1114 h 1337"/>
                <a:gd name="T20" fmla="*/ 36 w 294"/>
                <a:gd name="T21" fmla="*/ 1153 h 1337"/>
                <a:gd name="T22" fmla="*/ 42 w 294"/>
                <a:gd name="T23" fmla="*/ 1258 h 1337"/>
                <a:gd name="T24" fmla="*/ 65 w 294"/>
                <a:gd name="T25" fmla="*/ 1313 h 1337"/>
                <a:gd name="T26" fmla="*/ 94 w 294"/>
                <a:gd name="T27" fmla="*/ 1311 h 1337"/>
                <a:gd name="T28" fmla="*/ 109 w 294"/>
                <a:gd name="T29" fmla="*/ 1304 h 1337"/>
                <a:gd name="T30" fmla="*/ 119 w 294"/>
                <a:gd name="T31" fmla="*/ 1337 h 1337"/>
                <a:gd name="T32" fmla="*/ 173 w 294"/>
                <a:gd name="T33" fmla="*/ 1297 h 1337"/>
                <a:gd name="T34" fmla="*/ 136 w 294"/>
                <a:gd name="T35" fmla="*/ 1301 h 1337"/>
                <a:gd name="T36" fmla="*/ 98 w 294"/>
                <a:gd name="T37" fmla="*/ 1266 h 1337"/>
                <a:gd name="T38" fmla="*/ 57 w 294"/>
                <a:gd name="T39" fmla="*/ 1208 h 1337"/>
                <a:gd name="T40" fmla="*/ 96 w 294"/>
                <a:gd name="T41" fmla="*/ 1140 h 1337"/>
                <a:gd name="T42" fmla="*/ 74 w 294"/>
                <a:gd name="T43" fmla="*/ 1112 h 1337"/>
                <a:gd name="T44" fmla="*/ 101 w 294"/>
                <a:gd name="T45" fmla="*/ 1065 h 1337"/>
                <a:gd name="T46" fmla="*/ 126 w 294"/>
                <a:gd name="T47" fmla="*/ 1023 h 1337"/>
                <a:gd name="T48" fmla="*/ 138 w 294"/>
                <a:gd name="T49" fmla="*/ 727 h 1337"/>
                <a:gd name="T50" fmla="*/ 193 w 294"/>
                <a:gd name="T51" fmla="*/ 691 h 1337"/>
                <a:gd name="T52" fmla="*/ 182 w 294"/>
                <a:gd name="T53" fmla="*/ 606 h 1337"/>
                <a:gd name="T54" fmla="*/ 237 w 294"/>
                <a:gd name="T55" fmla="*/ 346 h 1337"/>
                <a:gd name="T56" fmla="*/ 261 w 294"/>
                <a:gd name="T57" fmla="*/ 260 h 1337"/>
                <a:gd name="T58" fmla="*/ 294 w 294"/>
                <a:gd name="T59" fmla="*/ 258 h 1337"/>
                <a:gd name="T60" fmla="*/ 265 w 294"/>
                <a:gd name="T61" fmla="*/ 195 h 1337"/>
                <a:gd name="T62" fmla="*/ 195 w 294"/>
                <a:gd name="T63" fmla="*/ 0 h 1337"/>
                <a:gd name="T64" fmla="*/ 155 w 294"/>
                <a:gd name="T65" fmla="*/ 33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4" h="1337">
                  <a:moveTo>
                    <a:pt x="155" y="33"/>
                  </a:moveTo>
                  <a:lnTo>
                    <a:pt x="177" y="74"/>
                  </a:lnTo>
                  <a:lnTo>
                    <a:pt x="144" y="309"/>
                  </a:lnTo>
                  <a:lnTo>
                    <a:pt x="164" y="327"/>
                  </a:lnTo>
                  <a:lnTo>
                    <a:pt x="127" y="360"/>
                  </a:lnTo>
                  <a:lnTo>
                    <a:pt x="100" y="461"/>
                  </a:lnTo>
                  <a:lnTo>
                    <a:pt x="124" y="517"/>
                  </a:lnTo>
                  <a:lnTo>
                    <a:pt x="80" y="674"/>
                  </a:lnTo>
                  <a:lnTo>
                    <a:pt x="41" y="737"/>
                  </a:lnTo>
                  <a:lnTo>
                    <a:pt x="57" y="790"/>
                  </a:lnTo>
                  <a:lnTo>
                    <a:pt x="54" y="865"/>
                  </a:lnTo>
                  <a:lnTo>
                    <a:pt x="80" y="908"/>
                  </a:lnTo>
                  <a:lnTo>
                    <a:pt x="85" y="935"/>
                  </a:lnTo>
                  <a:lnTo>
                    <a:pt x="57" y="959"/>
                  </a:lnTo>
                  <a:lnTo>
                    <a:pt x="80" y="1009"/>
                  </a:lnTo>
                  <a:lnTo>
                    <a:pt x="63" y="1038"/>
                  </a:lnTo>
                  <a:lnTo>
                    <a:pt x="3" y="1057"/>
                  </a:lnTo>
                  <a:lnTo>
                    <a:pt x="0" y="1075"/>
                  </a:lnTo>
                  <a:lnTo>
                    <a:pt x="30" y="1085"/>
                  </a:lnTo>
                  <a:lnTo>
                    <a:pt x="25" y="1114"/>
                  </a:lnTo>
                  <a:lnTo>
                    <a:pt x="51" y="1127"/>
                  </a:lnTo>
                  <a:lnTo>
                    <a:pt x="36" y="1153"/>
                  </a:lnTo>
                  <a:lnTo>
                    <a:pt x="25" y="1209"/>
                  </a:lnTo>
                  <a:lnTo>
                    <a:pt x="42" y="1258"/>
                  </a:lnTo>
                  <a:lnTo>
                    <a:pt x="56" y="1271"/>
                  </a:lnTo>
                  <a:lnTo>
                    <a:pt x="65" y="1313"/>
                  </a:lnTo>
                  <a:lnTo>
                    <a:pt x="82" y="1316"/>
                  </a:lnTo>
                  <a:lnTo>
                    <a:pt x="94" y="1311"/>
                  </a:lnTo>
                  <a:lnTo>
                    <a:pt x="100" y="1297"/>
                  </a:lnTo>
                  <a:lnTo>
                    <a:pt x="109" y="1304"/>
                  </a:lnTo>
                  <a:lnTo>
                    <a:pt x="97" y="1328"/>
                  </a:lnTo>
                  <a:lnTo>
                    <a:pt x="119" y="1337"/>
                  </a:lnTo>
                  <a:lnTo>
                    <a:pt x="158" y="1319"/>
                  </a:lnTo>
                  <a:lnTo>
                    <a:pt x="173" y="1297"/>
                  </a:lnTo>
                  <a:lnTo>
                    <a:pt x="147" y="1293"/>
                  </a:lnTo>
                  <a:lnTo>
                    <a:pt x="136" y="1301"/>
                  </a:lnTo>
                  <a:lnTo>
                    <a:pt x="103" y="1287"/>
                  </a:lnTo>
                  <a:lnTo>
                    <a:pt x="98" y="1266"/>
                  </a:lnTo>
                  <a:lnTo>
                    <a:pt x="57" y="1253"/>
                  </a:lnTo>
                  <a:lnTo>
                    <a:pt x="57" y="1208"/>
                  </a:lnTo>
                  <a:lnTo>
                    <a:pt x="89" y="1177"/>
                  </a:lnTo>
                  <a:lnTo>
                    <a:pt x="96" y="1140"/>
                  </a:lnTo>
                  <a:lnTo>
                    <a:pt x="74" y="1120"/>
                  </a:lnTo>
                  <a:lnTo>
                    <a:pt x="74" y="1112"/>
                  </a:lnTo>
                  <a:lnTo>
                    <a:pt x="95" y="1093"/>
                  </a:lnTo>
                  <a:lnTo>
                    <a:pt x="101" y="1065"/>
                  </a:lnTo>
                  <a:lnTo>
                    <a:pt x="111" y="1052"/>
                  </a:lnTo>
                  <a:lnTo>
                    <a:pt x="126" y="1023"/>
                  </a:lnTo>
                  <a:lnTo>
                    <a:pt x="120" y="1001"/>
                  </a:lnTo>
                  <a:lnTo>
                    <a:pt x="138" y="727"/>
                  </a:lnTo>
                  <a:lnTo>
                    <a:pt x="190" y="712"/>
                  </a:lnTo>
                  <a:lnTo>
                    <a:pt x="193" y="691"/>
                  </a:lnTo>
                  <a:lnTo>
                    <a:pt x="161" y="677"/>
                  </a:lnTo>
                  <a:lnTo>
                    <a:pt x="182" y="606"/>
                  </a:lnTo>
                  <a:lnTo>
                    <a:pt x="161" y="500"/>
                  </a:lnTo>
                  <a:lnTo>
                    <a:pt x="237" y="346"/>
                  </a:lnTo>
                  <a:lnTo>
                    <a:pt x="240" y="285"/>
                  </a:lnTo>
                  <a:lnTo>
                    <a:pt x="261" y="260"/>
                  </a:lnTo>
                  <a:lnTo>
                    <a:pt x="284" y="269"/>
                  </a:lnTo>
                  <a:lnTo>
                    <a:pt x="294" y="258"/>
                  </a:lnTo>
                  <a:lnTo>
                    <a:pt x="292" y="219"/>
                  </a:lnTo>
                  <a:lnTo>
                    <a:pt x="265" y="195"/>
                  </a:lnTo>
                  <a:lnTo>
                    <a:pt x="231" y="6"/>
                  </a:lnTo>
                  <a:lnTo>
                    <a:pt x="195" y="0"/>
                  </a:lnTo>
                  <a:lnTo>
                    <a:pt x="155" y="33"/>
                  </a:lnTo>
                  <a:lnTo>
                    <a:pt x="155" y="3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28" name="Freeform 80"/>
            <p:cNvSpPr>
              <a:spLocks/>
            </p:cNvSpPr>
            <p:nvPr/>
          </p:nvSpPr>
          <p:spPr bwMode="auto">
            <a:xfrm>
              <a:off x="1132" y="3192"/>
              <a:ext cx="151" cy="708"/>
            </a:xfrm>
            <a:custGeom>
              <a:avLst/>
              <a:gdLst>
                <a:gd name="T0" fmla="*/ 177 w 294"/>
                <a:gd name="T1" fmla="*/ 74 h 1337"/>
                <a:gd name="T2" fmla="*/ 164 w 294"/>
                <a:gd name="T3" fmla="*/ 327 h 1337"/>
                <a:gd name="T4" fmla="*/ 100 w 294"/>
                <a:gd name="T5" fmla="*/ 461 h 1337"/>
                <a:gd name="T6" fmla="*/ 80 w 294"/>
                <a:gd name="T7" fmla="*/ 674 h 1337"/>
                <a:gd name="T8" fmla="*/ 57 w 294"/>
                <a:gd name="T9" fmla="*/ 790 h 1337"/>
                <a:gd name="T10" fmla="*/ 80 w 294"/>
                <a:gd name="T11" fmla="*/ 908 h 1337"/>
                <a:gd name="T12" fmla="*/ 57 w 294"/>
                <a:gd name="T13" fmla="*/ 959 h 1337"/>
                <a:gd name="T14" fmla="*/ 63 w 294"/>
                <a:gd name="T15" fmla="*/ 1038 h 1337"/>
                <a:gd name="T16" fmla="*/ 0 w 294"/>
                <a:gd name="T17" fmla="*/ 1075 h 1337"/>
                <a:gd name="T18" fmla="*/ 25 w 294"/>
                <a:gd name="T19" fmla="*/ 1114 h 1337"/>
                <a:gd name="T20" fmla="*/ 36 w 294"/>
                <a:gd name="T21" fmla="*/ 1153 h 1337"/>
                <a:gd name="T22" fmla="*/ 42 w 294"/>
                <a:gd name="T23" fmla="*/ 1258 h 1337"/>
                <a:gd name="T24" fmla="*/ 65 w 294"/>
                <a:gd name="T25" fmla="*/ 1313 h 1337"/>
                <a:gd name="T26" fmla="*/ 94 w 294"/>
                <a:gd name="T27" fmla="*/ 1311 h 1337"/>
                <a:gd name="T28" fmla="*/ 109 w 294"/>
                <a:gd name="T29" fmla="*/ 1304 h 1337"/>
                <a:gd name="T30" fmla="*/ 119 w 294"/>
                <a:gd name="T31" fmla="*/ 1337 h 1337"/>
                <a:gd name="T32" fmla="*/ 173 w 294"/>
                <a:gd name="T33" fmla="*/ 1297 h 1337"/>
                <a:gd name="T34" fmla="*/ 136 w 294"/>
                <a:gd name="T35" fmla="*/ 1301 h 1337"/>
                <a:gd name="T36" fmla="*/ 98 w 294"/>
                <a:gd name="T37" fmla="*/ 1266 h 1337"/>
                <a:gd name="T38" fmla="*/ 57 w 294"/>
                <a:gd name="T39" fmla="*/ 1208 h 1337"/>
                <a:gd name="T40" fmla="*/ 96 w 294"/>
                <a:gd name="T41" fmla="*/ 1140 h 1337"/>
                <a:gd name="T42" fmla="*/ 74 w 294"/>
                <a:gd name="T43" fmla="*/ 1112 h 1337"/>
                <a:gd name="T44" fmla="*/ 101 w 294"/>
                <a:gd name="T45" fmla="*/ 1065 h 1337"/>
                <a:gd name="T46" fmla="*/ 126 w 294"/>
                <a:gd name="T47" fmla="*/ 1023 h 1337"/>
                <a:gd name="T48" fmla="*/ 138 w 294"/>
                <a:gd name="T49" fmla="*/ 727 h 1337"/>
                <a:gd name="T50" fmla="*/ 193 w 294"/>
                <a:gd name="T51" fmla="*/ 691 h 1337"/>
                <a:gd name="T52" fmla="*/ 182 w 294"/>
                <a:gd name="T53" fmla="*/ 606 h 1337"/>
                <a:gd name="T54" fmla="*/ 237 w 294"/>
                <a:gd name="T55" fmla="*/ 346 h 1337"/>
                <a:gd name="T56" fmla="*/ 261 w 294"/>
                <a:gd name="T57" fmla="*/ 260 h 1337"/>
                <a:gd name="T58" fmla="*/ 294 w 294"/>
                <a:gd name="T59" fmla="*/ 258 h 1337"/>
                <a:gd name="T60" fmla="*/ 265 w 294"/>
                <a:gd name="T61" fmla="*/ 195 h 1337"/>
                <a:gd name="T62" fmla="*/ 195 w 294"/>
                <a:gd name="T63" fmla="*/ 0 h 1337"/>
                <a:gd name="T64" fmla="*/ 155 w 294"/>
                <a:gd name="T65" fmla="*/ 33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4" h="1337">
                  <a:moveTo>
                    <a:pt x="155" y="33"/>
                  </a:moveTo>
                  <a:lnTo>
                    <a:pt x="177" y="74"/>
                  </a:lnTo>
                  <a:lnTo>
                    <a:pt x="144" y="309"/>
                  </a:lnTo>
                  <a:lnTo>
                    <a:pt x="164" y="327"/>
                  </a:lnTo>
                  <a:lnTo>
                    <a:pt x="127" y="360"/>
                  </a:lnTo>
                  <a:lnTo>
                    <a:pt x="100" y="461"/>
                  </a:lnTo>
                  <a:lnTo>
                    <a:pt x="124" y="517"/>
                  </a:lnTo>
                  <a:lnTo>
                    <a:pt x="80" y="674"/>
                  </a:lnTo>
                  <a:lnTo>
                    <a:pt x="41" y="737"/>
                  </a:lnTo>
                  <a:lnTo>
                    <a:pt x="57" y="790"/>
                  </a:lnTo>
                  <a:lnTo>
                    <a:pt x="54" y="865"/>
                  </a:lnTo>
                  <a:lnTo>
                    <a:pt x="80" y="908"/>
                  </a:lnTo>
                  <a:lnTo>
                    <a:pt x="85" y="935"/>
                  </a:lnTo>
                  <a:lnTo>
                    <a:pt x="57" y="959"/>
                  </a:lnTo>
                  <a:lnTo>
                    <a:pt x="80" y="1009"/>
                  </a:lnTo>
                  <a:lnTo>
                    <a:pt x="63" y="1038"/>
                  </a:lnTo>
                  <a:lnTo>
                    <a:pt x="3" y="1057"/>
                  </a:lnTo>
                  <a:lnTo>
                    <a:pt x="0" y="1075"/>
                  </a:lnTo>
                  <a:lnTo>
                    <a:pt x="30" y="1085"/>
                  </a:lnTo>
                  <a:lnTo>
                    <a:pt x="25" y="1114"/>
                  </a:lnTo>
                  <a:lnTo>
                    <a:pt x="51" y="1127"/>
                  </a:lnTo>
                  <a:lnTo>
                    <a:pt x="36" y="1153"/>
                  </a:lnTo>
                  <a:lnTo>
                    <a:pt x="25" y="1209"/>
                  </a:lnTo>
                  <a:lnTo>
                    <a:pt x="42" y="1258"/>
                  </a:lnTo>
                  <a:lnTo>
                    <a:pt x="56" y="1271"/>
                  </a:lnTo>
                  <a:lnTo>
                    <a:pt x="65" y="1313"/>
                  </a:lnTo>
                  <a:lnTo>
                    <a:pt x="82" y="1316"/>
                  </a:lnTo>
                  <a:lnTo>
                    <a:pt x="94" y="1311"/>
                  </a:lnTo>
                  <a:lnTo>
                    <a:pt x="100" y="1297"/>
                  </a:lnTo>
                  <a:lnTo>
                    <a:pt x="109" y="1304"/>
                  </a:lnTo>
                  <a:lnTo>
                    <a:pt x="97" y="1328"/>
                  </a:lnTo>
                  <a:lnTo>
                    <a:pt x="119" y="1337"/>
                  </a:lnTo>
                  <a:lnTo>
                    <a:pt x="158" y="1319"/>
                  </a:lnTo>
                  <a:lnTo>
                    <a:pt x="173" y="1297"/>
                  </a:lnTo>
                  <a:lnTo>
                    <a:pt x="147" y="1293"/>
                  </a:lnTo>
                  <a:lnTo>
                    <a:pt x="136" y="1301"/>
                  </a:lnTo>
                  <a:lnTo>
                    <a:pt x="103" y="1287"/>
                  </a:lnTo>
                  <a:lnTo>
                    <a:pt x="98" y="1266"/>
                  </a:lnTo>
                  <a:lnTo>
                    <a:pt x="57" y="1253"/>
                  </a:lnTo>
                  <a:lnTo>
                    <a:pt x="57" y="1208"/>
                  </a:lnTo>
                  <a:lnTo>
                    <a:pt x="89" y="1177"/>
                  </a:lnTo>
                  <a:lnTo>
                    <a:pt x="96" y="1140"/>
                  </a:lnTo>
                  <a:lnTo>
                    <a:pt x="74" y="1120"/>
                  </a:lnTo>
                  <a:lnTo>
                    <a:pt x="74" y="1112"/>
                  </a:lnTo>
                  <a:lnTo>
                    <a:pt x="95" y="1093"/>
                  </a:lnTo>
                  <a:lnTo>
                    <a:pt x="101" y="1065"/>
                  </a:lnTo>
                  <a:lnTo>
                    <a:pt x="111" y="1052"/>
                  </a:lnTo>
                  <a:lnTo>
                    <a:pt x="126" y="1023"/>
                  </a:lnTo>
                  <a:lnTo>
                    <a:pt x="120" y="1001"/>
                  </a:lnTo>
                  <a:lnTo>
                    <a:pt x="138" y="727"/>
                  </a:lnTo>
                  <a:lnTo>
                    <a:pt x="190" y="712"/>
                  </a:lnTo>
                  <a:lnTo>
                    <a:pt x="193" y="691"/>
                  </a:lnTo>
                  <a:lnTo>
                    <a:pt x="161" y="677"/>
                  </a:lnTo>
                  <a:lnTo>
                    <a:pt x="182" y="606"/>
                  </a:lnTo>
                  <a:lnTo>
                    <a:pt x="161" y="500"/>
                  </a:lnTo>
                  <a:lnTo>
                    <a:pt x="237" y="346"/>
                  </a:lnTo>
                  <a:lnTo>
                    <a:pt x="240" y="285"/>
                  </a:lnTo>
                  <a:lnTo>
                    <a:pt x="261" y="260"/>
                  </a:lnTo>
                  <a:lnTo>
                    <a:pt x="284" y="269"/>
                  </a:lnTo>
                  <a:lnTo>
                    <a:pt x="294" y="258"/>
                  </a:lnTo>
                  <a:lnTo>
                    <a:pt x="292" y="219"/>
                  </a:lnTo>
                  <a:lnTo>
                    <a:pt x="265" y="195"/>
                  </a:lnTo>
                  <a:lnTo>
                    <a:pt x="231" y="6"/>
                  </a:lnTo>
                  <a:lnTo>
                    <a:pt x="195" y="0"/>
                  </a:lnTo>
                  <a:lnTo>
                    <a:pt x="155" y="33"/>
                  </a:lnTo>
                  <a:lnTo>
                    <a:pt x="155" y="33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29" name="Freeform 81"/>
            <p:cNvSpPr>
              <a:spLocks/>
            </p:cNvSpPr>
            <p:nvPr/>
          </p:nvSpPr>
          <p:spPr bwMode="auto">
            <a:xfrm>
              <a:off x="1131" y="3727"/>
              <a:ext cx="10" cy="11"/>
            </a:xfrm>
            <a:custGeom>
              <a:avLst/>
              <a:gdLst>
                <a:gd name="T0" fmla="*/ 5 w 21"/>
                <a:gd name="T1" fmla="*/ 0 h 18"/>
                <a:gd name="T2" fmla="*/ 0 w 21"/>
                <a:gd name="T3" fmla="*/ 7 h 18"/>
                <a:gd name="T4" fmla="*/ 5 w 21"/>
                <a:gd name="T5" fmla="*/ 18 h 18"/>
                <a:gd name="T6" fmla="*/ 21 w 21"/>
                <a:gd name="T7" fmla="*/ 11 h 18"/>
                <a:gd name="T8" fmla="*/ 12 w 21"/>
                <a:gd name="T9" fmla="*/ 3 h 18"/>
                <a:gd name="T10" fmla="*/ 5 w 21"/>
                <a:gd name="T11" fmla="*/ 0 h 18"/>
                <a:gd name="T12" fmla="*/ 5 w 21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8">
                  <a:moveTo>
                    <a:pt x="5" y="0"/>
                  </a:moveTo>
                  <a:lnTo>
                    <a:pt x="0" y="7"/>
                  </a:lnTo>
                  <a:lnTo>
                    <a:pt x="5" y="18"/>
                  </a:lnTo>
                  <a:lnTo>
                    <a:pt x="21" y="11"/>
                  </a:lnTo>
                  <a:lnTo>
                    <a:pt x="12" y="3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30" name="Freeform 82"/>
            <p:cNvSpPr>
              <a:spLocks/>
            </p:cNvSpPr>
            <p:nvPr/>
          </p:nvSpPr>
          <p:spPr bwMode="auto">
            <a:xfrm>
              <a:off x="1131" y="3727"/>
              <a:ext cx="10" cy="11"/>
            </a:xfrm>
            <a:custGeom>
              <a:avLst/>
              <a:gdLst>
                <a:gd name="T0" fmla="*/ 5 w 21"/>
                <a:gd name="T1" fmla="*/ 0 h 18"/>
                <a:gd name="T2" fmla="*/ 0 w 21"/>
                <a:gd name="T3" fmla="*/ 7 h 18"/>
                <a:gd name="T4" fmla="*/ 5 w 21"/>
                <a:gd name="T5" fmla="*/ 18 h 18"/>
                <a:gd name="T6" fmla="*/ 21 w 21"/>
                <a:gd name="T7" fmla="*/ 11 h 18"/>
                <a:gd name="T8" fmla="*/ 12 w 21"/>
                <a:gd name="T9" fmla="*/ 3 h 18"/>
                <a:gd name="T10" fmla="*/ 5 w 21"/>
                <a:gd name="T11" fmla="*/ 0 h 18"/>
                <a:gd name="T12" fmla="*/ 5 w 21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8">
                  <a:moveTo>
                    <a:pt x="5" y="0"/>
                  </a:moveTo>
                  <a:lnTo>
                    <a:pt x="0" y="7"/>
                  </a:lnTo>
                  <a:lnTo>
                    <a:pt x="5" y="18"/>
                  </a:lnTo>
                  <a:lnTo>
                    <a:pt x="21" y="11"/>
                  </a:lnTo>
                  <a:lnTo>
                    <a:pt x="12" y="3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31" name="Freeform 83"/>
            <p:cNvSpPr>
              <a:spLocks/>
            </p:cNvSpPr>
            <p:nvPr/>
          </p:nvSpPr>
          <p:spPr bwMode="auto">
            <a:xfrm>
              <a:off x="1140" y="3665"/>
              <a:ext cx="13" cy="33"/>
            </a:xfrm>
            <a:custGeom>
              <a:avLst/>
              <a:gdLst>
                <a:gd name="T0" fmla="*/ 16 w 27"/>
                <a:gd name="T1" fmla="*/ 0 h 62"/>
                <a:gd name="T2" fmla="*/ 3 w 27"/>
                <a:gd name="T3" fmla="*/ 10 h 62"/>
                <a:gd name="T4" fmla="*/ 5 w 27"/>
                <a:gd name="T5" fmla="*/ 28 h 62"/>
                <a:gd name="T6" fmla="*/ 0 w 27"/>
                <a:gd name="T7" fmla="*/ 52 h 62"/>
                <a:gd name="T8" fmla="*/ 15 w 27"/>
                <a:gd name="T9" fmla="*/ 62 h 62"/>
                <a:gd name="T10" fmla="*/ 25 w 27"/>
                <a:gd name="T11" fmla="*/ 55 h 62"/>
                <a:gd name="T12" fmla="*/ 19 w 27"/>
                <a:gd name="T13" fmla="*/ 38 h 62"/>
                <a:gd name="T14" fmla="*/ 27 w 27"/>
                <a:gd name="T15" fmla="*/ 14 h 62"/>
                <a:gd name="T16" fmla="*/ 16 w 27"/>
                <a:gd name="T17" fmla="*/ 0 h 62"/>
                <a:gd name="T18" fmla="*/ 16 w 27"/>
                <a:gd name="T1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62">
                  <a:moveTo>
                    <a:pt x="16" y="0"/>
                  </a:moveTo>
                  <a:lnTo>
                    <a:pt x="3" y="10"/>
                  </a:lnTo>
                  <a:lnTo>
                    <a:pt x="5" y="28"/>
                  </a:lnTo>
                  <a:lnTo>
                    <a:pt x="0" y="52"/>
                  </a:lnTo>
                  <a:lnTo>
                    <a:pt x="15" y="62"/>
                  </a:lnTo>
                  <a:lnTo>
                    <a:pt x="25" y="55"/>
                  </a:lnTo>
                  <a:lnTo>
                    <a:pt x="19" y="38"/>
                  </a:lnTo>
                  <a:lnTo>
                    <a:pt x="27" y="14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32" name="Freeform 84"/>
            <p:cNvSpPr>
              <a:spLocks/>
            </p:cNvSpPr>
            <p:nvPr/>
          </p:nvSpPr>
          <p:spPr bwMode="auto">
            <a:xfrm>
              <a:off x="1140" y="3665"/>
              <a:ext cx="13" cy="33"/>
            </a:xfrm>
            <a:custGeom>
              <a:avLst/>
              <a:gdLst>
                <a:gd name="T0" fmla="*/ 16 w 27"/>
                <a:gd name="T1" fmla="*/ 0 h 62"/>
                <a:gd name="T2" fmla="*/ 3 w 27"/>
                <a:gd name="T3" fmla="*/ 10 h 62"/>
                <a:gd name="T4" fmla="*/ 5 w 27"/>
                <a:gd name="T5" fmla="*/ 28 h 62"/>
                <a:gd name="T6" fmla="*/ 0 w 27"/>
                <a:gd name="T7" fmla="*/ 52 h 62"/>
                <a:gd name="T8" fmla="*/ 15 w 27"/>
                <a:gd name="T9" fmla="*/ 62 h 62"/>
                <a:gd name="T10" fmla="*/ 25 w 27"/>
                <a:gd name="T11" fmla="*/ 55 h 62"/>
                <a:gd name="T12" fmla="*/ 19 w 27"/>
                <a:gd name="T13" fmla="*/ 38 h 62"/>
                <a:gd name="T14" fmla="*/ 27 w 27"/>
                <a:gd name="T15" fmla="*/ 14 h 62"/>
                <a:gd name="T16" fmla="*/ 16 w 27"/>
                <a:gd name="T17" fmla="*/ 0 h 62"/>
                <a:gd name="T18" fmla="*/ 16 w 27"/>
                <a:gd name="T1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62">
                  <a:moveTo>
                    <a:pt x="16" y="0"/>
                  </a:moveTo>
                  <a:lnTo>
                    <a:pt x="3" y="10"/>
                  </a:lnTo>
                  <a:lnTo>
                    <a:pt x="5" y="28"/>
                  </a:lnTo>
                  <a:lnTo>
                    <a:pt x="0" y="52"/>
                  </a:lnTo>
                  <a:lnTo>
                    <a:pt x="15" y="62"/>
                  </a:lnTo>
                  <a:lnTo>
                    <a:pt x="25" y="55"/>
                  </a:lnTo>
                  <a:lnTo>
                    <a:pt x="19" y="38"/>
                  </a:lnTo>
                  <a:lnTo>
                    <a:pt x="27" y="14"/>
                  </a:lnTo>
                  <a:lnTo>
                    <a:pt x="16" y="0"/>
                  </a:lnTo>
                  <a:lnTo>
                    <a:pt x="16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33" name="Freeform 85"/>
            <p:cNvSpPr>
              <a:spLocks/>
            </p:cNvSpPr>
            <p:nvPr/>
          </p:nvSpPr>
          <p:spPr bwMode="auto">
            <a:xfrm>
              <a:off x="1185" y="3898"/>
              <a:ext cx="59" cy="58"/>
            </a:xfrm>
            <a:custGeom>
              <a:avLst/>
              <a:gdLst>
                <a:gd name="T0" fmla="*/ 86 w 114"/>
                <a:gd name="T1" fmla="*/ 0 h 111"/>
                <a:gd name="T2" fmla="*/ 56 w 114"/>
                <a:gd name="T3" fmla="*/ 16 h 111"/>
                <a:gd name="T4" fmla="*/ 58 w 114"/>
                <a:gd name="T5" fmla="*/ 47 h 111"/>
                <a:gd name="T6" fmla="*/ 14 w 114"/>
                <a:gd name="T7" fmla="*/ 56 h 111"/>
                <a:gd name="T8" fmla="*/ 0 w 114"/>
                <a:gd name="T9" fmla="*/ 76 h 111"/>
                <a:gd name="T10" fmla="*/ 51 w 114"/>
                <a:gd name="T11" fmla="*/ 76 h 111"/>
                <a:gd name="T12" fmla="*/ 65 w 114"/>
                <a:gd name="T13" fmla="*/ 102 h 111"/>
                <a:gd name="T14" fmla="*/ 88 w 114"/>
                <a:gd name="T15" fmla="*/ 111 h 111"/>
                <a:gd name="T16" fmla="*/ 114 w 114"/>
                <a:gd name="T17" fmla="*/ 93 h 111"/>
                <a:gd name="T18" fmla="*/ 99 w 114"/>
                <a:gd name="T19" fmla="*/ 60 h 111"/>
                <a:gd name="T20" fmla="*/ 86 w 114"/>
                <a:gd name="T21" fmla="*/ 0 h 111"/>
                <a:gd name="T22" fmla="*/ 86 w 114"/>
                <a:gd name="T2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4" h="111">
                  <a:moveTo>
                    <a:pt x="86" y="0"/>
                  </a:moveTo>
                  <a:lnTo>
                    <a:pt x="56" y="16"/>
                  </a:lnTo>
                  <a:lnTo>
                    <a:pt x="58" y="47"/>
                  </a:lnTo>
                  <a:lnTo>
                    <a:pt x="14" y="56"/>
                  </a:lnTo>
                  <a:lnTo>
                    <a:pt x="0" y="76"/>
                  </a:lnTo>
                  <a:lnTo>
                    <a:pt x="51" y="76"/>
                  </a:lnTo>
                  <a:lnTo>
                    <a:pt x="65" y="102"/>
                  </a:lnTo>
                  <a:lnTo>
                    <a:pt x="88" y="111"/>
                  </a:lnTo>
                  <a:lnTo>
                    <a:pt x="114" y="93"/>
                  </a:lnTo>
                  <a:lnTo>
                    <a:pt x="99" y="60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34" name="Freeform 86"/>
            <p:cNvSpPr>
              <a:spLocks/>
            </p:cNvSpPr>
            <p:nvPr/>
          </p:nvSpPr>
          <p:spPr bwMode="auto">
            <a:xfrm>
              <a:off x="1185" y="3898"/>
              <a:ext cx="59" cy="58"/>
            </a:xfrm>
            <a:custGeom>
              <a:avLst/>
              <a:gdLst>
                <a:gd name="T0" fmla="*/ 86 w 114"/>
                <a:gd name="T1" fmla="*/ 0 h 111"/>
                <a:gd name="T2" fmla="*/ 56 w 114"/>
                <a:gd name="T3" fmla="*/ 16 h 111"/>
                <a:gd name="T4" fmla="*/ 58 w 114"/>
                <a:gd name="T5" fmla="*/ 47 h 111"/>
                <a:gd name="T6" fmla="*/ 14 w 114"/>
                <a:gd name="T7" fmla="*/ 56 h 111"/>
                <a:gd name="T8" fmla="*/ 0 w 114"/>
                <a:gd name="T9" fmla="*/ 76 h 111"/>
                <a:gd name="T10" fmla="*/ 51 w 114"/>
                <a:gd name="T11" fmla="*/ 76 h 111"/>
                <a:gd name="T12" fmla="*/ 65 w 114"/>
                <a:gd name="T13" fmla="*/ 102 h 111"/>
                <a:gd name="T14" fmla="*/ 88 w 114"/>
                <a:gd name="T15" fmla="*/ 111 h 111"/>
                <a:gd name="T16" fmla="*/ 114 w 114"/>
                <a:gd name="T17" fmla="*/ 93 h 111"/>
                <a:gd name="T18" fmla="*/ 99 w 114"/>
                <a:gd name="T19" fmla="*/ 60 h 111"/>
                <a:gd name="T20" fmla="*/ 86 w 114"/>
                <a:gd name="T21" fmla="*/ 0 h 111"/>
                <a:gd name="T22" fmla="*/ 86 w 114"/>
                <a:gd name="T2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4" h="111">
                  <a:moveTo>
                    <a:pt x="86" y="0"/>
                  </a:moveTo>
                  <a:lnTo>
                    <a:pt x="56" y="16"/>
                  </a:lnTo>
                  <a:lnTo>
                    <a:pt x="58" y="47"/>
                  </a:lnTo>
                  <a:lnTo>
                    <a:pt x="14" y="56"/>
                  </a:lnTo>
                  <a:lnTo>
                    <a:pt x="0" y="76"/>
                  </a:lnTo>
                  <a:lnTo>
                    <a:pt x="51" y="76"/>
                  </a:lnTo>
                  <a:lnTo>
                    <a:pt x="65" y="102"/>
                  </a:lnTo>
                  <a:lnTo>
                    <a:pt x="88" y="111"/>
                  </a:lnTo>
                  <a:lnTo>
                    <a:pt x="114" y="93"/>
                  </a:lnTo>
                  <a:lnTo>
                    <a:pt x="99" y="60"/>
                  </a:lnTo>
                  <a:lnTo>
                    <a:pt x="86" y="0"/>
                  </a:lnTo>
                  <a:lnTo>
                    <a:pt x="86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35" name="Freeform 87"/>
            <p:cNvSpPr>
              <a:spLocks/>
            </p:cNvSpPr>
            <p:nvPr/>
          </p:nvSpPr>
          <p:spPr bwMode="auto">
            <a:xfrm>
              <a:off x="1229" y="3898"/>
              <a:ext cx="55" cy="55"/>
            </a:xfrm>
            <a:custGeom>
              <a:avLst/>
              <a:gdLst>
                <a:gd name="T0" fmla="*/ 0 w 105"/>
                <a:gd name="T1" fmla="*/ 0 h 105"/>
                <a:gd name="T2" fmla="*/ 12 w 105"/>
                <a:gd name="T3" fmla="*/ 59 h 105"/>
                <a:gd name="T4" fmla="*/ 28 w 105"/>
                <a:gd name="T5" fmla="*/ 93 h 105"/>
                <a:gd name="T6" fmla="*/ 63 w 105"/>
                <a:gd name="T7" fmla="*/ 105 h 105"/>
                <a:gd name="T8" fmla="*/ 105 w 105"/>
                <a:gd name="T9" fmla="*/ 96 h 105"/>
                <a:gd name="T10" fmla="*/ 86 w 105"/>
                <a:gd name="T11" fmla="*/ 70 h 105"/>
                <a:gd name="T12" fmla="*/ 69 w 105"/>
                <a:gd name="T13" fmla="*/ 68 h 105"/>
                <a:gd name="T14" fmla="*/ 46 w 105"/>
                <a:gd name="T15" fmla="*/ 57 h 105"/>
                <a:gd name="T16" fmla="*/ 20 w 105"/>
                <a:gd name="T17" fmla="*/ 7 h 105"/>
                <a:gd name="T18" fmla="*/ 0 w 105"/>
                <a:gd name="T19" fmla="*/ 0 h 105"/>
                <a:gd name="T20" fmla="*/ 0 w 105"/>
                <a:gd name="T2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5" h="105">
                  <a:moveTo>
                    <a:pt x="0" y="0"/>
                  </a:moveTo>
                  <a:lnTo>
                    <a:pt x="12" y="59"/>
                  </a:lnTo>
                  <a:lnTo>
                    <a:pt x="28" y="93"/>
                  </a:lnTo>
                  <a:lnTo>
                    <a:pt x="63" y="105"/>
                  </a:lnTo>
                  <a:lnTo>
                    <a:pt x="105" y="96"/>
                  </a:lnTo>
                  <a:lnTo>
                    <a:pt x="86" y="70"/>
                  </a:lnTo>
                  <a:lnTo>
                    <a:pt x="69" y="68"/>
                  </a:lnTo>
                  <a:lnTo>
                    <a:pt x="46" y="57"/>
                  </a:lnTo>
                  <a:lnTo>
                    <a:pt x="2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36" name="Freeform 88"/>
            <p:cNvSpPr>
              <a:spLocks/>
            </p:cNvSpPr>
            <p:nvPr/>
          </p:nvSpPr>
          <p:spPr bwMode="auto">
            <a:xfrm>
              <a:off x="1229" y="3898"/>
              <a:ext cx="55" cy="55"/>
            </a:xfrm>
            <a:custGeom>
              <a:avLst/>
              <a:gdLst>
                <a:gd name="T0" fmla="*/ 0 w 105"/>
                <a:gd name="T1" fmla="*/ 0 h 105"/>
                <a:gd name="T2" fmla="*/ 12 w 105"/>
                <a:gd name="T3" fmla="*/ 59 h 105"/>
                <a:gd name="T4" fmla="*/ 28 w 105"/>
                <a:gd name="T5" fmla="*/ 93 h 105"/>
                <a:gd name="T6" fmla="*/ 63 w 105"/>
                <a:gd name="T7" fmla="*/ 105 h 105"/>
                <a:gd name="T8" fmla="*/ 105 w 105"/>
                <a:gd name="T9" fmla="*/ 96 h 105"/>
                <a:gd name="T10" fmla="*/ 86 w 105"/>
                <a:gd name="T11" fmla="*/ 70 h 105"/>
                <a:gd name="T12" fmla="*/ 69 w 105"/>
                <a:gd name="T13" fmla="*/ 68 h 105"/>
                <a:gd name="T14" fmla="*/ 46 w 105"/>
                <a:gd name="T15" fmla="*/ 57 h 105"/>
                <a:gd name="T16" fmla="*/ 20 w 105"/>
                <a:gd name="T17" fmla="*/ 7 h 105"/>
                <a:gd name="T18" fmla="*/ 0 w 105"/>
                <a:gd name="T19" fmla="*/ 0 h 105"/>
                <a:gd name="T20" fmla="*/ 0 w 105"/>
                <a:gd name="T2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5" h="105">
                  <a:moveTo>
                    <a:pt x="0" y="0"/>
                  </a:moveTo>
                  <a:lnTo>
                    <a:pt x="12" y="59"/>
                  </a:lnTo>
                  <a:lnTo>
                    <a:pt x="28" y="93"/>
                  </a:lnTo>
                  <a:lnTo>
                    <a:pt x="63" y="105"/>
                  </a:lnTo>
                  <a:lnTo>
                    <a:pt x="105" y="96"/>
                  </a:lnTo>
                  <a:lnTo>
                    <a:pt x="86" y="70"/>
                  </a:lnTo>
                  <a:lnTo>
                    <a:pt x="69" y="68"/>
                  </a:lnTo>
                  <a:lnTo>
                    <a:pt x="46" y="57"/>
                  </a:lnTo>
                  <a:lnTo>
                    <a:pt x="20" y="7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37" name="Freeform 89"/>
            <p:cNvSpPr>
              <a:spLocks/>
            </p:cNvSpPr>
            <p:nvPr/>
          </p:nvSpPr>
          <p:spPr bwMode="auto">
            <a:xfrm>
              <a:off x="1160" y="3288"/>
              <a:ext cx="389" cy="593"/>
            </a:xfrm>
            <a:custGeom>
              <a:avLst/>
              <a:gdLst>
                <a:gd name="T0" fmla="*/ 238 w 755"/>
                <a:gd name="T1" fmla="*/ 78 h 1123"/>
                <a:gd name="T2" fmla="*/ 204 w 755"/>
                <a:gd name="T3" fmla="*/ 82 h 1123"/>
                <a:gd name="T4" fmla="*/ 182 w 755"/>
                <a:gd name="T5" fmla="*/ 161 h 1123"/>
                <a:gd name="T6" fmla="*/ 126 w 755"/>
                <a:gd name="T7" fmla="*/ 428 h 1123"/>
                <a:gd name="T8" fmla="*/ 136 w 755"/>
                <a:gd name="T9" fmla="*/ 513 h 1123"/>
                <a:gd name="T10" fmla="*/ 81 w 755"/>
                <a:gd name="T11" fmla="*/ 549 h 1123"/>
                <a:gd name="T12" fmla="*/ 69 w 755"/>
                <a:gd name="T13" fmla="*/ 845 h 1123"/>
                <a:gd name="T14" fmla="*/ 41 w 755"/>
                <a:gd name="T15" fmla="*/ 892 h 1123"/>
                <a:gd name="T16" fmla="*/ 17 w 755"/>
                <a:gd name="T17" fmla="*/ 932 h 1123"/>
                <a:gd name="T18" fmla="*/ 39 w 755"/>
                <a:gd name="T19" fmla="*/ 962 h 1123"/>
                <a:gd name="T20" fmla="*/ 0 w 755"/>
                <a:gd name="T21" fmla="*/ 1030 h 1123"/>
                <a:gd name="T22" fmla="*/ 44 w 755"/>
                <a:gd name="T23" fmla="*/ 1094 h 1123"/>
                <a:gd name="T24" fmla="*/ 79 w 755"/>
                <a:gd name="T25" fmla="*/ 1123 h 1123"/>
                <a:gd name="T26" fmla="*/ 116 w 755"/>
                <a:gd name="T27" fmla="*/ 1120 h 1123"/>
                <a:gd name="T28" fmla="*/ 117 w 755"/>
                <a:gd name="T29" fmla="*/ 1085 h 1123"/>
                <a:gd name="T30" fmla="*/ 218 w 755"/>
                <a:gd name="T31" fmla="*/ 995 h 1123"/>
                <a:gd name="T32" fmla="*/ 179 w 755"/>
                <a:gd name="T33" fmla="*/ 935 h 1123"/>
                <a:gd name="T34" fmla="*/ 237 w 755"/>
                <a:gd name="T35" fmla="*/ 876 h 1123"/>
                <a:gd name="T36" fmla="*/ 311 w 755"/>
                <a:gd name="T37" fmla="*/ 792 h 1123"/>
                <a:gd name="T38" fmla="*/ 286 w 755"/>
                <a:gd name="T39" fmla="*/ 770 h 1123"/>
                <a:gd name="T40" fmla="*/ 366 w 755"/>
                <a:gd name="T41" fmla="*/ 728 h 1123"/>
                <a:gd name="T42" fmla="*/ 376 w 755"/>
                <a:gd name="T43" fmla="*/ 675 h 1123"/>
                <a:gd name="T44" fmla="*/ 552 w 755"/>
                <a:gd name="T45" fmla="*/ 630 h 1123"/>
                <a:gd name="T46" fmla="*/ 527 w 755"/>
                <a:gd name="T47" fmla="*/ 486 h 1123"/>
                <a:gd name="T48" fmla="*/ 597 w 755"/>
                <a:gd name="T49" fmla="*/ 323 h 1123"/>
                <a:gd name="T50" fmla="*/ 755 w 755"/>
                <a:gd name="T51" fmla="*/ 196 h 1123"/>
                <a:gd name="T52" fmla="*/ 698 w 755"/>
                <a:gd name="T53" fmla="*/ 226 h 1123"/>
                <a:gd name="T54" fmla="*/ 552 w 755"/>
                <a:gd name="T55" fmla="*/ 249 h 1123"/>
                <a:gd name="T56" fmla="*/ 599 w 755"/>
                <a:gd name="T57" fmla="*/ 174 h 1123"/>
                <a:gd name="T58" fmla="*/ 515 w 755"/>
                <a:gd name="T59" fmla="*/ 126 h 1123"/>
                <a:gd name="T60" fmla="*/ 454 w 755"/>
                <a:gd name="T61" fmla="*/ 87 h 1123"/>
                <a:gd name="T62" fmla="*/ 382 w 755"/>
                <a:gd name="T63" fmla="*/ 18 h 1123"/>
                <a:gd name="T64" fmla="*/ 353 w 755"/>
                <a:gd name="T65" fmla="*/ 42 h 1123"/>
                <a:gd name="T66" fmla="*/ 286 w 755"/>
                <a:gd name="T67" fmla="*/ 0 h 1123"/>
                <a:gd name="T68" fmla="*/ 234 w 755"/>
                <a:gd name="T69" fmla="*/ 42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55" h="1123">
                  <a:moveTo>
                    <a:pt x="234" y="42"/>
                  </a:moveTo>
                  <a:lnTo>
                    <a:pt x="238" y="78"/>
                  </a:lnTo>
                  <a:lnTo>
                    <a:pt x="227" y="91"/>
                  </a:lnTo>
                  <a:lnTo>
                    <a:pt x="204" y="82"/>
                  </a:lnTo>
                  <a:lnTo>
                    <a:pt x="183" y="105"/>
                  </a:lnTo>
                  <a:lnTo>
                    <a:pt x="182" y="161"/>
                  </a:lnTo>
                  <a:lnTo>
                    <a:pt x="104" y="322"/>
                  </a:lnTo>
                  <a:lnTo>
                    <a:pt x="126" y="428"/>
                  </a:lnTo>
                  <a:lnTo>
                    <a:pt x="105" y="499"/>
                  </a:lnTo>
                  <a:lnTo>
                    <a:pt x="136" y="513"/>
                  </a:lnTo>
                  <a:lnTo>
                    <a:pt x="133" y="534"/>
                  </a:lnTo>
                  <a:lnTo>
                    <a:pt x="81" y="549"/>
                  </a:lnTo>
                  <a:lnTo>
                    <a:pt x="63" y="823"/>
                  </a:lnTo>
                  <a:lnTo>
                    <a:pt x="69" y="845"/>
                  </a:lnTo>
                  <a:lnTo>
                    <a:pt x="57" y="874"/>
                  </a:lnTo>
                  <a:lnTo>
                    <a:pt x="41" y="892"/>
                  </a:lnTo>
                  <a:lnTo>
                    <a:pt x="38" y="919"/>
                  </a:lnTo>
                  <a:lnTo>
                    <a:pt x="17" y="932"/>
                  </a:lnTo>
                  <a:lnTo>
                    <a:pt x="17" y="942"/>
                  </a:lnTo>
                  <a:lnTo>
                    <a:pt x="39" y="962"/>
                  </a:lnTo>
                  <a:lnTo>
                    <a:pt x="35" y="996"/>
                  </a:lnTo>
                  <a:lnTo>
                    <a:pt x="0" y="1030"/>
                  </a:lnTo>
                  <a:lnTo>
                    <a:pt x="2" y="1074"/>
                  </a:lnTo>
                  <a:lnTo>
                    <a:pt x="44" y="1094"/>
                  </a:lnTo>
                  <a:lnTo>
                    <a:pt x="47" y="1109"/>
                  </a:lnTo>
                  <a:lnTo>
                    <a:pt x="79" y="1123"/>
                  </a:lnTo>
                  <a:lnTo>
                    <a:pt x="87" y="1116"/>
                  </a:lnTo>
                  <a:lnTo>
                    <a:pt x="116" y="1120"/>
                  </a:lnTo>
                  <a:lnTo>
                    <a:pt x="124" y="1108"/>
                  </a:lnTo>
                  <a:lnTo>
                    <a:pt x="117" y="1085"/>
                  </a:lnTo>
                  <a:lnTo>
                    <a:pt x="121" y="1065"/>
                  </a:lnTo>
                  <a:lnTo>
                    <a:pt x="218" y="995"/>
                  </a:lnTo>
                  <a:lnTo>
                    <a:pt x="209" y="946"/>
                  </a:lnTo>
                  <a:lnTo>
                    <a:pt x="179" y="935"/>
                  </a:lnTo>
                  <a:lnTo>
                    <a:pt x="187" y="892"/>
                  </a:lnTo>
                  <a:lnTo>
                    <a:pt x="237" y="876"/>
                  </a:lnTo>
                  <a:lnTo>
                    <a:pt x="260" y="804"/>
                  </a:lnTo>
                  <a:lnTo>
                    <a:pt x="311" y="792"/>
                  </a:lnTo>
                  <a:lnTo>
                    <a:pt x="307" y="775"/>
                  </a:lnTo>
                  <a:lnTo>
                    <a:pt x="286" y="770"/>
                  </a:lnTo>
                  <a:lnTo>
                    <a:pt x="301" y="749"/>
                  </a:lnTo>
                  <a:lnTo>
                    <a:pt x="366" y="728"/>
                  </a:lnTo>
                  <a:lnTo>
                    <a:pt x="380" y="690"/>
                  </a:lnTo>
                  <a:lnTo>
                    <a:pt x="376" y="675"/>
                  </a:lnTo>
                  <a:lnTo>
                    <a:pt x="492" y="663"/>
                  </a:lnTo>
                  <a:lnTo>
                    <a:pt x="552" y="630"/>
                  </a:lnTo>
                  <a:lnTo>
                    <a:pt x="565" y="559"/>
                  </a:lnTo>
                  <a:lnTo>
                    <a:pt x="527" y="486"/>
                  </a:lnTo>
                  <a:lnTo>
                    <a:pt x="536" y="399"/>
                  </a:lnTo>
                  <a:lnTo>
                    <a:pt x="597" y="323"/>
                  </a:lnTo>
                  <a:lnTo>
                    <a:pt x="752" y="256"/>
                  </a:lnTo>
                  <a:lnTo>
                    <a:pt x="755" y="196"/>
                  </a:lnTo>
                  <a:lnTo>
                    <a:pt x="731" y="193"/>
                  </a:lnTo>
                  <a:lnTo>
                    <a:pt x="698" y="226"/>
                  </a:lnTo>
                  <a:lnTo>
                    <a:pt x="626" y="261"/>
                  </a:lnTo>
                  <a:lnTo>
                    <a:pt x="552" y="249"/>
                  </a:lnTo>
                  <a:lnTo>
                    <a:pt x="543" y="226"/>
                  </a:lnTo>
                  <a:lnTo>
                    <a:pt x="599" y="174"/>
                  </a:lnTo>
                  <a:lnTo>
                    <a:pt x="547" y="130"/>
                  </a:lnTo>
                  <a:lnTo>
                    <a:pt x="515" y="126"/>
                  </a:lnTo>
                  <a:lnTo>
                    <a:pt x="504" y="94"/>
                  </a:lnTo>
                  <a:lnTo>
                    <a:pt x="454" y="87"/>
                  </a:lnTo>
                  <a:lnTo>
                    <a:pt x="423" y="24"/>
                  </a:lnTo>
                  <a:lnTo>
                    <a:pt x="382" y="18"/>
                  </a:lnTo>
                  <a:lnTo>
                    <a:pt x="361" y="43"/>
                  </a:lnTo>
                  <a:lnTo>
                    <a:pt x="353" y="42"/>
                  </a:lnTo>
                  <a:lnTo>
                    <a:pt x="318" y="5"/>
                  </a:lnTo>
                  <a:lnTo>
                    <a:pt x="286" y="0"/>
                  </a:lnTo>
                  <a:lnTo>
                    <a:pt x="252" y="36"/>
                  </a:lnTo>
                  <a:lnTo>
                    <a:pt x="234" y="42"/>
                  </a:lnTo>
                  <a:lnTo>
                    <a:pt x="234" y="42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38" name="Freeform 90"/>
            <p:cNvSpPr>
              <a:spLocks/>
            </p:cNvSpPr>
            <p:nvPr/>
          </p:nvSpPr>
          <p:spPr bwMode="auto">
            <a:xfrm>
              <a:off x="1160" y="3288"/>
              <a:ext cx="389" cy="593"/>
            </a:xfrm>
            <a:custGeom>
              <a:avLst/>
              <a:gdLst>
                <a:gd name="T0" fmla="*/ 238 w 755"/>
                <a:gd name="T1" fmla="*/ 78 h 1123"/>
                <a:gd name="T2" fmla="*/ 204 w 755"/>
                <a:gd name="T3" fmla="*/ 82 h 1123"/>
                <a:gd name="T4" fmla="*/ 182 w 755"/>
                <a:gd name="T5" fmla="*/ 161 h 1123"/>
                <a:gd name="T6" fmla="*/ 126 w 755"/>
                <a:gd name="T7" fmla="*/ 428 h 1123"/>
                <a:gd name="T8" fmla="*/ 136 w 755"/>
                <a:gd name="T9" fmla="*/ 513 h 1123"/>
                <a:gd name="T10" fmla="*/ 81 w 755"/>
                <a:gd name="T11" fmla="*/ 549 h 1123"/>
                <a:gd name="T12" fmla="*/ 69 w 755"/>
                <a:gd name="T13" fmla="*/ 845 h 1123"/>
                <a:gd name="T14" fmla="*/ 41 w 755"/>
                <a:gd name="T15" fmla="*/ 892 h 1123"/>
                <a:gd name="T16" fmla="*/ 17 w 755"/>
                <a:gd name="T17" fmla="*/ 932 h 1123"/>
                <a:gd name="T18" fmla="*/ 39 w 755"/>
                <a:gd name="T19" fmla="*/ 962 h 1123"/>
                <a:gd name="T20" fmla="*/ 0 w 755"/>
                <a:gd name="T21" fmla="*/ 1030 h 1123"/>
                <a:gd name="T22" fmla="*/ 44 w 755"/>
                <a:gd name="T23" fmla="*/ 1094 h 1123"/>
                <a:gd name="T24" fmla="*/ 79 w 755"/>
                <a:gd name="T25" fmla="*/ 1123 h 1123"/>
                <a:gd name="T26" fmla="*/ 116 w 755"/>
                <a:gd name="T27" fmla="*/ 1120 h 1123"/>
                <a:gd name="T28" fmla="*/ 117 w 755"/>
                <a:gd name="T29" fmla="*/ 1085 h 1123"/>
                <a:gd name="T30" fmla="*/ 218 w 755"/>
                <a:gd name="T31" fmla="*/ 995 h 1123"/>
                <a:gd name="T32" fmla="*/ 179 w 755"/>
                <a:gd name="T33" fmla="*/ 935 h 1123"/>
                <a:gd name="T34" fmla="*/ 237 w 755"/>
                <a:gd name="T35" fmla="*/ 876 h 1123"/>
                <a:gd name="T36" fmla="*/ 311 w 755"/>
                <a:gd name="T37" fmla="*/ 792 h 1123"/>
                <a:gd name="T38" fmla="*/ 286 w 755"/>
                <a:gd name="T39" fmla="*/ 770 h 1123"/>
                <a:gd name="T40" fmla="*/ 366 w 755"/>
                <a:gd name="T41" fmla="*/ 728 h 1123"/>
                <a:gd name="T42" fmla="*/ 376 w 755"/>
                <a:gd name="T43" fmla="*/ 675 h 1123"/>
                <a:gd name="T44" fmla="*/ 552 w 755"/>
                <a:gd name="T45" fmla="*/ 630 h 1123"/>
                <a:gd name="T46" fmla="*/ 527 w 755"/>
                <a:gd name="T47" fmla="*/ 486 h 1123"/>
                <a:gd name="T48" fmla="*/ 597 w 755"/>
                <a:gd name="T49" fmla="*/ 323 h 1123"/>
                <a:gd name="T50" fmla="*/ 755 w 755"/>
                <a:gd name="T51" fmla="*/ 196 h 1123"/>
                <a:gd name="T52" fmla="*/ 698 w 755"/>
                <a:gd name="T53" fmla="*/ 226 h 1123"/>
                <a:gd name="T54" fmla="*/ 552 w 755"/>
                <a:gd name="T55" fmla="*/ 249 h 1123"/>
                <a:gd name="T56" fmla="*/ 599 w 755"/>
                <a:gd name="T57" fmla="*/ 174 h 1123"/>
                <a:gd name="T58" fmla="*/ 515 w 755"/>
                <a:gd name="T59" fmla="*/ 126 h 1123"/>
                <a:gd name="T60" fmla="*/ 454 w 755"/>
                <a:gd name="T61" fmla="*/ 87 h 1123"/>
                <a:gd name="T62" fmla="*/ 382 w 755"/>
                <a:gd name="T63" fmla="*/ 18 h 1123"/>
                <a:gd name="T64" fmla="*/ 353 w 755"/>
                <a:gd name="T65" fmla="*/ 42 h 1123"/>
                <a:gd name="T66" fmla="*/ 286 w 755"/>
                <a:gd name="T67" fmla="*/ 0 h 1123"/>
                <a:gd name="T68" fmla="*/ 234 w 755"/>
                <a:gd name="T69" fmla="*/ 42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55" h="1123">
                  <a:moveTo>
                    <a:pt x="234" y="42"/>
                  </a:moveTo>
                  <a:lnTo>
                    <a:pt x="238" y="78"/>
                  </a:lnTo>
                  <a:lnTo>
                    <a:pt x="227" y="91"/>
                  </a:lnTo>
                  <a:lnTo>
                    <a:pt x="204" y="82"/>
                  </a:lnTo>
                  <a:lnTo>
                    <a:pt x="183" y="105"/>
                  </a:lnTo>
                  <a:lnTo>
                    <a:pt x="182" y="161"/>
                  </a:lnTo>
                  <a:lnTo>
                    <a:pt x="104" y="322"/>
                  </a:lnTo>
                  <a:lnTo>
                    <a:pt x="126" y="428"/>
                  </a:lnTo>
                  <a:lnTo>
                    <a:pt x="105" y="499"/>
                  </a:lnTo>
                  <a:lnTo>
                    <a:pt x="136" y="513"/>
                  </a:lnTo>
                  <a:lnTo>
                    <a:pt x="133" y="534"/>
                  </a:lnTo>
                  <a:lnTo>
                    <a:pt x="81" y="549"/>
                  </a:lnTo>
                  <a:lnTo>
                    <a:pt x="63" y="823"/>
                  </a:lnTo>
                  <a:lnTo>
                    <a:pt x="69" y="845"/>
                  </a:lnTo>
                  <a:lnTo>
                    <a:pt x="57" y="874"/>
                  </a:lnTo>
                  <a:lnTo>
                    <a:pt x="41" y="892"/>
                  </a:lnTo>
                  <a:lnTo>
                    <a:pt x="38" y="919"/>
                  </a:lnTo>
                  <a:lnTo>
                    <a:pt x="17" y="932"/>
                  </a:lnTo>
                  <a:lnTo>
                    <a:pt x="17" y="942"/>
                  </a:lnTo>
                  <a:lnTo>
                    <a:pt x="39" y="962"/>
                  </a:lnTo>
                  <a:lnTo>
                    <a:pt x="35" y="996"/>
                  </a:lnTo>
                  <a:lnTo>
                    <a:pt x="0" y="1030"/>
                  </a:lnTo>
                  <a:lnTo>
                    <a:pt x="2" y="1074"/>
                  </a:lnTo>
                  <a:lnTo>
                    <a:pt x="44" y="1094"/>
                  </a:lnTo>
                  <a:lnTo>
                    <a:pt x="47" y="1109"/>
                  </a:lnTo>
                  <a:lnTo>
                    <a:pt x="79" y="1123"/>
                  </a:lnTo>
                  <a:lnTo>
                    <a:pt x="87" y="1116"/>
                  </a:lnTo>
                  <a:lnTo>
                    <a:pt x="116" y="1120"/>
                  </a:lnTo>
                  <a:lnTo>
                    <a:pt x="124" y="1108"/>
                  </a:lnTo>
                  <a:lnTo>
                    <a:pt x="117" y="1085"/>
                  </a:lnTo>
                  <a:lnTo>
                    <a:pt x="121" y="1065"/>
                  </a:lnTo>
                  <a:lnTo>
                    <a:pt x="218" y="995"/>
                  </a:lnTo>
                  <a:lnTo>
                    <a:pt x="209" y="946"/>
                  </a:lnTo>
                  <a:lnTo>
                    <a:pt x="179" y="935"/>
                  </a:lnTo>
                  <a:lnTo>
                    <a:pt x="187" y="892"/>
                  </a:lnTo>
                  <a:lnTo>
                    <a:pt x="237" y="876"/>
                  </a:lnTo>
                  <a:lnTo>
                    <a:pt x="260" y="804"/>
                  </a:lnTo>
                  <a:lnTo>
                    <a:pt x="311" y="792"/>
                  </a:lnTo>
                  <a:lnTo>
                    <a:pt x="307" y="775"/>
                  </a:lnTo>
                  <a:lnTo>
                    <a:pt x="286" y="770"/>
                  </a:lnTo>
                  <a:lnTo>
                    <a:pt x="301" y="749"/>
                  </a:lnTo>
                  <a:lnTo>
                    <a:pt x="366" y="728"/>
                  </a:lnTo>
                  <a:lnTo>
                    <a:pt x="380" y="690"/>
                  </a:lnTo>
                  <a:lnTo>
                    <a:pt x="376" y="675"/>
                  </a:lnTo>
                  <a:lnTo>
                    <a:pt x="492" y="663"/>
                  </a:lnTo>
                  <a:lnTo>
                    <a:pt x="552" y="630"/>
                  </a:lnTo>
                  <a:lnTo>
                    <a:pt x="565" y="559"/>
                  </a:lnTo>
                  <a:lnTo>
                    <a:pt x="527" y="486"/>
                  </a:lnTo>
                  <a:lnTo>
                    <a:pt x="536" y="399"/>
                  </a:lnTo>
                  <a:lnTo>
                    <a:pt x="597" y="323"/>
                  </a:lnTo>
                  <a:lnTo>
                    <a:pt x="752" y="256"/>
                  </a:lnTo>
                  <a:lnTo>
                    <a:pt x="755" y="196"/>
                  </a:lnTo>
                  <a:lnTo>
                    <a:pt x="731" y="193"/>
                  </a:lnTo>
                  <a:lnTo>
                    <a:pt x="698" y="226"/>
                  </a:lnTo>
                  <a:lnTo>
                    <a:pt x="626" y="261"/>
                  </a:lnTo>
                  <a:lnTo>
                    <a:pt x="552" y="249"/>
                  </a:lnTo>
                  <a:lnTo>
                    <a:pt x="543" y="226"/>
                  </a:lnTo>
                  <a:lnTo>
                    <a:pt x="599" y="174"/>
                  </a:lnTo>
                  <a:lnTo>
                    <a:pt x="547" y="130"/>
                  </a:lnTo>
                  <a:lnTo>
                    <a:pt x="515" y="126"/>
                  </a:lnTo>
                  <a:lnTo>
                    <a:pt x="504" y="94"/>
                  </a:lnTo>
                  <a:lnTo>
                    <a:pt x="454" y="87"/>
                  </a:lnTo>
                  <a:lnTo>
                    <a:pt x="423" y="24"/>
                  </a:lnTo>
                  <a:lnTo>
                    <a:pt x="382" y="18"/>
                  </a:lnTo>
                  <a:lnTo>
                    <a:pt x="361" y="43"/>
                  </a:lnTo>
                  <a:lnTo>
                    <a:pt x="353" y="42"/>
                  </a:lnTo>
                  <a:lnTo>
                    <a:pt x="318" y="5"/>
                  </a:lnTo>
                  <a:lnTo>
                    <a:pt x="286" y="0"/>
                  </a:lnTo>
                  <a:lnTo>
                    <a:pt x="252" y="36"/>
                  </a:lnTo>
                  <a:lnTo>
                    <a:pt x="234" y="42"/>
                  </a:lnTo>
                  <a:lnTo>
                    <a:pt x="234" y="42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39" name="Freeform 91"/>
            <p:cNvSpPr>
              <a:spLocks/>
            </p:cNvSpPr>
            <p:nvPr/>
          </p:nvSpPr>
          <p:spPr bwMode="auto">
            <a:xfrm>
              <a:off x="1432" y="3458"/>
              <a:ext cx="109" cy="108"/>
            </a:xfrm>
            <a:custGeom>
              <a:avLst/>
              <a:gdLst>
                <a:gd name="T0" fmla="*/ 70 w 213"/>
                <a:gd name="T1" fmla="*/ 0 h 207"/>
                <a:gd name="T2" fmla="*/ 102 w 213"/>
                <a:gd name="T3" fmla="*/ 20 h 207"/>
                <a:gd name="T4" fmla="*/ 105 w 213"/>
                <a:gd name="T5" fmla="*/ 52 h 207"/>
                <a:gd name="T6" fmla="*/ 138 w 213"/>
                <a:gd name="T7" fmla="*/ 56 h 207"/>
                <a:gd name="T8" fmla="*/ 181 w 213"/>
                <a:gd name="T9" fmla="*/ 92 h 207"/>
                <a:gd name="T10" fmla="*/ 176 w 213"/>
                <a:gd name="T11" fmla="*/ 113 h 207"/>
                <a:gd name="T12" fmla="*/ 213 w 213"/>
                <a:gd name="T13" fmla="*/ 155 h 207"/>
                <a:gd name="T14" fmla="*/ 152 w 213"/>
                <a:gd name="T15" fmla="*/ 207 h 207"/>
                <a:gd name="T16" fmla="*/ 53 w 213"/>
                <a:gd name="T17" fmla="*/ 191 h 207"/>
                <a:gd name="T18" fmla="*/ 0 w 213"/>
                <a:gd name="T19" fmla="*/ 163 h 207"/>
                <a:gd name="T20" fmla="*/ 9 w 213"/>
                <a:gd name="T21" fmla="*/ 76 h 207"/>
                <a:gd name="T22" fmla="*/ 70 w 213"/>
                <a:gd name="T23" fmla="*/ 0 h 207"/>
                <a:gd name="T24" fmla="*/ 70 w 213"/>
                <a:gd name="T25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3" h="207">
                  <a:moveTo>
                    <a:pt x="70" y="0"/>
                  </a:moveTo>
                  <a:lnTo>
                    <a:pt x="102" y="20"/>
                  </a:lnTo>
                  <a:lnTo>
                    <a:pt x="105" y="52"/>
                  </a:lnTo>
                  <a:lnTo>
                    <a:pt x="138" y="56"/>
                  </a:lnTo>
                  <a:lnTo>
                    <a:pt x="181" y="92"/>
                  </a:lnTo>
                  <a:lnTo>
                    <a:pt x="176" y="113"/>
                  </a:lnTo>
                  <a:lnTo>
                    <a:pt x="213" y="155"/>
                  </a:lnTo>
                  <a:lnTo>
                    <a:pt x="152" y="207"/>
                  </a:lnTo>
                  <a:lnTo>
                    <a:pt x="53" y="191"/>
                  </a:lnTo>
                  <a:lnTo>
                    <a:pt x="0" y="163"/>
                  </a:lnTo>
                  <a:lnTo>
                    <a:pt x="9" y="76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40" name="Freeform 92"/>
            <p:cNvSpPr>
              <a:spLocks/>
            </p:cNvSpPr>
            <p:nvPr/>
          </p:nvSpPr>
          <p:spPr bwMode="auto">
            <a:xfrm>
              <a:off x="1432" y="3458"/>
              <a:ext cx="109" cy="108"/>
            </a:xfrm>
            <a:custGeom>
              <a:avLst/>
              <a:gdLst>
                <a:gd name="T0" fmla="*/ 70 w 213"/>
                <a:gd name="T1" fmla="*/ 0 h 207"/>
                <a:gd name="T2" fmla="*/ 102 w 213"/>
                <a:gd name="T3" fmla="*/ 20 h 207"/>
                <a:gd name="T4" fmla="*/ 105 w 213"/>
                <a:gd name="T5" fmla="*/ 52 h 207"/>
                <a:gd name="T6" fmla="*/ 138 w 213"/>
                <a:gd name="T7" fmla="*/ 56 h 207"/>
                <a:gd name="T8" fmla="*/ 181 w 213"/>
                <a:gd name="T9" fmla="*/ 92 h 207"/>
                <a:gd name="T10" fmla="*/ 176 w 213"/>
                <a:gd name="T11" fmla="*/ 113 h 207"/>
                <a:gd name="T12" fmla="*/ 213 w 213"/>
                <a:gd name="T13" fmla="*/ 155 h 207"/>
                <a:gd name="T14" fmla="*/ 152 w 213"/>
                <a:gd name="T15" fmla="*/ 207 h 207"/>
                <a:gd name="T16" fmla="*/ 53 w 213"/>
                <a:gd name="T17" fmla="*/ 191 h 207"/>
                <a:gd name="T18" fmla="*/ 0 w 213"/>
                <a:gd name="T19" fmla="*/ 163 h 207"/>
                <a:gd name="T20" fmla="*/ 9 w 213"/>
                <a:gd name="T21" fmla="*/ 76 h 207"/>
                <a:gd name="T22" fmla="*/ 70 w 213"/>
                <a:gd name="T23" fmla="*/ 0 h 207"/>
                <a:gd name="T24" fmla="*/ 70 w 213"/>
                <a:gd name="T25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3" h="207">
                  <a:moveTo>
                    <a:pt x="70" y="0"/>
                  </a:moveTo>
                  <a:lnTo>
                    <a:pt x="102" y="20"/>
                  </a:lnTo>
                  <a:lnTo>
                    <a:pt x="105" y="52"/>
                  </a:lnTo>
                  <a:lnTo>
                    <a:pt x="138" y="56"/>
                  </a:lnTo>
                  <a:lnTo>
                    <a:pt x="181" y="92"/>
                  </a:lnTo>
                  <a:lnTo>
                    <a:pt x="176" y="113"/>
                  </a:lnTo>
                  <a:lnTo>
                    <a:pt x="213" y="155"/>
                  </a:lnTo>
                  <a:lnTo>
                    <a:pt x="152" y="207"/>
                  </a:lnTo>
                  <a:lnTo>
                    <a:pt x="53" y="191"/>
                  </a:lnTo>
                  <a:lnTo>
                    <a:pt x="0" y="163"/>
                  </a:lnTo>
                  <a:lnTo>
                    <a:pt x="9" y="76"/>
                  </a:lnTo>
                  <a:lnTo>
                    <a:pt x="70" y="0"/>
                  </a:lnTo>
                  <a:lnTo>
                    <a:pt x="70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41" name="Freeform 93"/>
            <p:cNvSpPr>
              <a:spLocks/>
            </p:cNvSpPr>
            <p:nvPr/>
          </p:nvSpPr>
          <p:spPr bwMode="auto">
            <a:xfrm>
              <a:off x="1230" y="3057"/>
              <a:ext cx="263" cy="252"/>
            </a:xfrm>
            <a:custGeom>
              <a:avLst/>
              <a:gdLst>
                <a:gd name="T0" fmla="*/ 0 w 512"/>
                <a:gd name="T1" fmla="*/ 257 h 477"/>
                <a:gd name="T2" fmla="*/ 36 w 512"/>
                <a:gd name="T3" fmla="*/ 262 h 477"/>
                <a:gd name="T4" fmla="*/ 73 w 512"/>
                <a:gd name="T5" fmla="*/ 450 h 477"/>
                <a:gd name="T6" fmla="*/ 99 w 512"/>
                <a:gd name="T7" fmla="*/ 476 h 477"/>
                <a:gd name="T8" fmla="*/ 123 w 512"/>
                <a:gd name="T9" fmla="*/ 469 h 477"/>
                <a:gd name="T10" fmla="*/ 151 w 512"/>
                <a:gd name="T11" fmla="*/ 434 h 477"/>
                <a:gd name="T12" fmla="*/ 183 w 512"/>
                <a:gd name="T13" fmla="*/ 439 h 477"/>
                <a:gd name="T14" fmla="*/ 216 w 512"/>
                <a:gd name="T15" fmla="*/ 476 h 477"/>
                <a:gd name="T16" fmla="*/ 228 w 512"/>
                <a:gd name="T17" fmla="*/ 477 h 477"/>
                <a:gd name="T18" fmla="*/ 247 w 512"/>
                <a:gd name="T19" fmla="*/ 453 h 477"/>
                <a:gd name="T20" fmla="*/ 290 w 512"/>
                <a:gd name="T21" fmla="*/ 459 h 477"/>
                <a:gd name="T22" fmla="*/ 317 w 512"/>
                <a:gd name="T23" fmla="*/ 404 h 477"/>
                <a:gd name="T24" fmla="*/ 380 w 512"/>
                <a:gd name="T25" fmla="*/ 383 h 477"/>
                <a:gd name="T26" fmla="*/ 468 w 512"/>
                <a:gd name="T27" fmla="*/ 382 h 477"/>
                <a:gd name="T28" fmla="*/ 466 w 512"/>
                <a:gd name="T29" fmla="*/ 404 h 477"/>
                <a:gd name="T30" fmla="*/ 489 w 512"/>
                <a:gd name="T31" fmla="*/ 416 h 477"/>
                <a:gd name="T32" fmla="*/ 493 w 512"/>
                <a:gd name="T33" fmla="*/ 393 h 477"/>
                <a:gd name="T34" fmla="*/ 512 w 512"/>
                <a:gd name="T35" fmla="*/ 372 h 477"/>
                <a:gd name="T36" fmla="*/ 487 w 512"/>
                <a:gd name="T37" fmla="*/ 286 h 477"/>
                <a:gd name="T38" fmla="*/ 427 w 512"/>
                <a:gd name="T39" fmla="*/ 269 h 477"/>
                <a:gd name="T40" fmla="*/ 416 w 512"/>
                <a:gd name="T41" fmla="*/ 231 h 477"/>
                <a:gd name="T42" fmla="*/ 400 w 512"/>
                <a:gd name="T43" fmla="*/ 220 h 477"/>
                <a:gd name="T44" fmla="*/ 403 w 512"/>
                <a:gd name="T45" fmla="*/ 206 h 477"/>
                <a:gd name="T46" fmla="*/ 422 w 512"/>
                <a:gd name="T47" fmla="*/ 192 h 477"/>
                <a:gd name="T48" fmla="*/ 310 w 512"/>
                <a:gd name="T49" fmla="*/ 110 h 477"/>
                <a:gd name="T50" fmla="*/ 253 w 512"/>
                <a:gd name="T51" fmla="*/ 102 h 477"/>
                <a:gd name="T52" fmla="*/ 217 w 512"/>
                <a:gd name="T53" fmla="*/ 60 h 477"/>
                <a:gd name="T54" fmla="*/ 245 w 512"/>
                <a:gd name="T55" fmla="*/ 49 h 477"/>
                <a:gd name="T56" fmla="*/ 253 w 512"/>
                <a:gd name="T57" fmla="*/ 4 h 477"/>
                <a:gd name="T58" fmla="*/ 226 w 512"/>
                <a:gd name="T59" fmla="*/ 0 h 477"/>
                <a:gd name="T60" fmla="*/ 123 w 512"/>
                <a:gd name="T61" fmla="*/ 15 h 477"/>
                <a:gd name="T62" fmla="*/ 117 w 512"/>
                <a:gd name="T63" fmla="*/ 8 h 477"/>
                <a:gd name="T64" fmla="*/ 83 w 512"/>
                <a:gd name="T65" fmla="*/ 8 h 477"/>
                <a:gd name="T66" fmla="*/ 67 w 512"/>
                <a:gd name="T67" fmla="*/ 38 h 477"/>
                <a:gd name="T68" fmla="*/ 28 w 512"/>
                <a:gd name="T69" fmla="*/ 31 h 477"/>
                <a:gd name="T70" fmla="*/ 72 w 512"/>
                <a:gd name="T71" fmla="*/ 121 h 477"/>
                <a:gd name="T72" fmla="*/ 36 w 512"/>
                <a:gd name="T73" fmla="*/ 184 h 477"/>
                <a:gd name="T74" fmla="*/ 34 w 512"/>
                <a:gd name="T75" fmla="*/ 228 h 477"/>
                <a:gd name="T76" fmla="*/ 0 w 512"/>
                <a:gd name="T77" fmla="*/ 257 h 477"/>
                <a:gd name="T78" fmla="*/ 0 w 512"/>
                <a:gd name="T79" fmla="*/ 257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2" h="477">
                  <a:moveTo>
                    <a:pt x="0" y="257"/>
                  </a:moveTo>
                  <a:lnTo>
                    <a:pt x="36" y="262"/>
                  </a:lnTo>
                  <a:lnTo>
                    <a:pt x="73" y="450"/>
                  </a:lnTo>
                  <a:lnTo>
                    <a:pt x="99" y="476"/>
                  </a:lnTo>
                  <a:lnTo>
                    <a:pt x="123" y="469"/>
                  </a:lnTo>
                  <a:lnTo>
                    <a:pt x="151" y="434"/>
                  </a:lnTo>
                  <a:lnTo>
                    <a:pt x="183" y="439"/>
                  </a:lnTo>
                  <a:lnTo>
                    <a:pt x="216" y="476"/>
                  </a:lnTo>
                  <a:lnTo>
                    <a:pt x="228" y="477"/>
                  </a:lnTo>
                  <a:lnTo>
                    <a:pt x="247" y="453"/>
                  </a:lnTo>
                  <a:lnTo>
                    <a:pt x="290" y="459"/>
                  </a:lnTo>
                  <a:lnTo>
                    <a:pt x="317" y="404"/>
                  </a:lnTo>
                  <a:lnTo>
                    <a:pt x="380" y="383"/>
                  </a:lnTo>
                  <a:lnTo>
                    <a:pt x="468" y="382"/>
                  </a:lnTo>
                  <a:lnTo>
                    <a:pt x="466" y="404"/>
                  </a:lnTo>
                  <a:lnTo>
                    <a:pt x="489" y="416"/>
                  </a:lnTo>
                  <a:lnTo>
                    <a:pt x="493" y="393"/>
                  </a:lnTo>
                  <a:lnTo>
                    <a:pt x="512" y="372"/>
                  </a:lnTo>
                  <a:lnTo>
                    <a:pt x="487" y="286"/>
                  </a:lnTo>
                  <a:lnTo>
                    <a:pt x="427" y="269"/>
                  </a:lnTo>
                  <a:lnTo>
                    <a:pt x="416" y="231"/>
                  </a:lnTo>
                  <a:lnTo>
                    <a:pt x="400" y="220"/>
                  </a:lnTo>
                  <a:lnTo>
                    <a:pt x="403" y="206"/>
                  </a:lnTo>
                  <a:lnTo>
                    <a:pt x="422" y="192"/>
                  </a:lnTo>
                  <a:lnTo>
                    <a:pt x="310" y="110"/>
                  </a:lnTo>
                  <a:lnTo>
                    <a:pt x="253" y="102"/>
                  </a:lnTo>
                  <a:lnTo>
                    <a:pt x="217" y="60"/>
                  </a:lnTo>
                  <a:lnTo>
                    <a:pt x="245" y="49"/>
                  </a:lnTo>
                  <a:lnTo>
                    <a:pt x="253" y="4"/>
                  </a:lnTo>
                  <a:lnTo>
                    <a:pt x="226" y="0"/>
                  </a:lnTo>
                  <a:lnTo>
                    <a:pt x="123" y="15"/>
                  </a:lnTo>
                  <a:lnTo>
                    <a:pt x="117" y="8"/>
                  </a:lnTo>
                  <a:lnTo>
                    <a:pt x="83" y="8"/>
                  </a:lnTo>
                  <a:lnTo>
                    <a:pt x="67" y="38"/>
                  </a:lnTo>
                  <a:lnTo>
                    <a:pt x="28" y="31"/>
                  </a:lnTo>
                  <a:lnTo>
                    <a:pt x="72" y="121"/>
                  </a:lnTo>
                  <a:lnTo>
                    <a:pt x="36" y="184"/>
                  </a:lnTo>
                  <a:lnTo>
                    <a:pt x="34" y="228"/>
                  </a:lnTo>
                  <a:lnTo>
                    <a:pt x="0" y="257"/>
                  </a:lnTo>
                  <a:lnTo>
                    <a:pt x="0" y="257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42" name="Freeform 94"/>
            <p:cNvSpPr>
              <a:spLocks/>
            </p:cNvSpPr>
            <p:nvPr/>
          </p:nvSpPr>
          <p:spPr bwMode="auto">
            <a:xfrm>
              <a:off x="1230" y="3057"/>
              <a:ext cx="263" cy="252"/>
            </a:xfrm>
            <a:custGeom>
              <a:avLst/>
              <a:gdLst>
                <a:gd name="T0" fmla="*/ 0 w 512"/>
                <a:gd name="T1" fmla="*/ 257 h 477"/>
                <a:gd name="T2" fmla="*/ 36 w 512"/>
                <a:gd name="T3" fmla="*/ 262 h 477"/>
                <a:gd name="T4" fmla="*/ 73 w 512"/>
                <a:gd name="T5" fmla="*/ 450 h 477"/>
                <a:gd name="T6" fmla="*/ 99 w 512"/>
                <a:gd name="T7" fmla="*/ 476 h 477"/>
                <a:gd name="T8" fmla="*/ 123 w 512"/>
                <a:gd name="T9" fmla="*/ 469 h 477"/>
                <a:gd name="T10" fmla="*/ 151 w 512"/>
                <a:gd name="T11" fmla="*/ 434 h 477"/>
                <a:gd name="T12" fmla="*/ 183 w 512"/>
                <a:gd name="T13" fmla="*/ 439 h 477"/>
                <a:gd name="T14" fmla="*/ 216 w 512"/>
                <a:gd name="T15" fmla="*/ 476 h 477"/>
                <a:gd name="T16" fmla="*/ 228 w 512"/>
                <a:gd name="T17" fmla="*/ 477 h 477"/>
                <a:gd name="T18" fmla="*/ 247 w 512"/>
                <a:gd name="T19" fmla="*/ 453 h 477"/>
                <a:gd name="T20" fmla="*/ 290 w 512"/>
                <a:gd name="T21" fmla="*/ 459 h 477"/>
                <a:gd name="T22" fmla="*/ 317 w 512"/>
                <a:gd name="T23" fmla="*/ 404 h 477"/>
                <a:gd name="T24" fmla="*/ 380 w 512"/>
                <a:gd name="T25" fmla="*/ 383 h 477"/>
                <a:gd name="T26" fmla="*/ 468 w 512"/>
                <a:gd name="T27" fmla="*/ 382 h 477"/>
                <a:gd name="T28" fmla="*/ 466 w 512"/>
                <a:gd name="T29" fmla="*/ 404 h 477"/>
                <a:gd name="T30" fmla="*/ 489 w 512"/>
                <a:gd name="T31" fmla="*/ 416 h 477"/>
                <a:gd name="T32" fmla="*/ 493 w 512"/>
                <a:gd name="T33" fmla="*/ 393 h 477"/>
                <a:gd name="T34" fmla="*/ 512 w 512"/>
                <a:gd name="T35" fmla="*/ 372 h 477"/>
                <a:gd name="T36" fmla="*/ 487 w 512"/>
                <a:gd name="T37" fmla="*/ 286 h 477"/>
                <a:gd name="T38" fmla="*/ 427 w 512"/>
                <a:gd name="T39" fmla="*/ 269 h 477"/>
                <a:gd name="T40" fmla="*/ 416 w 512"/>
                <a:gd name="T41" fmla="*/ 231 h 477"/>
                <a:gd name="T42" fmla="*/ 400 w 512"/>
                <a:gd name="T43" fmla="*/ 220 h 477"/>
                <a:gd name="T44" fmla="*/ 403 w 512"/>
                <a:gd name="T45" fmla="*/ 206 h 477"/>
                <a:gd name="T46" fmla="*/ 422 w 512"/>
                <a:gd name="T47" fmla="*/ 192 h 477"/>
                <a:gd name="T48" fmla="*/ 310 w 512"/>
                <a:gd name="T49" fmla="*/ 110 h 477"/>
                <a:gd name="T50" fmla="*/ 253 w 512"/>
                <a:gd name="T51" fmla="*/ 102 h 477"/>
                <a:gd name="T52" fmla="*/ 217 w 512"/>
                <a:gd name="T53" fmla="*/ 60 h 477"/>
                <a:gd name="T54" fmla="*/ 245 w 512"/>
                <a:gd name="T55" fmla="*/ 49 h 477"/>
                <a:gd name="T56" fmla="*/ 253 w 512"/>
                <a:gd name="T57" fmla="*/ 4 h 477"/>
                <a:gd name="T58" fmla="*/ 226 w 512"/>
                <a:gd name="T59" fmla="*/ 0 h 477"/>
                <a:gd name="T60" fmla="*/ 123 w 512"/>
                <a:gd name="T61" fmla="*/ 15 h 477"/>
                <a:gd name="T62" fmla="*/ 117 w 512"/>
                <a:gd name="T63" fmla="*/ 8 h 477"/>
                <a:gd name="T64" fmla="*/ 83 w 512"/>
                <a:gd name="T65" fmla="*/ 8 h 477"/>
                <a:gd name="T66" fmla="*/ 67 w 512"/>
                <a:gd name="T67" fmla="*/ 38 h 477"/>
                <a:gd name="T68" fmla="*/ 28 w 512"/>
                <a:gd name="T69" fmla="*/ 31 h 477"/>
                <a:gd name="T70" fmla="*/ 72 w 512"/>
                <a:gd name="T71" fmla="*/ 121 h 477"/>
                <a:gd name="T72" fmla="*/ 36 w 512"/>
                <a:gd name="T73" fmla="*/ 184 h 477"/>
                <a:gd name="T74" fmla="*/ 34 w 512"/>
                <a:gd name="T75" fmla="*/ 228 h 477"/>
                <a:gd name="T76" fmla="*/ 0 w 512"/>
                <a:gd name="T77" fmla="*/ 257 h 477"/>
                <a:gd name="T78" fmla="*/ 0 w 512"/>
                <a:gd name="T79" fmla="*/ 257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2" h="477">
                  <a:moveTo>
                    <a:pt x="0" y="257"/>
                  </a:moveTo>
                  <a:lnTo>
                    <a:pt x="36" y="262"/>
                  </a:lnTo>
                  <a:lnTo>
                    <a:pt x="73" y="450"/>
                  </a:lnTo>
                  <a:lnTo>
                    <a:pt x="99" y="476"/>
                  </a:lnTo>
                  <a:lnTo>
                    <a:pt x="123" y="469"/>
                  </a:lnTo>
                  <a:lnTo>
                    <a:pt x="151" y="434"/>
                  </a:lnTo>
                  <a:lnTo>
                    <a:pt x="183" y="439"/>
                  </a:lnTo>
                  <a:lnTo>
                    <a:pt x="216" y="476"/>
                  </a:lnTo>
                  <a:lnTo>
                    <a:pt x="228" y="477"/>
                  </a:lnTo>
                  <a:lnTo>
                    <a:pt x="247" y="453"/>
                  </a:lnTo>
                  <a:lnTo>
                    <a:pt x="290" y="459"/>
                  </a:lnTo>
                  <a:lnTo>
                    <a:pt x="317" y="404"/>
                  </a:lnTo>
                  <a:lnTo>
                    <a:pt x="380" y="383"/>
                  </a:lnTo>
                  <a:lnTo>
                    <a:pt x="468" y="382"/>
                  </a:lnTo>
                  <a:lnTo>
                    <a:pt x="466" y="404"/>
                  </a:lnTo>
                  <a:lnTo>
                    <a:pt x="489" y="416"/>
                  </a:lnTo>
                  <a:lnTo>
                    <a:pt x="493" y="393"/>
                  </a:lnTo>
                  <a:lnTo>
                    <a:pt x="512" y="372"/>
                  </a:lnTo>
                  <a:lnTo>
                    <a:pt x="487" y="286"/>
                  </a:lnTo>
                  <a:lnTo>
                    <a:pt x="427" y="269"/>
                  </a:lnTo>
                  <a:lnTo>
                    <a:pt x="416" y="231"/>
                  </a:lnTo>
                  <a:lnTo>
                    <a:pt x="400" y="220"/>
                  </a:lnTo>
                  <a:lnTo>
                    <a:pt x="403" y="206"/>
                  </a:lnTo>
                  <a:lnTo>
                    <a:pt x="422" y="192"/>
                  </a:lnTo>
                  <a:lnTo>
                    <a:pt x="310" y="110"/>
                  </a:lnTo>
                  <a:lnTo>
                    <a:pt x="253" y="102"/>
                  </a:lnTo>
                  <a:lnTo>
                    <a:pt x="217" y="60"/>
                  </a:lnTo>
                  <a:lnTo>
                    <a:pt x="245" y="49"/>
                  </a:lnTo>
                  <a:lnTo>
                    <a:pt x="253" y="4"/>
                  </a:lnTo>
                  <a:lnTo>
                    <a:pt x="226" y="0"/>
                  </a:lnTo>
                  <a:lnTo>
                    <a:pt x="123" y="15"/>
                  </a:lnTo>
                  <a:lnTo>
                    <a:pt x="117" y="8"/>
                  </a:lnTo>
                  <a:lnTo>
                    <a:pt x="83" y="8"/>
                  </a:lnTo>
                  <a:lnTo>
                    <a:pt x="67" y="38"/>
                  </a:lnTo>
                  <a:lnTo>
                    <a:pt x="28" y="31"/>
                  </a:lnTo>
                  <a:lnTo>
                    <a:pt x="72" y="121"/>
                  </a:lnTo>
                  <a:lnTo>
                    <a:pt x="36" y="184"/>
                  </a:lnTo>
                  <a:lnTo>
                    <a:pt x="34" y="228"/>
                  </a:lnTo>
                  <a:lnTo>
                    <a:pt x="0" y="257"/>
                  </a:lnTo>
                  <a:lnTo>
                    <a:pt x="0" y="257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43" name="Freeform 95"/>
            <p:cNvSpPr>
              <a:spLocks/>
            </p:cNvSpPr>
            <p:nvPr/>
          </p:nvSpPr>
          <p:spPr bwMode="auto">
            <a:xfrm>
              <a:off x="1379" y="3259"/>
              <a:ext cx="169" cy="166"/>
            </a:xfrm>
            <a:custGeom>
              <a:avLst/>
              <a:gdLst>
                <a:gd name="T0" fmla="*/ 201 w 331"/>
                <a:gd name="T1" fmla="*/ 33 h 313"/>
                <a:gd name="T2" fmla="*/ 191 w 331"/>
                <a:gd name="T3" fmla="*/ 90 h 313"/>
                <a:gd name="T4" fmla="*/ 212 w 331"/>
                <a:gd name="T5" fmla="*/ 112 h 313"/>
                <a:gd name="T6" fmla="*/ 237 w 331"/>
                <a:gd name="T7" fmla="*/ 107 h 313"/>
                <a:gd name="T8" fmla="*/ 307 w 331"/>
                <a:gd name="T9" fmla="*/ 148 h 313"/>
                <a:gd name="T10" fmla="*/ 300 w 331"/>
                <a:gd name="T11" fmla="*/ 184 h 313"/>
                <a:gd name="T12" fmla="*/ 331 w 331"/>
                <a:gd name="T13" fmla="*/ 203 h 313"/>
                <a:gd name="T14" fmla="*/ 324 w 331"/>
                <a:gd name="T15" fmla="*/ 248 h 313"/>
                <a:gd name="T16" fmla="*/ 308 w 331"/>
                <a:gd name="T17" fmla="*/ 246 h 313"/>
                <a:gd name="T18" fmla="*/ 275 w 331"/>
                <a:gd name="T19" fmla="*/ 278 h 313"/>
                <a:gd name="T20" fmla="*/ 203 w 331"/>
                <a:gd name="T21" fmla="*/ 313 h 313"/>
                <a:gd name="T22" fmla="*/ 128 w 331"/>
                <a:gd name="T23" fmla="*/ 301 h 313"/>
                <a:gd name="T24" fmla="*/ 120 w 331"/>
                <a:gd name="T25" fmla="*/ 279 h 313"/>
                <a:gd name="T26" fmla="*/ 174 w 331"/>
                <a:gd name="T27" fmla="*/ 228 h 313"/>
                <a:gd name="T28" fmla="*/ 128 w 331"/>
                <a:gd name="T29" fmla="*/ 184 h 313"/>
                <a:gd name="T30" fmla="*/ 92 w 331"/>
                <a:gd name="T31" fmla="*/ 179 h 313"/>
                <a:gd name="T32" fmla="*/ 81 w 331"/>
                <a:gd name="T33" fmla="*/ 147 h 313"/>
                <a:gd name="T34" fmla="*/ 32 w 331"/>
                <a:gd name="T35" fmla="*/ 140 h 313"/>
                <a:gd name="T36" fmla="*/ 0 w 331"/>
                <a:gd name="T37" fmla="*/ 76 h 313"/>
                <a:gd name="T38" fmla="*/ 29 w 331"/>
                <a:gd name="T39" fmla="*/ 21 h 313"/>
                <a:gd name="T40" fmla="*/ 92 w 331"/>
                <a:gd name="T41" fmla="*/ 0 h 313"/>
                <a:gd name="T42" fmla="*/ 179 w 331"/>
                <a:gd name="T43" fmla="*/ 0 h 313"/>
                <a:gd name="T44" fmla="*/ 178 w 331"/>
                <a:gd name="T45" fmla="*/ 21 h 313"/>
                <a:gd name="T46" fmla="*/ 201 w 331"/>
                <a:gd name="T47" fmla="*/ 33 h 313"/>
                <a:gd name="T48" fmla="*/ 201 w 331"/>
                <a:gd name="T49" fmla="*/ 3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1" h="313">
                  <a:moveTo>
                    <a:pt x="201" y="33"/>
                  </a:moveTo>
                  <a:lnTo>
                    <a:pt x="191" y="90"/>
                  </a:lnTo>
                  <a:lnTo>
                    <a:pt x="212" y="112"/>
                  </a:lnTo>
                  <a:lnTo>
                    <a:pt x="237" y="107"/>
                  </a:lnTo>
                  <a:lnTo>
                    <a:pt x="307" y="148"/>
                  </a:lnTo>
                  <a:lnTo>
                    <a:pt x="300" y="184"/>
                  </a:lnTo>
                  <a:lnTo>
                    <a:pt x="331" y="203"/>
                  </a:lnTo>
                  <a:lnTo>
                    <a:pt x="324" y="248"/>
                  </a:lnTo>
                  <a:lnTo>
                    <a:pt x="308" y="246"/>
                  </a:lnTo>
                  <a:lnTo>
                    <a:pt x="275" y="278"/>
                  </a:lnTo>
                  <a:lnTo>
                    <a:pt x="203" y="313"/>
                  </a:lnTo>
                  <a:lnTo>
                    <a:pt x="128" y="301"/>
                  </a:lnTo>
                  <a:lnTo>
                    <a:pt x="120" y="279"/>
                  </a:lnTo>
                  <a:lnTo>
                    <a:pt x="174" y="228"/>
                  </a:lnTo>
                  <a:lnTo>
                    <a:pt x="128" y="184"/>
                  </a:lnTo>
                  <a:lnTo>
                    <a:pt x="92" y="179"/>
                  </a:lnTo>
                  <a:lnTo>
                    <a:pt x="81" y="147"/>
                  </a:lnTo>
                  <a:lnTo>
                    <a:pt x="32" y="140"/>
                  </a:lnTo>
                  <a:lnTo>
                    <a:pt x="0" y="76"/>
                  </a:lnTo>
                  <a:lnTo>
                    <a:pt x="29" y="21"/>
                  </a:lnTo>
                  <a:lnTo>
                    <a:pt x="92" y="0"/>
                  </a:lnTo>
                  <a:lnTo>
                    <a:pt x="179" y="0"/>
                  </a:lnTo>
                  <a:lnTo>
                    <a:pt x="178" y="21"/>
                  </a:lnTo>
                  <a:lnTo>
                    <a:pt x="201" y="33"/>
                  </a:lnTo>
                  <a:lnTo>
                    <a:pt x="201" y="3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44" name="Freeform 96"/>
            <p:cNvSpPr>
              <a:spLocks/>
            </p:cNvSpPr>
            <p:nvPr/>
          </p:nvSpPr>
          <p:spPr bwMode="auto">
            <a:xfrm>
              <a:off x="1379" y="3259"/>
              <a:ext cx="169" cy="166"/>
            </a:xfrm>
            <a:custGeom>
              <a:avLst/>
              <a:gdLst>
                <a:gd name="T0" fmla="*/ 201 w 331"/>
                <a:gd name="T1" fmla="*/ 33 h 313"/>
                <a:gd name="T2" fmla="*/ 191 w 331"/>
                <a:gd name="T3" fmla="*/ 90 h 313"/>
                <a:gd name="T4" fmla="*/ 212 w 331"/>
                <a:gd name="T5" fmla="*/ 112 h 313"/>
                <a:gd name="T6" fmla="*/ 237 w 331"/>
                <a:gd name="T7" fmla="*/ 107 h 313"/>
                <a:gd name="T8" fmla="*/ 307 w 331"/>
                <a:gd name="T9" fmla="*/ 148 h 313"/>
                <a:gd name="T10" fmla="*/ 300 w 331"/>
                <a:gd name="T11" fmla="*/ 184 h 313"/>
                <a:gd name="T12" fmla="*/ 331 w 331"/>
                <a:gd name="T13" fmla="*/ 203 h 313"/>
                <a:gd name="T14" fmla="*/ 324 w 331"/>
                <a:gd name="T15" fmla="*/ 248 h 313"/>
                <a:gd name="T16" fmla="*/ 308 w 331"/>
                <a:gd name="T17" fmla="*/ 246 h 313"/>
                <a:gd name="T18" fmla="*/ 275 w 331"/>
                <a:gd name="T19" fmla="*/ 278 h 313"/>
                <a:gd name="T20" fmla="*/ 203 w 331"/>
                <a:gd name="T21" fmla="*/ 313 h 313"/>
                <a:gd name="T22" fmla="*/ 128 w 331"/>
                <a:gd name="T23" fmla="*/ 301 h 313"/>
                <a:gd name="T24" fmla="*/ 120 w 331"/>
                <a:gd name="T25" fmla="*/ 279 h 313"/>
                <a:gd name="T26" fmla="*/ 174 w 331"/>
                <a:gd name="T27" fmla="*/ 228 h 313"/>
                <a:gd name="T28" fmla="*/ 128 w 331"/>
                <a:gd name="T29" fmla="*/ 184 h 313"/>
                <a:gd name="T30" fmla="*/ 92 w 331"/>
                <a:gd name="T31" fmla="*/ 179 h 313"/>
                <a:gd name="T32" fmla="*/ 81 w 331"/>
                <a:gd name="T33" fmla="*/ 147 h 313"/>
                <a:gd name="T34" fmla="*/ 32 w 331"/>
                <a:gd name="T35" fmla="*/ 140 h 313"/>
                <a:gd name="T36" fmla="*/ 0 w 331"/>
                <a:gd name="T37" fmla="*/ 76 h 313"/>
                <a:gd name="T38" fmla="*/ 29 w 331"/>
                <a:gd name="T39" fmla="*/ 21 h 313"/>
                <a:gd name="T40" fmla="*/ 92 w 331"/>
                <a:gd name="T41" fmla="*/ 0 h 313"/>
                <a:gd name="T42" fmla="*/ 179 w 331"/>
                <a:gd name="T43" fmla="*/ 0 h 313"/>
                <a:gd name="T44" fmla="*/ 178 w 331"/>
                <a:gd name="T45" fmla="*/ 21 h 313"/>
                <a:gd name="T46" fmla="*/ 201 w 331"/>
                <a:gd name="T47" fmla="*/ 33 h 313"/>
                <a:gd name="T48" fmla="*/ 201 w 331"/>
                <a:gd name="T49" fmla="*/ 3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1" h="313">
                  <a:moveTo>
                    <a:pt x="201" y="33"/>
                  </a:moveTo>
                  <a:lnTo>
                    <a:pt x="191" y="90"/>
                  </a:lnTo>
                  <a:lnTo>
                    <a:pt x="212" y="112"/>
                  </a:lnTo>
                  <a:lnTo>
                    <a:pt x="237" y="107"/>
                  </a:lnTo>
                  <a:lnTo>
                    <a:pt x="307" y="148"/>
                  </a:lnTo>
                  <a:lnTo>
                    <a:pt x="300" y="184"/>
                  </a:lnTo>
                  <a:lnTo>
                    <a:pt x="331" y="203"/>
                  </a:lnTo>
                  <a:lnTo>
                    <a:pt x="324" y="248"/>
                  </a:lnTo>
                  <a:lnTo>
                    <a:pt x="308" y="246"/>
                  </a:lnTo>
                  <a:lnTo>
                    <a:pt x="275" y="278"/>
                  </a:lnTo>
                  <a:lnTo>
                    <a:pt x="203" y="313"/>
                  </a:lnTo>
                  <a:lnTo>
                    <a:pt x="128" y="301"/>
                  </a:lnTo>
                  <a:lnTo>
                    <a:pt x="120" y="279"/>
                  </a:lnTo>
                  <a:lnTo>
                    <a:pt x="174" y="228"/>
                  </a:lnTo>
                  <a:lnTo>
                    <a:pt x="128" y="184"/>
                  </a:lnTo>
                  <a:lnTo>
                    <a:pt x="92" y="179"/>
                  </a:lnTo>
                  <a:lnTo>
                    <a:pt x="81" y="147"/>
                  </a:lnTo>
                  <a:lnTo>
                    <a:pt x="32" y="140"/>
                  </a:lnTo>
                  <a:lnTo>
                    <a:pt x="0" y="76"/>
                  </a:lnTo>
                  <a:lnTo>
                    <a:pt x="29" y="21"/>
                  </a:lnTo>
                  <a:lnTo>
                    <a:pt x="92" y="0"/>
                  </a:lnTo>
                  <a:lnTo>
                    <a:pt x="179" y="0"/>
                  </a:lnTo>
                  <a:lnTo>
                    <a:pt x="178" y="21"/>
                  </a:lnTo>
                  <a:lnTo>
                    <a:pt x="201" y="33"/>
                  </a:lnTo>
                  <a:lnTo>
                    <a:pt x="201" y="33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45" name="Freeform 97"/>
            <p:cNvSpPr>
              <a:spLocks/>
            </p:cNvSpPr>
            <p:nvPr/>
          </p:nvSpPr>
          <p:spPr bwMode="auto">
            <a:xfrm>
              <a:off x="1472" y="2723"/>
              <a:ext cx="113" cy="139"/>
            </a:xfrm>
            <a:custGeom>
              <a:avLst/>
              <a:gdLst>
                <a:gd name="T0" fmla="*/ 83 w 221"/>
                <a:gd name="T1" fmla="*/ 0 h 263"/>
                <a:gd name="T2" fmla="*/ 45 w 221"/>
                <a:gd name="T3" fmla="*/ 2 h 263"/>
                <a:gd name="T4" fmla="*/ 20 w 221"/>
                <a:gd name="T5" fmla="*/ 14 h 263"/>
                <a:gd name="T6" fmla="*/ 35 w 221"/>
                <a:gd name="T7" fmla="*/ 39 h 263"/>
                <a:gd name="T8" fmla="*/ 17 w 221"/>
                <a:gd name="T9" fmla="*/ 57 h 263"/>
                <a:gd name="T10" fmla="*/ 0 w 221"/>
                <a:gd name="T11" fmla="*/ 56 h 263"/>
                <a:gd name="T12" fmla="*/ 8 w 221"/>
                <a:gd name="T13" fmla="*/ 93 h 263"/>
                <a:gd name="T14" fmla="*/ 44 w 221"/>
                <a:gd name="T15" fmla="*/ 108 h 263"/>
                <a:gd name="T16" fmla="*/ 39 w 221"/>
                <a:gd name="T17" fmla="*/ 130 h 263"/>
                <a:gd name="T18" fmla="*/ 55 w 221"/>
                <a:gd name="T19" fmla="*/ 140 h 263"/>
                <a:gd name="T20" fmla="*/ 54 w 221"/>
                <a:gd name="T21" fmla="*/ 238 h 263"/>
                <a:gd name="T22" fmla="*/ 68 w 221"/>
                <a:gd name="T23" fmla="*/ 263 h 263"/>
                <a:gd name="T24" fmla="*/ 193 w 221"/>
                <a:gd name="T25" fmla="*/ 243 h 263"/>
                <a:gd name="T26" fmla="*/ 177 w 221"/>
                <a:gd name="T27" fmla="*/ 203 h 263"/>
                <a:gd name="T28" fmla="*/ 139 w 221"/>
                <a:gd name="T29" fmla="*/ 181 h 263"/>
                <a:gd name="T30" fmla="*/ 144 w 221"/>
                <a:gd name="T31" fmla="*/ 138 h 263"/>
                <a:gd name="T32" fmla="*/ 221 w 221"/>
                <a:gd name="T33" fmla="*/ 86 h 263"/>
                <a:gd name="T34" fmla="*/ 149 w 221"/>
                <a:gd name="T35" fmla="*/ 83 h 263"/>
                <a:gd name="T36" fmla="*/ 83 w 221"/>
                <a:gd name="T37" fmla="*/ 0 h 263"/>
                <a:gd name="T38" fmla="*/ 83 w 221"/>
                <a:gd name="T39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1" h="263">
                  <a:moveTo>
                    <a:pt x="83" y="0"/>
                  </a:moveTo>
                  <a:lnTo>
                    <a:pt x="45" y="2"/>
                  </a:lnTo>
                  <a:lnTo>
                    <a:pt x="20" y="14"/>
                  </a:lnTo>
                  <a:lnTo>
                    <a:pt x="35" y="39"/>
                  </a:lnTo>
                  <a:lnTo>
                    <a:pt x="17" y="57"/>
                  </a:lnTo>
                  <a:lnTo>
                    <a:pt x="0" y="56"/>
                  </a:lnTo>
                  <a:lnTo>
                    <a:pt x="8" y="93"/>
                  </a:lnTo>
                  <a:lnTo>
                    <a:pt x="44" y="108"/>
                  </a:lnTo>
                  <a:lnTo>
                    <a:pt x="39" y="130"/>
                  </a:lnTo>
                  <a:lnTo>
                    <a:pt x="55" y="140"/>
                  </a:lnTo>
                  <a:lnTo>
                    <a:pt x="54" y="238"/>
                  </a:lnTo>
                  <a:lnTo>
                    <a:pt x="68" y="263"/>
                  </a:lnTo>
                  <a:lnTo>
                    <a:pt x="193" y="243"/>
                  </a:lnTo>
                  <a:lnTo>
                    <a:pt x="177" y="203"/>
                  </a:lnTo>
                  <a:lnTo>
                    <a:pt x="139" y="181"/>
                  </a:lnTo>
                  <a:lnTo>
                    <a:pt x="144" y="138"/>
                  </a:lnTo>
                  <a:lnTo>
                    <a:pt x="221" y="86"/>
                  </a:lnTo>
                  <a:lnTo>
                    <a:pt x="149" y="83"/>
                  </a:lnTo>
                  <a:lnTo>
                    <a:pt x="83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46" name="Freeform 98"/>
            <p:cNvSpPr>
              <a:spLocks/>
            </p:cNvSpPr>
            <p:nvPr/>
          </p:nvSpPr>
          <p:spPr bwMode="auto">
            <a:xfrm>
              <a:off x="1472" y="2723"/>
              <a:ext cx="113" cy="139"/>
            </a:xfrm>
            <a:custGeom>
              <a:avLst/>
              <a:gdLst>
                <a:gd name="T0" fmla="*/ 83 w 221"/>
                <a:gd name="T1" fmla="*/ 0 h 263"/>
                <a:gd name="T2" fmla="*/ 45 w 221"/>
                <a:gd name="T3" fmla="*/ 2 h 263"/>
                <a:gd name="T4" fmla="*/ 20 w 221"/>
                <a:gd name="T5" fmla="*/ 14 h 263"/>
                <a:gd name="T6" fmla="*/ 35 w 221"/>
                <a:gd name="T7" fmla="*/ 39 h 263"/>
                <a:gd name="T8" fmla="*/ 17 w 221"/>
                <a:gd name="T9" fmla="*/ 57 h 263"/>
                <a:gd name="T10" fmla="*/ 0 w 221"/>
                <a:gd name="T11" fmla="*/ 56 h 263"/>
                <a:gd name="T12" fmla="*/ 8 w 221"/>
                <a:gd name="T13" fmla="*/ 93 h 263"/>
                <a:gd name="T14" fmla="*/ 44 w 221"/>
                <a:gd name="T15" fmla="*/ 108 h 263"/>
                <a:gd name="T16" fmla="*/ 39 w 221"/>
                <a:gd name="T17" fmla="*/ 130 h 263"/>
                <a:gd name="T18" fmla="*/ 55 w 221"/>
                <a:gd name="T19" fmla="*/ 140 h 263"/>
                <a:gd name="T20" fmla="*/ 54 w 221"/>
                <a:gd name="T21" fmla="*/ 238 h 263"/>
                <a:gd name="T22" fmla="*/ 68 w 221"/>
                <a:gd name="T23" fmla="*/ 263 h 263"/>
                <a:gd name="T24" fmla="*/ 193 w 221"/>
                <a:gd name="T25" fmla="*/ 243 h 263"/>
                <a:gd name="T26" fmla="*/ 177 w 221"/>
                <a:gd name="T27" fmla="*/ 203 h 263"/>
                <a:gd name="T28" fmla="*/ 139 w 221"/>
                <a:gd name="T29" fmla="*/ 181 h 263"/>
                <a:gd name="T30" fmla="*/ 144 w 221"/>
                <a:gd name="T31" fmla="*/ 138 h 263"/>
                <a:gd name="T32" fmla="*/ 221 w 221"/>
                <a:gd name="T33" fmla="*/ 86 h 263"/>
                <a:gd name="T34" fmla="*/ 149 w 221"/>
                <a:gd name="T35" fmla="*/ 83 h 263"/>
                <a:gd name="T36" fmla="*/ 83 w 221"/>
                <a:gd name="T37" fmla="*/ 0 h 263"/>
                <a:gd name="T38" fmla="*/ 83 w 221"/>
                <a:gd name="T39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1" h="263">
                  <a:moveTo>
                    <a:pt x="83" y="0"/>
                  </a:moveTo>
                  <a:lnTo>
                    <a:pt x="45" y="2"/>
                  </a:lnTo>
                  <a:lnTo>
                    <a:pt x="20" y="14"/>
                  </a:lnTo>
                  <a:lnTo>
                    <a:pt x="35" y="39"/>
                  </a:lnTo>
                  <a:lnTo>
                    <a:pt x="17" y="57"/>
                  </a:lnTo>
                  <a:lnTo>
                    <a:pt x="0" y="56"/>
                  </a:lnTo>
                  <a:lnTo>
                    <a:pt x="8" y="93"/>
                  </a:lnTo>
                  <a:lnTo>
                    <a:pt x="44" y="108"/>
                  </a:lnTo>
                  <a:lnTo>
                    <a:pt x="39" y="130"/>
                  </a:lnTo>
                  <a:lnTo>
                    <a:pt x="55" y="140"/>
                  </a:lnTo>
                  <a:lnTo>
                    <a:pt x="54" y="238"/>
                  </a:lnTo>
                  <a:lnTo>
                    <a:pt x="68" y="263"/>
                  </a:lnTo>
                  <a:lnTo>
                    <a:pt x="193" y="243"/>
                  </a:lnTo>
                  <a:lnTo>
                    <a:pt x="177" y="203"/>
                  </a:lnTo>
                  <a:lnTo>
                    <a:pt x="139" y="181"/>
                  </a:lnTo>
                  <a:lnTo>
                    <a:pt x="144" y="138"/>
                  </a:lnTo>
                  <a:lnTo>
                    <a:pt x="221" y="86"/>
                  </a:lnTo>
                  <a:lnTo>
                    <a:pt x="149" y="83"/>
                  </a:lnTo>
                  <a:lnTo>
                    <a:pt x="83" y="0"/>
                  </a:lnTo>
                  <a:lnTo>
                    <a:pt x="83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47" name="Freeform 99"/>
            <p:cNvSpPr>
              <a:spLocks/>
            </p:cNvSpPr>
            <p:nvPr/>
          </p:nvSpPr>
          <p:spPr bwMode="auto">
            <a:xfrm>
              <a:off x="1544" y="2769"/>
              <a:ext cx="97" cy="82"/>
            </a:xfrm>
            <a:custGeom>
              <a:avLst/>
              <a:gdLst>
                <a:gd name="T0" fmla="*/ 82 w 190"/>
                <a:gd name="T1" fmla="*/ 0 h 157"/>
                <a:gd name="T2" fmla="*/ 5 w 190"/>
                <a:gd name="T3" fmla="*/ 52 h 157"/>
                <a:gd name="T4" fmla="*/ 0 w 190"/>
                <a:gd name="T5" fmla="*/ 95 h 157"/>
                <a:gd name="T6" fmla="*/ 40 w 190"/>
                <a:gd name="T7" fmla="*/ 117 h 157"/>
                <a:gd name="T8" fmla="*/ 54 w 190"/>
                <a:gd name="T9" fmla="*/ 157 h 157"/>
                <a:gd name="T10" fmla="*/ 83 w 190"/>
                <a:gd name="T11" fmla="*/ 138 h 157"/>
                <a:gd name="T12" fmla="*/ 117 w 190"/>
                <a:gd name="T13" fmla="*/ 157 h 157"/>
                <a:gd name="T14" fmla="*/ 157 w 190"/>
                <a:gd name="T15" fmla="*/ 157 h 157"/>
                <a:gd name="T16" fmla="*/ 185 w 190"/>
                <a:gd name="T17" fmla="*/ 99 h 157"/>
                <a:gd name="T18" fmla="*/ 171 w 190"/>
                <a:gd name="T19" fmla="*/ 75 h 157"/>
                <a:gd name="T20" fmla="*/ 190 w 190"/>
                <a:gd name="T21" fmla="*/ 49 h 157"/>
                <a:gd name="T22" fmla="*/ 152 w 190"/>
                <a:gd name="T23" fmla="*/ 41 h 157"/>
                <a:gd name="T24" fmla="*/ 102 w 190"/>
                <a:gd name="T25" fmla="*/ 2 h 157"/>
                <a:gd name="T26" fmla="*/ 82 w 190"/>
                <a:gd name="T27" fmla="*/ 0 h 157"/>
                <a:gd name="T28" fmla="*/ 82 w 190"/>
                <a:gd name="T2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157">
                  <a:moveTo>
                    <a:pt x="82" y="0"/>
                  </a:moveTo>
                  <a:lnTo>
                    <a:pt x="5" y="52"/>
                  </a:lnTo>
                  <a:lnTo>
                    <a:pt x="0" y="95"/>
                  </a:lnTo>
                  <a:lnTo>
                    <a:pt x="40" y="117"/>
                  </a:lnTo>
                  <a:lnTo>
                    <a:pt x="54" y="157"/>
                  </a:lnTo>
                  <a:lnTo>
                    <a:pt x="83" y="138"/>
                  </a:lnTo>
                  <a:lnTo>
                    <a:pt x="117" y="157"/>
                  </a:lnTo>
                  <a:lnTo>
                    <a:pt x="157" y="157"/>
                  </a:lnTo>
                  <a:lnTo>
                    <a:pt x="185" y="99"/>
                  </a:lnTo>
                  <a:lnTo>
                    <a:pt x="171" y="75"/>
                  </a:lnTo>
                  <a:lnTo>
                    <a:pt x="190" y="49"/>
                  </a:lnTo>
                  <a:lnTo>
                    <a:pt x="152" y="41"/>
                  </a:lnTo>
                  <a:lnTo>
                    <a:pt x="102" y="2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48" name="Freeform 100"/>
            <p:cNvSpPr>
              <a:spLocks/>
            </p:cNvSpPr>
            <p:nvPr/>
          </p:nvSpPr>
          <p:spPr bwMode="auto">
            <a:xfrm>
              <a:off x="1544" y="2769"/>
              <a:ext cx="97" cy="82"/>
            </a:xfrm>
            <a:custGeom>
              <a:avLst/>
              <a:gdLst>
                <a:gd name="T0" fmla="*/ 82 w 190"/>
                <a:gd name="T1" fmla="*/ 0 h 157"/>
                <a:gd name="T2" fmla="*/ 5 w 190"/>
                <a:gd name="T3" fmla="*/ 52 h 157"/>
                <a:gd name="T4" fmla="*/ 0 w 190"/>
                <a:gd name="T5" fmla="*/ 95 h 157"/>
                <a:gd name="T6" fmla="*/ 40 w 190"/>
                <a:gd name="T7" fmla="*/ 117 h 157"/>
                <a:gd name="T8" fmla="*/ 54 w 190"/>
                <a:gd name="T9" fmla="*/ 157 h 157"/>
                <a:gd name="T10" fmla="*/ 83 w 190"/>
                <a:gd name="T11" fmla="*/ 138 h 157"/>
                <a:gd name="T12" fmla="*/ 117 w 190"/>
                <a:gd name="T13" fmla="*/ 157 h 157"/>
                <a:gd name="T14" fmla="*/ 157 w 190"/>
                <a:gd name="T15" fmla="*/ 157 h 157"/>
                <a:gd name="T16" fmla="*/ 185 w 190"/>
                <a:gd name="T17" fmla="*/ 99 h 157"/>
                <a:gd name="T18" fmla="*/ 171 w 190"/>
                <a:gd name="T19" fmla="*/ 75 h 157"/>
                <a:gd name="T20" fmla="*/ 190 w 190"/>
                <a:gd name="T21" fmla="*/ 49 h 157"/>
                <a:gd name="T22" fmla="*/ 152 w 190"/>
                <a:gd name="T23" fmla="*/ 41 h 157"/>
                <a:gd name="T24" fmla="*/ 102 w 190"/>
                <a:gd name="T25" fmla="*/ 2 h 157"/>
                <a:gd name="T26" fmla="*/ 82 w 190"/>
                <a:gd name="T27" fmla="*/ 0 h 157"/>
                <a:gd name="T28" fmla="*/ 82 w 190"/>
                <a:gd name="T2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157">
                  <a:moveTo>
                    <a:pt x="82" y="0"/>
                  </a:moveTo>
                  <a:lnTo>
                    <a:pt x="5" y="52"/>
                  </a:lnTo>
                  <a:lnTo>
                    <a:pt x="0" y="95"/>
                  </a:lnTo>
                  <a:lnTo>
                    <a:pt x="40" y="117"/>
                  </a:lnTo>
                  <a:lnTo>
                    <a:pt x="54" y="157"/>
                  </a:lnTo>
                  <a:lnTo>
                    <a:pt x="83" y="138"/>
                  </a:lnTo>
                  <a:lnTo>
                    <a:pt x="117" y="157"/>
                  </a:lnTo>
                  <a:lnTo>
                    <a:pt x="157" y="157"/>
                  </a:lnTo>
                  <a:lnTo>
                    <a:pt x="185" y="99"/>
                  </a:lnTo>
                  <a:lnTo>
                    <a:pt x="171" y="75"/>
                  </a:lnTo>
                  <a:lnTo>
                    <a:pt x="190" y="49"/>
                  </a:lnTo>
                  <a:lnTo>
                    <a:pt x="152" y="41"/>
                  </a:lnTo>
                  <a:lnTo>
                    <a:pt x="102" y="2"/>
                  </a:lnTo>
                  <a:lnTo>
                    <a:pt x="82" y="0"/>
                  </a:lnTo>
                  <a:lnTo>
                    <a:pt x="82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49" name="Freeform 101"/>
            <p:cNvSpPr>
              <a:spLocks/>
            </p:cNvSpPr>
            <p:nvPr/>
          </p:nvSpPr>
          <p:spPr bwMode="auto">
            <a:xfrm>
              <a:off x="1624" y="2793"/>
              <a:ext cx="55" cy="66"/>
            </a:xfrm>
            <a:custGeom>
              <a:avLst/>
              <a:gdLst>
                <a:gd name="T0" fmla="*/ 33 w 104"/>
                <a:gd name="T1" fmla="*/ 0 h 125"/>
                <a:gd name="T2" fmla="*/ 14 w 104"/>
                <a:gd name="T3" fmla="*/ 26 h 125"/>
                <a:gd name="T4" fmla="*/ 28 w 104"/>
                <a:gd name="T5" fmla="*/ 50 h 125"/>
                <a:gd name="T6" fmla="*/ 0 w 104"/>
                <a:gd name="T7" fmla="*/ 108 h 125"/>
                <a:gd name="T8" fmla="*/ 22 w 104"/>
                <a:gd name="T9" fmla="*/ 125 h 125"/>
                <a:gd name="T10" fmla="*/ 50 w 104"/>
                <a:gd name="T11" fmla="*/ 122 h 125"/>
                <a:gd name="T12" fmla="*/ 104 w 104"/>
                <a:gd name="T13" fmla="*/ 52 h 125"/>
                <a:gd name="T14" fmla="*/ 52 w 104"/>
                <a:gd name="T15" fmla="*/ 5 h 125"/>
                <a:gd name="T16" fmla="*/ 33 w 104"/>
                <a:gd name="T17" fmla="*/ 0 h 125"/>
                <a:gd name="T18" fmla="*/ 33 w 104"/>
                <a:gd name="T1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25">
                  <a:moveTo>
                    <a:pt x="33" y="0"/>
                  </a:moveTo>
                  <a:lnTo>
                    <a:pt x="14" y="26"/>
                  </a:lnTo>
                  <a:lnTo>
                    <a:pt x="28" y="50"/>
                  </a:lnTo>
                  <a:lnTo>
                    <a:pt x="0" y="108"/>
                  </a:lnTo>
                  <a:lnTo>
                    <a:pt x="22" y="125"/>
                  </a:lnTo>
                  <a:lnTo>
                    <a:pt x="50" y="122"/>
                  </a:lnTo>
                  <a:lnTo>
                    <a:pt x="104" y="52"/>
                  </a:lnTo>
                  <a:lnTo>
                    <a:pt x="52" y="5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50" name="Freeform 102"/>
            <p:cNvSpPr>
              <a:spLocks/>
            </p:cNvSpPr>
            <p:nvPr/>
          </p:nvSpPr>
          <p:spPr bwMode="auto">
            <a:xfrm>
              <a:off x="1624" y="2793"/>
              <a:ext cx="55" cy="66"/>
            </a:xfrm>
            <a:custGeom>
              <a:avLst/>
              <a:gdLst>
                <a:gd name="T0" fmla="*/ 33 w 104"/>
                <a:gd name="T1" fmla="*/ 0 h 125"/>
                <a:gd name="T2" fmla="*/ 14 w 104"/>
                <a:gd name="T3" fmla="*/ 26 h 125"/>
                <a:gd name="T4" fmla="*/ 28 w 104"/>
                <a:gd name="T5" fmla="*/ 50 h 125"/>
                <a:gd name="T6" fmla="*/ 0 w 104"/>
                <a:gd name="T7" fmla="*/ 108 h 125"/>
                <a:gd name="T8" fmla="*/ 22 w 104"/>
                <a:gd name="T9" fmla="*/ 125 h 125"/>
                <a:gd name="T10" fmla="*/ 50 w 104"/>
                <a:gd name="T11" fmla="*/ 122 h 125"/>
                <a:gd name="T12" fmla="*/ 104 w 104"/>
                <a:gd name="T13" fmla="*/ 52 h 125"/>
                <a:gd name="T14" fmla="*/ 52 w 104"/>
                <a:gd name="T15" fmla="*/ 5 h 125"/>
                <a:gd name="T16" fmla="*/ 33 w 104"/>
                <a:gd name="T17" fmla="*/ 0 h 125"/>
                <a:gd name="T18" fmla="*/ 33 w 104"/>
                <a:gd name="T1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25">
                  <a:moveTo>
                    <a:pt x="33" y="0"/>
                  </a:moveTo>
                  <a:lnTo>
                    <a:pt x="14" y="26"/>
                  </a:lnTo>
                  <a:lnTo>
                    <a:pt x="28" y="50"/>
                  </a:lnTo>
                  <a:lnTo>
                    <a:pt x="0" y="108"/>
                  </a:lnTo>
                  <a:lnTo>
                    <a:pt x="22" y="125"/>
                  </a:lnTo>
                  <a:lnTo>
                    <a:pt x="50" y="122"/>
                  </a:lnTo>
                  <a:lnTo>
                    <a:pt x="104" y="52"/>
                  </a:lnTo>
                  <a:lnTo>
                    <a:pt x="52" y="5"/>
                  </a:lnTo>
                  <a:lnTo>
                    <a:pt x="33" y="0"/>
                  </a:lnTo>
                  <a:lnTo>
                    <a:pt x="33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51" name="Freeform 103"/>
            <p:cNvSpPr>
              <a:spLocks/>
            </p:cNvSpPr>
            <p:nvPr/>
          </p:nvSpPr>
          <p:spPr bwMode="auto">
            <a:xfrm>
              <a:off x="1156" y="2772"/>
              <a:ext cx="862" cy="768"/>
            </a:xfrm>
            <a:custGeom>
              <a:avLst/>
              <a:gdLst>
                <a:gd name="T0" fmla="*/ 1040 w 1679"/>
                <a:gd name="T1" fmla="*/ 109 h 1453"/>
                <a:gd name="T2" fmla="*/ 1101 w 1679"/>
                <a:gd name="T3" fmla="*/ 194 h 1453"/>
                <a:gd name="T4" fmla="*/ 1046 w 1679"/>
                <a:gd name="T5" fmla="*/ 288 h 1453"/>
                <a:gd name="T6" fmla="*/ 1119 w 1679"/>
                <a:gd name="T7" fmla="*/ 272 h 1453"/>
                <a:gd name="T8" fmla="*/ 1065 w 1679"/>
                <a:gd name="T9" fmla="*/ 302 h 1453"/>
                <a:gd name="T10" fmla="*/ 1160 w 1679"/>
                <a:gd name="T11" fmla="*/ 293 h 1453"/>
                <a:gd name="T12" fmla="*/ 1269 w 1679"/>
                <a:gd name="T13" fmla="*/ 319 h 1453"/>
                <a:gd name="T14" fmla="*/ 1280 w 1679"/>
                <a:gd name="T15" fmla="*/ 348 h 1453"/>
                <a:gd name="T16" fmla="*/ 1294 w 1679"/>
                <a:gd name="T17" fmla="*/ 371 h 1453"/>
                <a:gd name="T18" fmla="*/ 1428 w 1679"/>
                <a:gd name="T19" fmla="*/ 405 h 1453"/>
                <a:gd name="T20" fmla="*/ 1497 w 1679"/>
                <a:gd name="T21" fmla="*/ 393 h 1453"/>
                <a:gd name="T22" fmla="*/ 1617 w 1679"/>
                <a:gd name="T23" fmla="*/ 493 h 1453"/>
                <a:gd name="T24" fmla="*/ 1675 w 1679"/>
                <a:gd name="T25" fmla="*/ 500 h 1453"/>
                <a:gd name="T26" fmla="*/ 1653 w 1679"/>
                <a:gd name="T27" fmla="*/ 648 h 1453"/>
                <a:gd name="T28" fmla="*/ 1500 w 1679"/>
                <a:gd name="T29" fmla="*/ 751 h 1453"/>
                <a:gd name="T30" fmla="*/ 1460 w 1679"/>
                <a:gd name="T31" fmla="*/ 836 h 1453"/>
                <a:gd name="T32" fmla="*/ 1418 w 1679"/>
                <a:gd name="T33" fmla="*/ 950 h 1453"/>
                <a:gd name="T34" fmla="*/ 1255 w 1679"/>
                <a:gd name="T35" fmla="*/ 1114 h 1453"/>
                <a:gd name="T36" fmla="*/ 1123 w 1679"/>
                <a:gd name="T37" fmla="*/ 1141 h 1453"/>
                <a:gd name="T38" fmla="*/ 974 w 1679"/>
                <a:gd name="T39" fmla="*/ 1187 h 1453"/>
                <a:gd name="T40" fmla="*/ 825 w 1679"/>
                <a:gd name="T41" fmla="*/ 1407 h 1453"/>
                <a:gd name="T42" fmla="*/ 840 w 1679"/>
                <a:gd name="T43" fmla="*/ 1331 h 1453"/>
                <a:gd name="T44" fmla="*/ 752 w 1679"/>
                <a:gd name="T45" fmla="*/ 1453 h 1453"/>
                <a:gd name="T46" fmla="*/ 720 w 1679"/>
                <a:gd name="T47" fmla="*/ 1390 h 1453"/>
                <a:gd name="T48" fmla="*/ 647 w 1679"/>
                <a:gd name="T49" fmla="*/ 1350 h 1453"/>
                <a:gd name="T50" fmla="*/ 612 w 1679"/>
                <a:gd name="T51" fmla="*/ 1298 h 1453"/>
                <a:gd name="T52" fmla="*/ 767 w 1679"/>
                <a:gd name="T53" fmla="*/ 1174 h 1453"/>
                <a:gd name="T54" fmla="*/ 766 w 1679"/>
                <a:gd name="T55" fmla="*/ 1126 h 1453"/>
                <a:gd name="T56" fmla="*/ 742 w 1679"/>
                <a:gd name="T57" fmla="*/ 1071 h 1453"/>
                <a:gd name="T58" fmla="*/ 647 w 1679"/>
                <a:gd name="T59" fmla="*/ 1035 h 1453"/>
                <a:gd name="T60" fmla="*/ 640 w 1679"/>
                <a:gd name="T61" fmla="*/ 933 h 1453"/>
                <a:gd name="T62" fmla="*/ 634 w 1679"/>
                <a:gd name="T63" fmla="*/ 826 h 1453"/>
                <a:gd name="T64" fmla="*/ 563 w 1679"/>
                <a:gd name="T65" fmla="*/ 772 h 1453"/>
                <a:gd name="T66" fmla="*/ 549 w 1679"/>
                <a:gd name="T67" fmla="*/ 749 h 1453"/>
                <a:gd name="T68" fmla="*/ 453 w 1679"/>
                <a:gd name="T69" fmla="*/ 648 h 1453"/>
                <a:gd name="T70" fmla="*/ 364 w 1679"/>
                <a:gd name="T71" fmla="*/ 599 h 1453"/>
                <a:gd name="T72" fmla="*/ 400 w 1679"/>
                <a:gd name="T73" fmla="*/ 544 h 1453"/>
                <a:gd name="T74" fmla="*/ 270 w 1679"/>
                <a:gd name="T75" fmla="*/ 555 h 1453"/>
                <a:gd name="T76" fmla="*/ 230 w 1679"/>
                <a:gd name="T77" fmla="*/ 548 h 1453"/>
                <a:gd name="T78" fmla="*/ 179 w 1679"/>
                <a:gd name="T79" fmla="*/ 573 h 1453"/>
                <a:gd name="T80" fmla="*/ 145 w 1679"/>
                <a:gd name="T81" fmla="*/ 512 h 1453"/>
                <a:gd name="T82" fmla="*/ 78 w 1679"/>
                <a:gd name="T83" fmla="*/ 512 h 1453"/>
                <a:gd name="T84" fmla="*/ 14 w 1679"/>
                <a:gd name="T85" fmla="*/ 503 h 1453"/>
                <a:gd name="T86" fmla="*/ 34 w 1679"/>
                <a:gd name="T87" fmla="*/ 386 h 1453"/>
                <a:gd name="T88" fmla="*/ 166 w 1679"/>
                <a:gd name="T89" fmla="*/ 295 h 1453"/>
                <a:gd name="T90" fmla="*/ 197 w 1679"/>
                <a:gd name="T91" fmla="*/ 160 h 1453"/>
                <a:gd name="T92" fmla="*/ 240 w 1679"/>
                <a:gd name="T93" fmla="*/ 109 h 1453"/>
                <a:gd name="T94" fmla="*/ 216 w 1679"/>
                <a:gd name="T95" fmla="*/ 100 h 1453"/>
                <a:gd name="T96" fmla="*/ 238 w 1679"/>
                <a:gd name="T97" fmla="*/ 85 h 1453"/>
                <a:gd name="T98" fmla="*/ 300 w 1679"/>
                <a:gd name="T99" fmla="*/ 104 h 1453"/>
                <a:gd name="T100" fmla="*/ 411 w 1679"/>
                <a:gd name="T101" fmla="*/ 149 h 1453"/>
                <a:gd name="T102" fmla="*/ 431 w 1679"/>
                <a:gd name="T103" fmla="*/ 31 h 1453"/>
                <a:gd name="T104" fmla="*/ 528 w 1679"/>
                <a:gd name="T105" fmla="*/ 61 h 1453"/>
                <a:gd name="T106" fmla="*/ 603 w 1679"/>
                <a:gd name="T107" fmla="*/ 57 h 1453"/>
                <a:gd name="T108" fmla="*/ 625 w 1679"/>
                <a:gd name="T109" fmla="*/ 0 h 1453"/>
                <a:gd name="T110" fmla="*/ 659 w 1679"/>
                <a:gd name="T111" fmla="*/ 36 h 1453"/>
                <a:gd name="T112" fmla="*/ 672 w 1679"/>
                <a:gd name="T113" fmla="*/ 144 h 1453"/>
                <a:gd name="T114" fmla="*/ 809 w 1679"/>
                <a:gd name="T115" fmla="*/ 150 h 1453"/>
                <a:gd name="T116" fmla="*/ 876 w 1679"/>
                <a:gd name="T117" fmla="*/ 150 h 1453"/>
                <a:gd name="T118" fmla="*/ 938 w 1679"/>
                <a:gd name="T119" fmla="*/ 166 h 1453"/>
                <a:gd name="T120" fmla="*/ 1021 w 1679"/>
                <a:gd name="T121" fmla="*/ 94 h 1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79" h="1453">
                  <a:moveTo>
                    <a:pt x="1021" y="94"/>
                  </a:moveTo>
                  <a:lnTo>
                    <a:pt x="1040" y="109"/>
                  </a:lnTo>
                  <a:lnTo>
                    <a:pt x="1071" y="174"/>
                  </a:lnTo>
                  <a:lnTo>
                    <a:pt x="1101" y="194"/>
                  </a:lnTo>
                  <a:lnTo>
                    <a:pt x="989" y="292"/>
                  </a:lnTo>
                  <a:lnTo>
                    <a:pt x="1046" y="288"/>
                  </a:lnTo>
                  <a:lnTo>
                    <a:pt x="1087" y="267"/>
                  </a:lnTo>
                  <a:lnTo>
                    <a:pt x="1119" y="272"/>
                  </a:lnTo>
                  <a:lnTo>
                    <a:pt x="1109" y="301"/>
                  </a:lnTo>
                  <a:lnTo>
                    <a:pt x="1065" y="302"/>
                  </a:lnTo>
                  <a:lnTo>
                    <a:pt x="1111" y="324"/>
                  </a:lnTo>
                  <a:lnTo>
                    <a:pt x="1160" y="293"/>
                  </a:lnTo>
                  <a:lnTo>
                    <a:pt x="1265" y="299"/>
                  </a:lnTo>
                  <a:lnTo>
                    <a:pt x="1269" y="319"/>
                  </a:lnTo>
                  <a:lnTo>
                    <a:pt x="1286" y="318"/>
                  </a:lnTo>
                  <a:lnTo>
                    <a:pt x="1280" y="348"/>
                  </a:lnTo>
                  <a:lnTo>
                    <a:pt x="1304" y="359"/>
                  </a:lnTo>
                  <a:lnTo>
                    <a:pt x="1294" y="371"/>
                  </a:lnTo>
                  <a:lnTo>
                    <a:pt x="1369" y="373"/>
                  </a:lnTo>
                  <a:lnTo>
                    <a:pt x="1428" y="405"/>
                  </a:lnTo>
                  <a:lnTo>
                    <a:pt x="1469" y="382"/>
                  </a:lnTo>
                  <a:lnTo>
                    <a:pt x="1497" y="393"/>
                  </a:lnTo>
                  <a:lnTo>
                    <a:pt x="1591" y="486"/>
                  </a:lnTo>
                  <a:lnTo>
                    <a:pt x="1617" y="493"/>
                  </a:lnTo>
                  <a:lnTo>
                    <a:pt x="1651" y="481"/>
                  </a:lnTo>
                  <a:lnTo>
                    <a:pt x="1675" y="500"/>
                  </a:lnTo>
                  <a:lnTo>
                    <a:pt x="1679" y="603"/>
                  </a:lnTo>
                  <a:lnTo>
                    <a:pt x="1653" y="648"/>
                  </a:lnTo>
                  <a:lnTo>
                    <a:pt x="1613" y="658"/>
                  </a:lnTo>
                  <a:lnTo>
                    <a:pt x="1500" y="751"/>
                  </a:lnTo>
                  <a:lnTo>
                    <a:pt x="1467" y="767"/>
                  </a:lnTo>
                  <a:lnTo>
                    <a:pt x="1460" y="836"/>
                  </a:lnTo>
                  <a:lnTo>
                    <a:pt x="1431" y="890"/>
                  </a:lnTo>
                  <a:lnTo>
                    <a:pt x="1418" y="950"/>
                  </a:lnTo>
                  <a:lnTo>
                    <a:pt x="1281" y="1105"/>
                  </a:lnTo>
                  <a:lnTo>
                    <a:pt x="1255" y="1114"/>
                  </a:lnTo>
                  <a:lnTo>
                    <a:pt x="1199" y="1108"/>
                  </a:lnTo>
                  <a:lnTo>
                    <a:pt x="1123" y="1141"/>
                  </a:lnTo>
                  <a:lnTo>
                    <a:pt x="1090" y="1136"/>
                  </a:lnTo>
                  <a:lnTo>
                    <a:pt x="974" y="1187"/>
                  </a:lnTo>
                  <a:lnTo>
                    <a:pt x="948" y="1287"/>
                  </a:lnTo>
                  <a:lnTo>
                    <a:pt x="825" y="1407"/>
                  </a:lnTo>
                  <a:lnTo>
                    <a:pt x="799" y="1407"/>
                  </a:lnTo>
                  <a:lnTo>
                    <a:pt x="840" y="1331"/>
                  </a:lnTo>
                  <a:lnTo>
                    <a:pt x="821" y="1335"/>
                  </a:lnTo>
                  <a:lnTo>
                    <a:pt x="752" y="1453"/>
                  </a:lnTo>
                  <a:lnTo>
                    <a:pt x="715" y="1411"/>
                  </a:lnTo>
                  <a:lnTo>
                    <a:pt x="720" y="1390"/>
                  </a:lnTo>
                  <a:lnTo>
                    <a:pt x="677" y="1354"/>
                  </a:lnTo>
                  <a:lnTo>
                    <a:pt x="647" y="1350"/>
                  </a:lnTo>
                  <a:lnTo>
                    <a:pt x="643" y="1318"/>
                  </a:lnTo>
                  <a:lnTo>
                    <a:pt x="612" y="1298"/>
                  </a:lnTo>
                  <a:lnTo>
                    <a:pt x="766" y="1228"/>
                  </a:lnTo>
                  <a:lnTo>
                    <a:pt x="767" y="1174"/>
                  </a:lnTo>
                  <a:lnTo>
                    <a:pt x="759" y="1171"/>
                  </a:lnTo>
                  <a:lnTo>
                    <a:pt x="766" y="1126"/>
                  </a:lnTo>
                  <a:lnTo>
                    <a:pt x="735" y="1107"/>
                  </a:lnTo>
                  <a:lnTo>
                    <a:pt x="742" y="1071"/>
                  </a:lnTo>
                  <a:lnTo>
                    <a:pt x="672" y="1030"/>
                  </a:lnTo>
                  <a:lnTo>
                    <a:pt x="647" y="1035"/>
                  </a:lnTo>
                  <a:lnTo>
                    <a:pt x="625" y="1018"/>
                  </a:lnTo>
                  <a:lnTo>
                    <a:pt x="640" y="933"/>
                  </a:lnTo>
                  <a:lnTo>
                    <a:pt x="659" y="912"/>
                  </a:lnTo>
                  <a:lnTo>
                    <a:pt x="634" y="826"/>
                  </a:lnTo>
                  <a:lnTo>
                    <a:pt x="574" y="810"/>
                  </a:lnTo>
                  <a:lnTo>
                    <a:pt x="563" y="772"/>
                  </a:lnTo>
                  <a:lnTo>
                    <a:pt x="548" y="761"/>
                  </a:lnTo>
                  <a:lnTo>
                    <a:pt x="549" y="749"/>
                  </a:lnTo>
                  <a:lnTo>
                    <a:pt x="574" y="732"/>
                  </a:lnTo>
                  <a:lnTo>
                    <a:pt x="453" y="648"/>
                  </a:lnTo>
                  <a:lnTo>
                    <a:pt x="400" y="642"/>
                  </a:lnTo>
                  <a:lnTo>
                    <a:pt x="364" y="599"/>
                  </a:lnTo>
                  <a:lnTo>
                    <a:pt x="392" y="589"/>
                  </a:lnTo>
                  <a:lnTo>
                    <a:pt x="400" y="544"/>
                  </a:lnTo>
                  <a:lnTo>
                    <a:pt x="373" y="540"/>
                  </a:lnTo>
                  <a:lnTo>
                    <a:pt x="270" y="555"/>
                  </a:lnTo>
                  <a:lnTo>
                    <a:pt x="264" y="547"/>
                  </a:lnTo>
                  <a:lnTo>
                    <a:pt x="230" y="548"/>
                  </a:lnTo>
                  <a:lnTo>
                    <a:pt x="214" y="577"/>
                  </a:lnTo>
                  <a:lnTo>
                    <a:pt x="179" y="573"/>
                  </a:lnTo>
                  <a:lnTo>
                    <a:pt x="137" y="552"/>
                  </a:lnTo>
                  <a:lnTo>
                    <a:pt x="145" y="512"/>
                  </a:lnTo>
                  <a:lnTo>
                    <a:pt x="126" y="498"/>
                  </a:lnTo>
                  <a:lnTo>
                    <a:pt x="78" y="512"/>
                  </a:lnTo>
                  <a:lnTo>
                    <a:pt x="55" y="480"/>
                  </a:lnTo>
                  <a:lnTo>
                    <a:pt x="14" y="503"/>
                  </a:lnTo>
                  <a:lnTo>
                    <a:pt x="0" y="440"/>
                  </a:lnTo>
                  <a:lnTo>
                    <a:pt x="34" y="386"/>
                  </a:lnTo>
                  <a:lnTo>
                    <a:pt x="38" y="359"/>
                  </a:lnTo>
                  <a:lnTo>
                    <a:pt x="166" y="295"/>
                  </a:lnTo>
                  <a:lnTo>
                    <a:pt x="226" y="183"/>
                  </a:lnTo>
                  <a:lnTo>
                    <a:pt x="197" y="160"/>
                  </a:lnTo>
                  <a:lnTo>
                    <a:pt x="202" y="134"/>
                  </a:lnTo>
                  <a:lnTo>
                    <a:pt x="240" y="109"/>
                  </a:lnTo>
                  <a:lnTo>
                    <a:pt x="226" y="104"/>
                  </a:lnTo>
                  <a:lnTo>
                    <a:pt x="216" y="100"/>
                  </a:lnTo>
                  <a:lnTo>
                    <a:pt x="220" y="83"/>
                  </a:lnTo>
                  <a:lnTo>
                    <a:pt x="238" y="85"/>
                  </a:lnTo>
                  <a:lnTo>
                    <a:pt x="270" y="106"/>
                  </a:lnTo>
                  <a:lnTo>
                    <a:pt x="300" y="104"/>
                  </a:lnTo>
                  <a:lnTo>
                    <a:pt x="321" y="135"/>
                  </a:lnTo>
                  <a:lnTo>
                    <a:pt x="411" y="149"/>
                  </a:lnTo>
                  <a:lnTo>
                    <a:pt x="487" y="99"/>
                  </a:lnTo>
                  <a:lnTo>
                    <a:pt x="431" y="31"/>
                  </a:lnTo>
                  <a:lnTo>
                    <a:pt x="451" y="19"/>
                  </a:lnTo>
                  <a:lnTo>
                    <a:pt x="528" y="61"/>
                  </a:lnTo>
                  <a:lnTo>
                    <a:pt x="547" y="49"/>
                  </a:lnTo>
                  <a:lnTo>
                    <a:pt x="603" y="57"/>
                  </a:lnTo>
                  <a:lnTo>
                    <a:pt x="626" y="15"/>
                  </a:lnTo>
                  <a:lnTo>
                    <a:pt x="625" y="0"/>
                  </a:lnTo>
                  <a:lnTo>
                    <a:pt x="662" y="16"/>
                  </a:lnTo>
                  <a:lnTo>
                    <a:pt x="659" y="36"/>
                  </a:lnTo>
                  <a:lnTo>
                    <a:pt x="673" y="47"/>
                  </a:lnTo>
                  <a:lnTo>
                    <a:pt x="672" y="144"/>
                  </a:lnTo>
                  <a:lnTo>
                    <a:pt x="686" y="170"/>
                  </a:lnTo>
                  <a:lnTo>
                    <a:pt x="809" y="150"/>
                  </a:lnTo>
                  <a:lnTo>
                    <a:pt x="840" y="131"/>
                  </a:lnTo>
                  <a:lnTo>
                    <a:pt x="876" y="150"/>
                  </a:lnTo>
                  <a:lnTo>
                    <a:pt x="918" y="149"/>
                  </a:lnTo>
                  <a:lnTo>
                    <a:pt x="938" y="166"/>
                  </a:lnTo>
                  <a:lnTo>
                    <a:pt x="964" y="164"/>
                  </a:lnTo>
                  <a:lnTo>
                    <a:pt x="1021" y="94"/>
                  </a:lnTo>
                  <a:lnTo>
                    <a:pt x="1021" y="94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52" name="Freeform 104"/>
            <p:cNvSpPr>
              <a:spLocks/>
            </p:cNvSpPr>
            <p:nvPr/>
          </p:nvSpPr>
          <p:spPr bwMode="auto">
            <a:xfrm>
              <a:off x="1156" y="2772"/>
              <a:ext cx="862" cy="768"/>
            </a:xfrm>
            <a:custGeom>
              <a:avLst/>
              <a:gdLst>
                <a:gd name="T0" fmla="*/ 1040 w 1679"/>
                <a:gd name="T1" fmla="*/ 109 h 1453"/>
                <a:gd name="T2" fmla="*/ 1101 w 1679"/>
                <a:gd name="T3" fmla="*/ 194 h 1453"/>
                <a:gd name="T4" fmla="*/ 1046 w 1679"/>
                <a:gd name="T5" fmla="*/ 288 h 1453"/>
                <a:gd name="T6" fmla="*/ 1119 w 1679"/>
                <a:gd name="T7" fmla="*/ 272 h 1453"/>
                <a:gd name="T8" fmla="*/ 1065 w 1679"/>
                <a:gd name="T9" fmla="*/ 302 h 1453"/>
                <a:gd name="T10" fmla="*/ 1160 w 1679"/>
                <a:gd name="T11" fmla="*/ 293 h 1453"/>
                <a:gd name="T12" fmla="*/ 1269 w 1679"/>
                <a:gd name="T13" fmla="*/ 319 h 1453"/>
                <a:gd name="T14" fmla="*/ 1280 w 1679"/>
                <a:gd name="T15" fmla="*/ 348 h 1453"/>
                <a:gd name="T16" fmla="*/ 1294 w 1679"/>
                <a:gd name="T17" fmla="*/ 371 h 1453"/>
                <a:gd name="T18" fmla="*/ 1428 w 1679"/>
                <a:gd name="T19" fmla="*/ 405 h 1453"/>
                <a:gd name="T20" fmla="*/ 1497 w 1679"/>
                <a:gd name="T21" fmla="*/ 393 h 1453"/>
                <a:gd name="T22" fmla="*/ 1617 w 1679"/>
                <a:gd name="T23" fmla="*/ 493 h 1453"/>
                <a:gd name="T24" fmla="*/ 1675 w 1679"/>
                <a:gd name="T25" fmla="*/ 500 h 1453"/>
                <a:gd name="T26" fmla="*/ 1653 w 1679"/>
                <a:gd name="T27" fmla="*/ 648 h 1453"/>
                <a:gd name="T28" fmla="*/ 1500 w 1679"/>
                <a:gd name="T29" fmla="*/ 751 h 1453"/>
                <a:gd name="T30" fmla="*/ 1460 w 1679"/>
                <a:gd name="T31" fmla="*/ 836 h 1453"/>
                <a:gd name="T32" fmla="*/ 1418 w 1679"/>
                <a:gd name="T33" fmla="*/ 950 h 1453"/>
                <a:gd name="T34" fmla="*/ 1255 w 1679"/>
                <a:gd name="T35" fmla="*/ 1114 h 1453"/>
                <a:gd name="T36" fmla="*/ 1123 w 1679"/>
                <a:gd name="T37" fmla="*/ 1141 h 1453"/>
                <a:gd name="T38" fmla="*/ 974 w 1679"/>
                <a:gd name="T39" fmla="*/ 1187 h 1453"/>
                <a:gd name="T40" fmla="*/ 825 w 1679"/>
                <a:gd name="T41" fmla="*/ 1407 h 1453"/>
                <a:gd name="T42" fmla="*/ 840 w 1679"/>
                <a:gd name="T43" fmla="*/ 1331 h 1453"/>
                <a:gd name="T44" fmla="*/ 752 w 1679"/>
                <a:gd name="T45" fmla="*/ 1453 h 1453"/>
                <a:gd name="T46" fmla="*/ 720 w 1679"/>
                <a:gd name="T47" fmla="*/ 1390 h 1453"/>
                <a:gd name="T48" fmla="*/ 647 w 1679"/>
                <a:gd name="T49" fmla="*/ 1350 h 1453"/>
                <a:gd name="T50" fmla="*/ 612 w 1679"/>
                <a:gd name="T51" fmla="*/ 1298 h 1453"/>
                <a:gd name="T52" fmla="*/ 767 w 1679"/>
                <a:gd name="T53" fmla="*/ 1174 h 1453"/>
                <a:gd name="T54" fmla="*/ 766 w 1679"/>
                <a:gd name="T55" fmla="*/ 1126 h 1453"/>
                <a:gd name="T56" fmla="*/ 742 w 1679"/>
                <a:gd name="T57" fmla="*/ 1071 h 1453"/>
                <a:gd name="T58" fmla="*/ 647 w 1679"/>
                <a:gd name="T59" fmla="*/ 1035 h 1453"/>
                <a:gd name="T60" fmla="*/ 640 w 1679"/>
                <a:gd name="T61" fmla="*/ 933 h 1453"/>
                <a:gd name="T62" fmla="*/ 634 w 1679"/>
                <a:gd name="T63" fmla="*/ 826 h 1453"/>
                <a:gd name="T64" fmla="*/ 563 w 1679"/>
                <a:gd name="T65" fmla="*/ 772 h 1453"/>
                <a:gd name="T66" fmla="*/ 549 w 1679"/>
                <a:gd name="T67" fmla="*/ 749 h 1453"/>
                <a:gd name="T68" fmla="*/ 453 w 1679"/>
                <a:gd name="T69" fmla="*/ 648 h 1453"/>
                <a:gd name="T70" fmla="*/ 364 w 1679"/>
                <a:gd name="T71" fmla="*/ 599 h 1453"/>
                <a:gd name="T72" fmla="*/ 400 w 1679"/>
                <a:gd name="T73" fmla="*/ 544 h 1453"/>
                <a:gd name="T74" fmla="*/ 270 w 1679"/>
                <a:gd name="T75" fmla="*/ 555 h 1453"/>
                <a:gd name="T76" fmla="*/ 230 w 1679"/>
                <a:gd name="T77" fmla="*/ 548 h 1453"/>
                <a:gd name="T78" fmla="*/ 179 w 1679"/>
                <a:gd name="T79" fmla="*/ 573 h 1453"/>
                <a:gd name="T80" fmla="*/ 145 w 1679"/>
                <a:gd name="T81" fmla="*/ 512 h 1453"/>
                <a:gd name="T82" fmla="*/ 78 w 1679"/>
                <a:gd name="T83" fmla="*/ 512 h 1453"/>
                <a:gd name="T84" fmla="*/ 14 w 1679"/>
                <a:gd name="T85" fmla="*/ 503 h 1453"/>
                <a:gd name="T86" fmla="*/ 34 w 1679"/>
                <a:gd name="T87" fmla="*/ 386 h 1453"/>
                <a:gd name="T88" fmla="*/ 166 w 1679"/>
                <a:gd name="T89" fmla="*/ 295 h 1453"/>
                <a:gd name="T90" fmla="*/ 197 w 1679"/>
                <a:gd name="T91" fmla="*/ 160 h 1453"/>
                <a:gd name="T92" fmla="*/ 240 w 1679"/>
                <a:gd name="T93" fmla="*/ 109 h 1453"/>
                <a:gd name="T94" fmla="*/ 216 w 1679"/>
                <a:gd name="T95" fmla="*/ 100 h 1453"/>
                <a:gd name="T96" fmla="*/ 238 w 1679"/>
                <a:gd name="T97" fmla="*/ 85 h 1453"/>
                <a:gd name="T98" fmla="*/ 300 w 1679"/>
                <a:gd name="T99" fmla="*/ 104 h 1453"/>
                <a:gd name="T100" fmla="*/ 411 w 1679"/>
                <a:gd name="T101" fmla="*/ 149 h 1453"/>
                <a:gd name="T102" fmla="*/ 431 w 1679"/>
                <a:gd name="T103" fmla="*/ 31 h 1453"/>
                <a:gd name="T104" fmla="*/ 528 w 1679"/>
                <a:gd name="T105" fmla="*/ 61 h 1453"/>
                <a:gd name="T106" fmla="*/ 603 w 1679"/>
                <a:gd name="T107" fmla="*/ 57 h 1453"/>
                <a:gd name="T108" fmla="*/ 625 w 1679"/>
                <a:gd name="T109" fmla="*/ 0 h 1453"/>
                <a:gd name="T110" fmla="*/ 659 w 1679"/>
                <a:gd name="T111" fmla="*/ 36 h 1453"/>
                <a:gd name="T112" fmla="*/ 672 w 1679"/>
                <a:gd name="T113" fmla="*/ 144 h 1453"/>
                <a:gd name="T114" fmla="*/ 809 w 1679"/>
                <a:gd name="T115" fmla="*/ 150 h 1453"/>
                <a:gd name="T116" fmla="*/ 876 w 1679"/>
                <a:gd name="T117" fmla="*/ 150 h 1453"/>
                <a:gd name="T118" fmla="*/ 938 w 1679"/>
                <a:gd name="T119" fmla="*/ 166 h 1453"/>
                <a:gd name="T120" fmla="*/ 1021 w 1679"/>
                <a:gd name="T121" fmla="*/ 94 h 1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79" h="1453">
                  <a:moveTo>
                    <a:pt x="1021" y="94"/>
                  </a:moveTo>
                  <a:lnTo>
                    <a:pt x="1040" y="109"/>
                  </a:lnTo>
                  <a:lnTo>
                    <a:pt x="1071" y="174"/>
                  </a:lnTo>
                  <a:lnTo>
                    <a:pt x="1101" y="194"/>
                  </a:lnTo>
                  <a:lnTo>
                    <a:pt x="989" y="292"/>
                  </a:lnTo>
                  <a:lnTo>
                    <a:pt x="1046" y="288"/>
                  </a:lnTo>
                  <a:lnTo>
                    <a:pt x="1087" y="267"/>
                  </a:lnTo>
                  <a:lnTo>
                    <a:pt x="1119" y="272"/>
                  </a:lnTo>
                  <a:lnTo>
                    <a:pt x="1109" y="301"/>
                  </a:lnTo>
                  <a:lnTo>
                    <a:pt x="1065" y="302"/>
                  </a:lnTo>
                  <a:lnTo>
                    <a:pt x="1111" y="324"/>
                  </a:lnTo>
                  <a:lnTo>
                    <a:pt x="1160" y="293"/>
                  </a:lnTo>
                  <a:lnTo>
                    <a:pt x="1265" y="299"/>
                  </a:lnTo>
                  <a:lnTo>
                    <a:pt x="1269" y="319"/>
                  </a:lnTo>
                  <a:lnTo>
                    <a:pt x="1286" y="318"/>
                  </a:lnTo>
                  <a:lnTo>
                    <a:pt x="1280" y="348"/>
                  </a:lnTo>
                  <a:lnTo>
                    <a:pt x="1304" y="359"/>
                  </a:lnTo>
                  <a:lnTo>
                    <a:pt x="1294" y="371"/>
                  </a:lnTo>
                  <a:lnTo>
                    <a:pt x="1369" y="373"/>
                  </a:lnTo>
                  <a:lnTo>
                    <a:pt x="1428" y="405"/>
                  </a:lnTo>
                  <a:lnTo>
                    <a:pt x="1469" y="382"/>
                  </a:lnTo>
                  <a:lnTo>
                    <a:pt x="1497" y="393"/>
                  </a:lnTo>
                  <a:lnTo>
                    <a:pt x="1591" y="486"/>
                  </a:lnTo>
                  <a:lnTo>
                    <a:pt x="1617" y="493"/>
                  </a:lnTo>
                  <a:lnTo>
                    <a:pt x="1651" y="481"/>
                  </a:lnTo>
                  <a:lnTo>
                    <a:pt x="1675" y="500"/>
                  </a:lnTo>
                  <a:lnTo>
                    <a:pt x="1679" y="603"/>
                  </a:lnTo>
                  <a:lnTo>
                    <a:pt x="1653" y="648"/>
                  </a:lnTo>
                  <a:lnTo>
                    <a:pt x="1613" y="658"/>
                  </a:lnTo>
                  <a:lnTo>
                    <a:pt x="1500" y="751"/>
                  </a:lnTo>
                  <a:lnTo>
                    <a:pt x="1467" y="767"/>
                  </a:lnTo>
                  <a:lnTo>
                    <a:pt x="1460" y="836"/>
                  </a:lnTo>
                  <a:lnTo>
                    <a:pt x="1431" y="890"/>
                  </a:lnTo>
                  <a:lnTo>
                    <a:pt x="1418" y="950"/>
                  </a:lnTo>
                  <a:lnTo>
                    <a:pt x="1281" y="1105"/>
                  </a:lnTo>
                  <a:lnTo>
                    <a:pt x="1255" y="1114"/>
                  </a:lnTo>
                  <a:lnTo>
                    <a:pt x="1199" y="1108"/>
                  </a:lnTo>
                  <a:lnTo>
                    <a:pt x="1123" y="1141"/>
                  </a:lnTo>
                  <a:lnTo>
                    <a:pt x="1090" y="1136"/>
                  </a:lnTo>
                  <a:lnTo>
                    <a:pt x="974" y="1187"/>
                  </a:lnTo>
                  <a:lnTo>
                    <a:pt x="948" y="1287"/>
                  </a:lnTo>
                  <a:lnTo>
                    <a:pt x="825" y="1407"/>
                  </a:lnTo>
                  <a:lnTo>
                    <a:pt x="799" y="1407"/>
                  </a:lnTo>
                  <a:lnTo>
                    <a:pt x="840" y="1331"/>
                  </a:lnTo>
                  <a:lnTo>
                    <a:pt x="821" y="1335"/>
                  </a:lnTo>
                  <a:lnTo>
                    <a:pt x="752" y="1453"/>
                  </a:lnTo>
                  <a:lnTo>
                    <a:pt x="715" y="1411"/>
                  </a:lnTo>
                  <a:lnTo>
                    <a:pt x="720" y="1390"/>
                  </a:lnTo>
                  <a:lnTo>
                    <a:pt x="677" y="1354"/>
                  </a:lnTo>
                  <a:lnTo>
                    <a:pt x="647" y="1350"/>
                  </a:lnTo>
                  <a:lnTo>
                    <a:pt x="643" y="1318"/>
                  </a:lnTo>
                  <a:lnTo>
                    <a:pt x="612" y="1298"/>
                  </a:lnTo>
                  <a:lnTo>
                    <a:pt x="766" y="1228"/>
                  </a:lnTo>
                  <a:lnTo>
                    <a:pt x="767" y="1174"/>
                  </a:lnTo>
                  <a:lnTo>
                    <a:pt x="759" y="1171"/>
                  </a:lnTo>
                  <a:lnTo>
                    <a:pt x="766" y="1126"/>
                  </a:lnTo>
                  <a:lnTo>
                    <a:pt x="735" y="1107"/>
                  </a:lnTo>
                  <a:lnTo>
                    <a:pt x="742" y="1071"/>
                  </a:lnTo>
                  <a:lnTo>
                    <a:pt x="672" y="1030"/>
                  </a:lnTo>
                  <a:lnTo>
                    <a:pt x="647" y="1035"/>
                  </a:lnTo>
                  <a:lnTo>
                    <a:pt x="625" y="1018"/>
                  </a:lnTo>
                  <a:lnTo>
                    <a:pt x="640" y="933"/>
                  </a:lnTo>
                  <a:lnTo>
                    <a:pt x="659" y="912"/>
                  </a:lnTo>
                  <a:lnTo>
                    <a:pt x="634" y="826"/>
                  </a:lnTo>
                  <a:lnTo>
                    <a:pt x="574" y="810"/>
                  </a:lnTo>
                  <a:lnTo>
                    <a:pt x="563" y="772"/>
                  </a:lnTo>
                  <a:lnTo>
                    <a:pt x="548" y="761"/>
                  </a:lnTo>
                  <a:lnTo>
                    <a:pt x="549" y="749"/>
                  </a:lnTo>
                  <a:lnTo>
                    <a:pt x="574" y="732"/>
                  </a:lnTo>
                  <a:lnTo>
                    <a:pt x="453" y="648"/>
                  </a:lnTo>
                  <a:lnTo>
                    <a:pt x="400" y="642"/>
                  </a:lnTo>
                  <a:lnTo>
                    <a:pt x="364" y="599"/>
                  </a:lnTo>
                  <a:lnTo>
                    <a:pt x="392" y="589"/>
                  </a:lnTo>
                  <a:lnTo>
                    <a:pt x="400" y="544"/>
                  </a:lnTo>
                  <a:lnTo>
                    <a:pt x="373" y="540"/>
                  </a:lnTo>
                  <a:lnTo>
                    <a:pt x="270" y="555"/>
                  </a:lnTo>
                  <a:lnTo>
                    <a:pt x="264" y="547"/>
                  </a:lnTo>
                  <a:lnTo>
                    <a:pt x="230" y="548"/>
                  </a:lnTo>
                  <a:lnTo>
                    <a:pt x="214" y="577"/>
                  </a:lnTo>
                  <a:lnTo>
                    <a:pt x="179" y="573"/>
                  </a:lnTo>
                  <a:lnTo>
                    <a:pt x="137" y="552"/>
                  </a:lnTo>
                  <a:lnTo>
                    <a:pt x="145" y="512"/>
                  </a:lnTo>
                  <a:lnTo>
                    <a:pt x="126" y="498"/>
                  </a:lnTo>
                  <a:lnTo>
                    <a:pt x="78" y="512"/>
                  </a:lnTo>
                  <a:lnTo>
                    <a:pt x="55" y="480"/>
                  </a:lnTo>
                  <a:lnTo>
                    <a:pt x="14" y="503"/>
                  </a:lnTo>
                  <a:lnTo>
                    <a:pt x="0" y="440"/>
                  </a:lnTo>
                  <a:lnTo>
                    <a:pt x="34" y="386"/>
                  </a:lnTo>
                  <a:lnTo>
                    <a:pt x="38" y="359"/>
                  </a:lnTo>
                  <a:lnTo>
                    <a:pt x="166" y="295"/>
                  </a:lnTo>
                  <a:lnTo>
                    <a:pt x="226" y="183"/>
                  </a:lnTo>
                  <a:lnTo>
                    <a:pt x="197" y="160"/>
                  </a:lnTo>
                  <a:lnTo>
                    <a:pt x="202" y="134"/>
                  </a:lnTo>
                  <a:lnTo>
                    <a:pt x="240" y="109"/>
                  </a:lnTo>
                  <a:lnTo>
                    <a:pt x="226" y="104"/>
                  </a:lnTo>
                  <a:lnTo>
                    <a:pt x="216" y="100"/>
                  </a:lnTo>
                  <a:lnTo>
                    <a:pt x="220" y="83"/>
                  </a:lnTo>
                  <a:lnTo>
                    <a:pt x="238" y="85"/>
                  </a:lnTo>
                  <a:lnTo>
                    <a:pt x="270" y="106"/>
                  </a:lnTo>
                  <a:lnTo>
                    <a:pt x="300" y="104"/>
                  </a:lnTo>
                  <a:lnTo>
                    <a:pt x="321" y="135"/>
                  </a:lnTo>
                  <a:lnTo>
                    <a:pt x="411" y="149"/>
                  </a:lnTo>
                  <a:lnTo>
                    <a:pt x="487" y="99"/>
                  </a:lnTo>
                  <a:lnTo>
                    <a:pt x="431" y="31"/>
                  </a:lnTo>
                  <a:lnTo>
                    <a:pt x="451" y="19"/>
                  </a:lnTo>
                  <a:lnTo>
                    <a:pt x="528" y="61"/>
                  </a:lnTo>
                  <a:lnTo>
                    <a:pt x="547" y="49"/>
                  </a:lnTo>
                  <a:lnTo>
                    <a:pt x="603" y="57"/>
                  </a:lnTo>
                  <a:lnTo>
                    <a:pt x="626" y="15"/>
                  </a:lnTo>
                  <a:lnTo>
                    <a:pt x="625" y="0"/>
                  </a:lnTo>
                  <a:lnTo>
                    <a:pt x="662" y="16"/>
                  </a:lnTo>
                  <a:lnTo>
                    <a:pt x="659" y="36"/>
                  </a:lnTo>
                  <a:lnTo>
                    <a:pt x="673" y="47"/>
                  </a:lnTo>
                  <a:lnTo>
                    <a:pt x="672" y="144"/>
                  </a:lnTo>
                  <a:lnTo>
                    <a:pt x="686" y="170"/>
                  </a:lnTo>
                  <a:lnTo>
                    <a:pt x="809" y="150"/>
                  </a:lnTo>
                  <a:lnTo>
                    <a:pt x="840" y="131"/>
                  </a:lnTo>
                  <a:lnTo>
                    <a:pt x="876" y="150"/>
                  </a:lnTo>
                  <a:lnTo>
                    <a:pt x="918" y="149"/>
                  </a:lnTo>
                  <a:lnTo>
                    <a:pt x="938" y="166"/>
                  </a:lnTo>
                  <a:lnTo>
                    <a:pt x="964" y="164"/>
                  </a:lnTo>
                  <a:lnTo>
                    <a:pt x="1021" y="94"/>
                  </a:lnTo>
                  <a:lnTo>
                    <a:pt x="1021" y="94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53" name="Freeform 105"/>
            <p:cNvSpPr>
              <a:spLocks/>
            </p:cNvSpPr>
            <p:nvPr/>
          </p:nvSpPr>
          <p:spPr bwMode="auto">
            <a:xfrm>
              <a:off x="995" y="2227"/>
              <a:ext cx="285" cy="111"/>
            </a:xfrm>
            <a:custGeom>
              <a:avLst/>
              <a:gdLst>
                <a:gd name="T0" fmla="*/ 0 w 552"/>
                <a:gd name="T1" fmla="*/ 51 h 211"/>
                <a:gd name="T2" fmla="*/ 21 w 552"/>
                <a:gd name="T3" fmla="*/ 23 h 211"/>
                <a:gd name="T4" fmla="*/ 149 w 552"/>
                <a:gd name="T5" fmla="*/ 0 h 211"/>
                <a:gd name="T6" fmla="*/ 321 w 552"/>
                <a:gd name="T7" fmla="*/ 58 h 211"/>
                <a:gd name="T8" fmla="*/ 380 w 552"/>
                <a:gd name="T9" fmla="*/ 107 h 211"/>
                <a:gd name="T10" fmla="*/ 501 w 552"/>
                <a:gd name="T11" fmla="*/ 134 h 211"/>
                <a:gd name="T12" fmla="*/ 502 w 552"/>
                <a:gd name="T13" fmla="*/ 157 h 211"/>
                <a:gd name="T14" fmla="*/ 552 w 552"/>
                <a:gd name="T15" fmla="*/ 188 h 211"/>
                <a:gd name="T16" fmla="*/ 520 w 552"/>
                <a:gd name="T17" fmla="*/ 211 h 211"/>
                <a:gd name="T18" fmla="*/ 355 w 552"/>
                <a:gd name="T19" fmla="*/ 200 h 211"/>
                <a:gd name="T20" fmla="*/ 357 w 552"/>
                <a:gd name="T21" fmla="*/ 157 h 211"/>
                <a:gd name="T22" fmla="*/ 301 w 552"/>
                <a:gd name="T23" fmla="*/ 105 h 211"/>
                <a:gd name="T24" fmla="*/ 265 w 552"/>
                <a:gd name="T25" fmla="*/ 103 h 211"/>
                <a:gd name="T26" fmla="*/ 141 w 552"/>
                <a:gd name="T27" fmla="*/ 52 h 211"/>
                <a:gd name="T28" fmla="*/ 121 w 552"/>
                <a:gd name="T29" fmla="*/ 33 h 211"/>
                <a:gd name="T30" fmla="*/ 50 w 552"/>
                <a:gd name="T31" fmla="*/ 59 h 211"/>
                <a:gd name="T32" fmla="*/ 0 w 552"/>
                <a:gd name="T33" fmla="*/ 51 h 211"/>
                <a:gd name="T34" fmla="*/ 0 w 552"/>
                <a:gd name="T35" fmla="*/ 5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2" h="211">
                  <a:moveTo>
                    <a:pt x="0" y="51"/>
                  </a:moveTo>
                  <a:lnTo>
                    <a:pt x="21" y="23"/>
                  </a:lnTo>
                  <a:lnTo>
                    <a:pt x="149" y="0"/>
                  </a:lnTo>
                  <a:lnTo>
                    <a:pt x="321" y="58"/>
                  </a:lnTo>
                  <a:lnTo>
                    <a:pt x="380" y="107"/>
                  </a:lnTo>
                  <a:lnTo>
                    <a:pt x="501" y="134"/>
                  </a:lnTo>
                  <a:lnTo>
                    <a:pt x="502" y="157"/>
                  </a:lnTo>
                  <a:lnTo>
                    <a:pt x="552" y="188"/>
                  </a:lnTo>
                  <a:lnTo>
                    <a:pt x="520" y="211"/>
                  </a:lnTo>
                  <a:lnTo>
                    <a:pt x="355" y="200"/>
                  </a:lnTo>
                  <a:lnTo>
                    <a:pt x="357" y="157"/>
                  </a:lnTo>
                  <a:lnTo>
                    <a:pt x="301" y="105"/>
                  </a:lnTo>
                  <a:lnTo>
                    <a:pt x="265" y="103"/>
                  </a:lnTo>
                  <a:lnTo>
                    <a:pt x="141" y="52"/>
                  </a:lnTo>
                  <a:lnTo>
                    <a:pt x="121" y="33"/>
                  </a:lnTo>
                  <a:lnTo>
                    <a:pt x="50" y="59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54" name="Freeform 106"/>
            <p:cNvSpPr>
              <a:spLocks/>
            </p:cNvSpPr>
            <p:nvPr/>
          </p:nvSpPr>
          <p:spPr bwMode="auto">
            <a:xfrm>
              <a:off x="995" y="2227"/>
              <a:ext cx="285" cy="111"/>
            </a:xfrm>
            <a:custGeom>
              <a:avLst/>
              <a:gdLst>
                <a:gd name="T0" fmla="*/ 0 w 552"/>
                <a:gd name="T1" fmla="*/ 51 h 211"/>
                <a:gd name="T2" fmla="*/ 21 w 552"/>
                <a:gd name="T3" fmla="*/ 23 h 211"/>
                <a:gd name="T4" fmla="*/ 149 w 552"/>
                <a:gd name="T5" fmla="*/ 0 h 211"/>
                <a:gd name="T6" fmla="*/ 321 w 552"/>
                <a:gd name="T7" fmla="*/ 58 h 211"/>
                <a:gd name="T8" fmla="*/ 380 w 552"/>
                <a:gd name="T9" fmla="*/ 107 h 211"/>
                <a:gd name="T10" fmla="*/ 501 w 552"/>
                <a:gd name="T11" fmla="*/ 134 h 211"/>
                <a:gd name="T12" fmla="*/ 502 w 552"/>
                <a:gd name="T13" fmla="*/ 157 h 211"/>
                <a:gd name="T14" fmla="*/ 552 w 552"/>
                <a:gd name="T15" fmla="*/ 188 h 211"/>
                <a:gd name="T16" fmla="*/ 520 w 552"/>
                <a:gd name="T17" fmla="*/ 211 h 211"/>
                <a:gd name="T18" fmla="*/ 355 w 552"/>
                <a:gd name="T19" fmla="*/ 200 h 211"/>
                <a:gd name="T20" fmla="*/ 357 w 552"/>
                <a:gd name="T21" fmla="*/ 157 h 211"/>
                <a:gd name="T22" fmla="*/ 301 w 552"/>
                <a:gd name="T23" fmla="*/ 105 h 211"/>
                <a:gd name="T24" fmla="*/ 265 w 552"/>
                <a:gd name="T25" fmla="*/ 103 h 211"/>
                <a:gd name="T26" fmla="*/ 141 w 552"/>
                <a:gd name="T27" fmla="*/ 52 h 211"/>
                <a:gd name="T28" fmla="*/ 121 w 552"/>
                <a:gd name="T29" fmla="*/ 33 h 211"/>
                <a:gd name="T30" fmla="*/ 50 w 552"/>
                <a:gd name="T31" fmla="*/ 59 h 211"/>
                <a:gd name="T32" fmla="*/ 0 w 552"/>
                <a:gd name="T33" fmla="*/ 51 h 211"/>
                <a:gd name="T34" fmla="*/ 0 w 552"/>
                <a:gd name="T35" fmla="*/ 5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2" h="211">
                  <a:moveTo>
                    <a:pt x="0" y="51"/>
                  </a:moveTo>
                  <a:lnTo>
                    <a:pt x="21" y="23"/>
                  </a:lnTo>
                  <a:lnTo>
                    <a:pt x="149" y="0"/>
                  </a:lnTo>
                  <a:lnTo>
                    <a:pt x="321" y="58"/>
                  </a:lnTo>
                  <a:lnTo>
                    <a:pt x="380" y="107"/>
                  </a:lnTo>
                  <a:lnTo>
                    <a:pt x="501" y="134"/>
                  </a:lnTo>
                  <a:lnTo>
                    <a:pt x="502" y="157"/>
                  </a:lnTo>
                  <a:lnTo>
                    <a:pt x="552" y="188"/>
                  </a:lnTo>
                  <a:lnTo>
                    <a:pt x="520" y="211"/>
                  </a:lnTo>
                  <a:lnTo>
                    <a:pt x="355" y="200"/>
                  </a:lnTo>
                  <a:lnTo>
                    <a:pt x="357" y="157"/>
                  </a:lnTo>
                  <a:lnTo>
                    <a:pt x="301" y="105"/>
                  </a:lnTo>
                  <a:lnTo>
                    <a:pt x="265" y="103"/>
                  </a:lnTo>
                  <a:lnTo>
                    <a:pt x="141" y="52"/>
                  </a:lnTo>
                  <a:lnTo>
                    <a:pt x="121" y="33"/>
                  </a:lnTo>
                  <a:lnTo>
                    <a:pt x="50" y="59"/>
                  </a:lnTo>
                  <a:lnTo>
                    <a:pt x="0" y="51"/>
                  </a:lnTo>
                  <a:lnTo>
                    <a:pt x="0" y="51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55" name="Freeform 107"/>
            <p:cNvSpPr>
              <a:spLocks/>
            </p:cNvSpPr>
            <p:nvPr/>
          </p:nvSpPr>
          <p:spPr bwMode="auto">
            <a:xfrm>
              <a:off x="1447" y="2393"/>
              <a:ext cx="57" cy="18"/>
            </a:xfrm>
            <a:custGeom>
              <a:avLst/>
              <a:gdLst>
                <a:gd name="T0" fmla="*/ 0 w 110"/>
                <a:gd name="T1" fmla="*/ 24 h 34"/>
                <a:gd name="T2" fmla="*/ 9 w 110"/>
                <a:gd name="T3" fmla="*/ 5 h 34"/>
                <a:gd name="T4" fmla="*/ 76 w 110"/>
                <a:gd name="T5" fmla="*/ 4 h 34"/>
                <a:gd name="T6" fmla="*/ 103 w 110"/>
                <a:gd name="T7" fmla="*/ 0 h 34"/>
                <a:gd name="T8" fmla="*/ 110 w 110"/>
                <a:gd name="T9" fmla="*/ 13 h 34"/>
                <a:gd name="T10" fmla="*/ 64 w 110"/>
                <a:gd name="T11" fmla="*/ 34 h 34"/>
                <a:gd name="T12" fmla="*/ 42 w 110"/>
                <a:gd name="T13" fmla="*/ 25 h 34"/>
                <a:gd name="T14" fmla="*/ 0 w 110"/>
                <a:gd name="T15" fmla="*/ 24 h 34"/>
                <a:gd name="T16" fmla="*/ 0 w 110"/>
                <a:gd name="T17" fmla="*/ 2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34">
                  <a:moveTo>
                    <a:pt x="0" y="24"/>
                  </a:moveTo>
                  <a:lnTo>
                    <a:pt x="9" y="5"/>
                  </a:lnTo>
                  <a:lnTo>
                    <a:pt x="76" y="4"/>
                  </a:lnTo>
                  <a:lnTo>
                    <a:pt x="103" y="0"/>
                  </a:lnTo>
                  <a:lnTo>
                    <a:pt x="110" y="13"/>
                  </a:lnTo>
                  <a:lnTo>
                    <a:pt x="64" y="34"/>
                  </a:lnTo>
                  <a:lnTo>
                    <a:pt x="42" y="25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56" name="Freeform 108"/>
            <p:cNvSpPr>
              <a:spLocks/>
            </p:cNvSpPr>
            <p:nvPr/>
          </p:nvSpPr>
          <p:spPr bwMode="auto">
            <a:xfrm>
              <a:off x="1447" y="2393"/>
              <a:ext cx="57" cy="18"/>
            </a:xfrm>
            <a:custGeom>
              <a:avLst/>
              <a:gdLst>
                <a:gd name="T0" fmla="*/ 0 w 110"/>
                <a:gd name="T1" fmla="*/ 24 h 34"/>
                <a:gd name="T2" fmla="*/ 9 w 110"/>
                <a:gd name="T3" fmla="*/ 5 h 34"/>
                <a:gd name="T4" fmla="*/ 76 w 110"/>
                <a:gd name="T5" fmla="*/ 4 h 34"/>
                <a:gd name="T6" fmla="*/ 103 w 110"/>
                <a:gd name="T7" fmla="*/ 0 h 34"/>
                <a:gd name="T8" fmla="*/ 110 w 110"/>
                <a:gd name="T9" fmla="*/ 13 h 34"/>
                <a:gd name="T10" fmla="*/ 64 w 110"/>
                <a:gd name="T11" fmla="*/ 34 h 34"/>
                <a:gd name="T12" fmla="*/ 42 w 110"/>
                <a:gd name="T13" fmla="*/ 25 h 34"/>
                <a:gd name="T14" fmla="*/ 0 w 110"/>
                <a:gd name="T15" fmla="*/ 24 h 34"/>
                <a:gd name="T16" fmla="*/ 0 w 110"/>
                <a:gd name="T17" fmla="*/ 2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34">
                  <a:moveTo>
                    <a:pt x="0" y="24"/>
                  </a:moveTo>
                  <a:lnTo>
                    <a:pt x="9" y="5"/>
                  </a:lnTo>
                  <a:lnTo>
                    <a:pt x="76" y="4"/>
                  </a:lnTo>
                  <a:lnTo>
                    <a:pt x="103" y="0"/>
                  </a:lnTo>
                  <a:lnTo>
                    <a:pt x="110" y="13"/>
                  </a:lnTo>
                  <a:lnTo>
                    <a:pt x="64" y="34"/>
                  </a:lnTo>
                  <a:lnTo>
                    <a:pt x="42" y="25"/>
                  </a:lnTo>
                  <a:lnTo>
                    <a:pt x="0" y="24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57" name="Freeform 109"/>
            <p:cNvSpPr>
              <a:spLocks/>
            </p:cNvSpPr>
            <p:nvPr/>
          </p:nvSpPr>
          <p:spPr bwMode="auto">
            <a:xfrm>
              <a:off x="1145" y="2364"/>
              <a:ext cx="68" cy="28"/>
            </a:xfrm>
            <a:custGeom>
              <a:avLst/>
              <a:gdLst>
                <a:gd name="T0" fmla="*/ 0 w 131"/>
                <a:gd name="T1" fmla="*/ 0 h 54"/>
                <a:gd name="T2" fmla="*/ 55 w 131"/>
                <a:gd name="T3" fmla="*/ 48 h 54"/>
                <a:gd name="T4" fmla="*/ 78 w 131"/>
                <a:gd name="T5" fmla="*/ 54 h 54"/>
                <a:gd name="T6" fmla="*/ 126 w 131"/>
                <a:gd name="T7" fmla="*/ 48 h 54"/>
                <a:gd name="T8" fmla="*/ 131 w 131"/>
                <a:gd name="T9" fmla="*/ 30 h 54"/>
                <a:gd name="T10" fmla="*/ 82 w 131"/>
                <a:gd name="T11" fmla="*/ 26 h 54"/>
                <a:gd name="T12" fmla="*/ 59 w 131"/>
                <a:gd name="T13" fmla="*/ 20 h 54"/>
                <a:gd name="T14" fmla="*/ 39 w 131"/>
                <a:gd name="T15" fmla="*/ 2 h 54"/>
                <a:gd name="T16" fmla="*/ 0 w 131"/>
                <a:gd name="T17" fmla="*/ 0 h 54"/>
                <a:gd name="T18" fmla="*/ 0 w 131"/>
                <a:gd name="T1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54">
                  <a:moveTo>
                    <a:pt x="0" y="0"/>
                  </a:moveTo>
                  <a:lnTo>
                    <a:pt x="55" y="48"/>
                  </a:lnTo>
                  <a:lnTo>
                    <a:pt x="78" y="54"/>
                  </a:lnTo>
                  <a:lnTo>
                    <a:pt x="126" y="48"/>
                  </a:lnTo>
                  <a:lnTo>
                    <a:pt x="131" y="30"/>
                  </a:lnTo>
                  <a:lnTo>
                    <a:pt x="82" y="26"/>
                  </a:lnTo>
                  <a:lnTo>
                    <a:pt x="59" y="20"/>
                  </a:lnTo>
                  <a:lnTo>
                    <a:pt x="39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58" name="Freeform 110"/>
            <p:cNvSpPr>
              <a:spLocks/>
            </p:cNvSpPr>
            <p:nvPr/>
          </p:nvSpPr>
          <p:spPr bwMode="auto">
            <a:xfrm>
              <a:off x="1145" y="2364"/>
              <a:ext cx="68" cy="28"/>
            </a:xfrm>
            <a:custGeom>
              <a:avLst/>
              <a:gdLst>
                <a:gd name="T0" fmla="*/ 0 w 131"/>
                <a:gd name="T1" fmla="*/ 0 h 54"/>
                <a:gd name="T2" fmla="*/ 55 w 131"/>
                <a:gd name="T3" fmla="*/ 48 h 54"/>
                <a:gd name="T4" fmla="*/ 78 w 131"/>
                <a:gd name="T5" fmla="*/ 54 h 54"/>
                <a:gd name="T6" fmla="*/ 126 w 131"/>
                <a:gd name="T7" fmla="*/ 48 h 54"/>
                <a:gd name="T8" fmla="*/ 131 w 131"/>
                <a:gd name="T9" fmla="*/ 30 h 54"/>
                <a:gd name="T10" fmla="*/ 82 w 131"/>
                <a:gd name="T11" fmla="*/ 26 h 54"/>
                <a:gd name="T12" fmla="*/ 59 w 131"/>
                <a:gd name="T13" fmla="*/ 20 h 54"/>
                <a:gd name="T14" fmla="*/ 39 w 131"/>
                <a:gd name="T15" fmla="*/ 2 h 54"/>
                <a:gd name="T16" fmla="*/ 0 w 131"/>
                <a:gd name="T17" fmla="*/ 0 h 54"/>
                <a:gd name="T18" fmla="*/ 0 w 131"/>
                <a:gd name="T1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54">
                  <a:moveTo>
                    <a:pt x="0" y="0"/>
                  </a:moveTo>
                  <a:lnTo>
                    <a:pt x="55" y="48"/>
                  </a:lnTo>
                  <a:lnTo>
                    <a:pt x="78" y="54"/>
                  </a:lnTo>
                  <a:lnTo>
                    <a:pt x="126" y="48"/>
                  </a:lnTo>
                  <a:lnTo>
                    <a:pt x="131" y="30"/>
                  </a:lnTo>
                  <a:lnTo>
                    <a:pt x="82" y="26"/>
                  </a:lnTo>
                  <a:lnTo>
                    <a:pt x="59" y="20"/>
                  </a:lnTo>
                  <a:lnTo>
                    <a:pt x="39" y="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59" name="Freeform 111"/>
            <p:cNvSpPr>
              <a:spLocks/>
            </p:cNvSpPr>
            <p:nvPr/>
          </p:nvSpPr>
          <p:spPr bwMode="auto">
            <a:xfrm>
              <a:off x="1025" y="2265"/>
              <a:ext cx="22" cy="12"/>
            </a:xfrm>
            <a:custGeom>
              <a:avLst/>
              <a:gdLst>
                <a:gd name="T0" fmla="*/ 33 w 44"/>
                <a:gd name="T1" fmla="*/ 2 h 24"/>
                <a:gd name="T2" fmla="*/ 20 w 44"/>
                <a:gd name="T3" fmla="*/ 0 h 24"/>
                <a:gd name="T4" fmla="*/ 2 w 44"/>
                <a:gd name="T5" fmla="*/ 7 h 24"/>
                <a:gd name="T6" fmla="*/ 0 w 44"/>
                <a:gd name="T7" fmla="*/ 24 h 24"/>
                <a:gd name="T8" fmla="*/ 44 w 44"/>
                <a:gd name="T9" fmla="*/ 16 h 24"/>
                <a:gd name="T10" fmla="*/ 33 w 44"/>
                <a:gd name="T11" fmla="*/ 2 h 24"/>
                <a:gd name="T12" fmla="*/ 33 w 44"/>
                <a:gd name="T13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4">
                  <a:moveTo>
                    <a:pt x="33" y="2"/>
                  </a:moveTo>
                  <a:lnTo>
                    <a:pt x="20" y="0"/>
                  </a:lnTo>
                  <a:lnTo>
                    <a:pt x="2" y="7"/>
                  </a:lnTo>
                  <a:lnTo>
                    <a:pt x="0" y="24"/>
                  </a:lnTo>
                  <a:lnTo>
                    <a:pt x="44" y="16"/>
                  </a:lnTo>
                  <a:lnTo>
                    <a:pt x="33" y="2"/>
                  </a:lnTo>
                  <a:lnTo>
                    <a:pt x="33" y="2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60" name="Freeform 112"/>
            <p:cNvSpPr>
              <a:spLocks/>
            </p:cNvSpPr>
            <p:nvPr/>
          </p:nvSpPr>
          <p:spPr bwMode="auto">
            <a:xfrm>
              <a:off x="1025" y="2265"/>
              <a:ext cx="22" cy="12"/>
            </a:xfrm>
            <a:custGeom>
              <a:avLst/>
              <a:gdLst>
                <a:gd name="T0" fmla="*/ 33 w 44"/>
                <a:gd name="T1" fmla="*/ 2 h 24"/>
                <a:gd name="T2" fmla="*/ 20 w 44"/>
                <a:gd name="T3" fmla="*/ 0 h 24"/>
                <a:gd name="T4" fmla="*/ 2 w 44"/>
                <a:gd name="T5" fmla="*/ 7 h 24"/>
                <a:gd name="T6" fmla="*/ 0 w 44"/>
                <a:gd name="T7" fmla="*/ 24 h 24"/>
                <a:gd name="T8" fmla="*/ 44 w 44"/>
                <a:gd name="T9" fmla="*/ 16 h 24"/>
                <a:gd name="T10" fmla="*/ 33 w 44"/>
                <a:gd name="T11" fmla="*/ 2 h 24"/>
                <a:gd name="T12" fmla="*/ 33 w 44"/>
                <a:gd name="T13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4">
                  <a:moveTo>
                    <a:pt x="33" y="2"/>
                  </a:moveTo>
                  <a:lnTo>
                    <a:pt x="20" y="0"/>
                  </a:lnTo>
                  <a:lnTo>
                    <a:pt x="2" y="7"/>
                  </a:lnTo>
                  <a:lnTo>
                    <a:pt x="0" y="24"/>
                  </a:lnTo>
                  <a:lnTo>
                    <a:pt x="44" y="16"/>
                  </a:lnTo>
                  <a:lnTo>
                    <a:pt x="33" y="2"/>
                  </a:lnTo>
                  <a:lnTo>
                    <a:pt x="33" y="2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61" name="Freeform 113"/>
            <p:cNvSpPr>
              <a:spLocks/>
            </p:cNvSpPr>
            <p:nvPr/>
          </p:nvSpPr>
          <p:spPr bwMode="auto">
            <a:xfrm>
              <a:off x="1180" y="2175"/>
              <a:ext cx="13" cy="16"/>
            </a:xfrm>
            <a:custGeom>
              <a:avLst/>
              <a:gdLst>
                <a:gd name="T0" fmla="*/ 22 w 25"/>
                <a:gd name="T1" fmla="*/ 0 h 30"/>
                <a:gd name="T2" fmla="*/ 0 w 25"/>
                <a:gd name="T3" fmla="*/ 0 h 30"/>
                <a:gd name="T4" fmla="*/ 4 w 25"/>
                <a:gd name="T5" fmla="*/ 30 h 30"/>
                <a:gd name="T6" fmla="*/ 25 w 25"/>
                <a:gd name="T7" fmla="*/ 16 h 30"/>
                <a:gd name="T8" fmla="*/ 21 w 25"/>
                <a:gd name="T9" fmla="*/ 11 h 30"/>
                <a:gd name="T10" fmla="*/ 22 w 25"/>
                <a:gd name="T11" fmla="*/ 0 h 30"/>
                <a:gd name="T12" fmla="*/ 22 w 25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0">
                  <a:moveTo>
                    <a:pt x="22" y="0"/>
                  </a:moveTo>
                  <a:lnTo>
                    <a:pt x="0" y="0"/>
                  </a:lnTo>
                  <a:lnTo>
                    <a:pt x="4" y="30"/>
                  </a:lnTo>
                  <a:lnTo>
                    <a:pt x="25" y="16"/>
                  </a:lnTo>
                  <a:lnTo>
                    <a:pt x="21" y="11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62" name="Freeform 114"/>
            <p:cNvSpPr>
              <a:spLocks/>
            </p:cNvSpPr>
            <p:nvPr/>
          </p:nvSpPr>
          <p:spPr bwMode="auto">
            <a:xfrm>
              <a:off x="1180" y="2175"/>
              <a:ext cx="13" cy="16"/>
            </a:xfrm>
            <a:custGeom>
              <a:avLst/>
              <a:gdLst>
                <a:gd name="T0" fmla="*/ 22 w 25"/>
                <a:gd name="T1" fmla="*/ 0 h 30"/>
                <a:gd name="T2" fmla="*/ 0 w 25"/>
                <a:gd name="T3" fmla="*/ 0 h 30"/>
                <a:gd name="T4" fmla="*/ 4 w 25"/>
                <a:gd name="T5" fmla="*/ 30 h 30"/>
                <a:gd name="T6" fmla="*/ 25 w 25"/>
                <a:gd name="T7" fmla="*/ 16 h 30"/>
                <a:gd name="T8" fmla="*/ 21 w 25"/>
                <a:gd name="T9" fmla="*/ 11 h 30"/>
                <a:gd name="T10" fmla="*/ 22 w 25"/>
                <a:gd name="T11" fmla="*/ 0 h 30"/>
                <a:gd name="T12" fmla="*/ 22 w 25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0">
                  <a:moveTo>
                    <a:pt x="22" y="0"/>
                  </a:moveTo>
                  <a:lnTo>
                    <a:pt x="0" y="0"/>
                  </a:lnTo>
                  <a:lnTo>
                    <a:pt x="4" y="30"/>
                  </a:lnTo>
                  <a:lnTo>
                    <a:pt x="25" y="16"/>
                  </a:lnTo>
                  <a:lnTo>
                    <a:pt x="21" y="11"/>
                  </a:lnTo>
                  <a:lnTo>
                    <a:pt x="22" y="0"/>
                  </a:lnTo>
                  <a:lnTo>
                    <a:pt x="22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63" name="Freeform 115"/>
            <p:cNvSpPr>
              <a:spLocks/>
            </p:cNvSpPr>
            <p:nvPr/>
          </p:nvSpPr>
          <p:spPr bwMode="auto">
            <a:xfrm>
              <a:off x="1187" y="2195"/>
              <a:ext cx="6" cy="9"/>
            </a:xfrm>
            <a:custGeom>
              <a:avLst/>
              <a:gdLst>
                <a:gd name="T0" fmla="*/ 10 w 11"/>
                <a:gd name="T1" fmla="*/ 0 h 17"/>
                <a:gd name="T2" fmla="*/ 7 w 11"/>
                <a:gd name="T3" fmla="*/ 6 h 17"/>
                <a:gd name="T4" fmla="*/ 0 w 11"/>
                <a:gd name="T5" fmla="*/ 17 h 17"/>
                <a:gd name="T6" fmla="*/ 11 w 11"/>
                <a:gd name="T7" fmla="*/ 11 h 17"/>
                <a:gd name="T8" fmla="*/ 10 w 11"/>
                <a:gd name="T9" fmla="*/ 0 h 17"/>
                <a:gd name="T10" fmla="*/ 10 w 11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7">
                  <a:moveTo>
                    <a:pt x="10" y="0"/>
                  </a:moveTo>
                  <a:lnTo>
                    <a:pt x="7" y="6"/>
                  </a:lnTo>
                  <a:lnTo>
                    <a:pt x="0" y="17"/>
                  </a:lnTo>
                  <a:lnTo>
                    <a:pt x="11" y="11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64" name="Freeform 116"/>
            <p:cNvSpPr>
              <a:spLocks/>
            </p:cNvSpPr>
            <p:nvPr/>
          </p:nvSpPr>
          <p:spPr bwMode="auto">
            <a:xfrm>
              <a:off x="1187" y="2195"/>
              <a:ext cx="6" cy="9"/>
            </a:xfrm>
            <a:custGeom>
              <a:avLst/>
              <a:gdLst>
                <a:gd name="T0" fmla="*/ 10 w 11"/>
                <a:gd name="T1" fmla="*/ 0 h 17"/>
                <a:gd name="T2" fmla="*/ 7 w 11"/>
                <a:gd name="T3" fmla="*/ 6 h 17"/>
                <a:gd name="T4" fmla="*/ 0 w 11"/>
                <a:gd name="T5" fmla="*/ 17 h 17"/>
                <a:gd name="T6" fmla="*/ 11 w 11"/>
                <a:gd name="T7" fmla="*/ 11 h 17"/>
                <a:gd name="T8" fmla="*/ 10 w 11"/>
                <a:gd name="T9" fmla="*/ 0 h 17"/>
                <a:gd name="T10" fmla="*/ 10 w 11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7">
                  <a:moveTo>
                    <a:pt x="10" y="0"/>
                  </a:moveTo>
                  <a:lnTo>
                    <a:pt x="7" y="6"/>
                  </a:lnTo>
                  <a:lnTo>
                    <a:pt x="0" y="17"/>
                  </a:lnTo>
                  <a:lnTo>
                    <a:pt x="11" y="11"/>
                  </a:lnTo>
                  <a:lnTo>
                    <a:pt x="10" y="0"/>
                  </a:lnTo>
                  <a:lnTo>
                    <a:pt x="10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65" name="Freeform 117"/>
            <p:cNvSpPr>
              <a:spLocks/>
            </p:cNvSpPr>
            <p:nvPr/>
          </p:nvSpPr>
          <p:spPr bwMode="auto">
            <a:xfrm>
              <a:off x="250" y="677"/>
              <a:ext cx="31" cy="14"/>
            </a:xfrm>
            <a:custGeom>
              <a:avLst/>
              <a:gdLst>
                <a:gd name="T0" fmla="*/ 37 w 61"/>
                <a:gd name="T1" fmla="*/ 8 h 24"/>
                <a:gd name="T2" fmla="*/ 6 w 61"/>
                <a:gd name="T3" fmla="*/ 0 h 24"/>
                <a:gd name="T4" fmla="*/ 0 w 61"/>
                <a:gd name="T5" fmla="*/ 6 h 24"/>
                <a:gd name="T6" fmla="*/ 7 w 61"/>
                <a:gd name="T7" fmla="*/ 22 h 24"/>
                <a:gd name="T8" fmla="*/ 37 w 61"/>
                <a:gd name="T9" fmla="*/ 24 h 24"/>
                <a:gd name="T10" fmla="*/ 61 w 61"/>
                <a:gd name="T11" fmla="*/ 10 h 24"/>
                <a:gd name="T12" fmla="*/ 37 w 61"/>
                <a:gd name="T13" fmla="*/ 8 h 24"/>
                <a:gd name="T14" fmla="*/ 37 w 61"/>
                <a:gd name="T15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4">
                  <a:moveTo>
                    <a:pt x="37" y="8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7" y="22"/>
                  </a:lnTo>
                  <a:lnTo>
                    <a:pt x="37" y="24"/>
                  </a:lnTo>
                  <a:lnTo>
                    <a:pt x="61" y="10"/>
                  </a:lnTo>
                  <a:lnTo>
                    <a:pt x="37" y="8"/>
                  </a:lnTo>
                  <a:lnTo>
                    <a:pt x="37" y="8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66" name="Freeform 118"/>
            <p:cNvSpPr>
              <a:spLocks/>
            </p:cNvSpPr>
            <p:nvPr/>
          </p:nvSpPr>
          <p:spPr bwMode="auto">
            <a:xfrm>
              <a:off x="250" y="677"/>
              <a:ext cx="31" cy="14"/>
            </a:xfrm>
            <a:custGeom>
              <a:avLst/>
              <a:gdLst>
                <a:gd name="T0" fmla="*/ 37 w 61"/>
                <a:gd name="T1" fmla="*/ 8 h 24"/>
                <a:gd name="T2" fmla="*/ 6 w 61"/>
                <a:gd name="T3" fmla="*/ 0 h 24"/>
                <a:gd name="T4" fmla="*/ 0 w 61"/>
                <a:gd name="T5" fmla="*/ 6 h 24"/>
                <a:gd name="T6" fmla="*/ 7 w 61"/>
                <a:gd name="T7" fmla="*/ 22 h 24"/>
                <a:gd name="T8" fmla="*/ 37 w 61"/>
                <a:gd name="T9" fmla="*/ 24 h 24"/>
                <a:gd name="T10" fmla="*/ 61 w 61"/>
                <a:gd name="T11" fmla="*/ 10 h 24"/>
                <a:gd name="T12" fmla="*/ 37 w 61"/>
                <a:gd name="T13" fmla="*/ 8 h 24"/>
                <a:gd name="T14" fmla="*/ 37 w 61"/>
                <a:gd name="T15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4">
                  <a:moveTo>
                    <a:pt x="37" y="8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7" y="22"/>
                  </a:lnTo>
                  <a:lnTo>
                    <a:pt x="37" y="24"/>
                  </a:lnTo>
                  <a:lnTo>
                    <a:pt x="61" y="10"/>
                  </a:lnTo>
                  <a:lnTo>
                    <a:pt x="37" y="8"/>
                  </a:lnTo>
                  <a:lnTo>
                    <a:pt x="37" y="8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67" name="Freeform 119"/>
            <p:cNvSpPr>
              <a:spLocks/>
            </p:cNvSpPr>
            <p:nvPr/>
          </p:nvSpPr>
          <p:spPr bwMode="auto">
            <a:xfrm>
              <a:off x="166" y="788"/>
              <a:ext cx="35" cy="16"/>
            </a:xfrm>
            <a:custGeom>
              <a:avLst/>
              <a:gdLst>
                <a:gd name="T0" fmla="*/ 35 w 67"/>
                <a:gd name="T1" fmla="*/ 1 h 30"/>
                <a:gd name="T2" fmla="*/ 0 w 67"/>
                <a:gd name="T3" fmla="*/ 16 h 30"/>
                <a:gd name="T4" fmla="*/ 14 w 67"/>
                <a:gd name="T5" fmla="*/ 24 h 30"/>
                <a:gd name="T6" fmla="*/ 64 w 67"/>
                <a:gd name="T7" fmla="*/ 30 h 30"/>
                <a:gd name="T8" fmla="*/ 67 w 67"/>
                <a:gd name="T9" fmla="*/ 10 h 30"/>
                <a:gd name="T10" fmla="*/ 47 w 67"/>
                <a:gd name="T11" fmla="*/ 0 h 30"/>
                <a:gd name="T12" fmla="*/ 35 w 67"/>
                <a:gd name="T13" fmla="*/ 1 h 30"/>
                <a:gd name="T14" fmla="*/ 35 w 67"/>
                <a:gd name="T1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30">
                  <a:moveTo>
                    <a:pt x="35" y="1"/>
                  </a:moveTo>
                  <a:lnTo>
                    <a:pt x="0" y="16"/>
                  </a:lnTo>
                  <a:lnTo>
                    <a:pt x="14" y="24"/>
                  </a:lnTo>
                  <a:lnTo>
                    <a:pt x="64" y="30"/>
                  </a:lnTo>
                  <a:lnTo>
                    <a:pt x="67" y="10"/>
                  </a:lnTo>
                  <a:lnTo>
                    <a:pt x="47" y="0"/>
                  </a:lnTo>
                  <a:lnTo>
                    <a:pt x="35" y="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68" name="Freeform 120"/>
            <p:cNvSpPr>
              <a:spLocks/>
            </p:cNvSpPr>
            <p:nvPr/>
          </p:nvSpPr>
          <p:spPr bwMode="auto">
            <a:xfrm>
              <a:off x="166" y="788"/>
              <a:ext cx="35" cy="16"/>
            </a:xfrm>
            <a:custGeom>
              <a:avLst/>
              <a:gdLst>
                <a:gd name="T0" fmla="*/ 35 w 67"/>
                <a:gd name="T1" fmla="*/ 1 h 30"/>
                <a:gd name="T2" fmla="*/ 0 w 67"/>
                <a:gd name="T3" fmla="*/ 16 h 30"/>
                <a:gd name="T4" fmla="*/ 14 w 67"/>
                <a:gd name="T5" fmla="*/ 24 h 30"/>
                <a:gd name="T6" fmla="*/ 64 w 67"/>
                <a:gd name="T7" fmla="*/ 30 h 30"/>
                <a:gd name="T8" fmla="*/ 67 w 67"/>
                <a:gd name="T9" fmla="*/ 10 h 30"/>
                <a:gd name="T10" fmla="*/ 47 w 67"/>
                <a:gd name="T11" fmla="*/ 0 h 30"/>
                <a:gd name="T12" fmla="*/ 35 w 67"/>
                <a:gd name="T13" fmla="*/ 1 h 30"/>
                <a:gd name="T14" fmla="*/ 35 w 67"/>
                <a:gd name="T1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30">
                  <a:moveTo>
                    <a:pt x="35" y="1"/>
                  </a:moveTo>
                  <a:lnTo>
                    <a:pt x="0" y="16"/>
                  </a:lnTo>
                  <a:lnTo>
                    <a:pt x="14" y="24"/>
                  </a:lnTo>
                  <a:lnTo>
                    <a:pt x="64" y="30"/>
                  </a:lnTo>
                  <a:lnTo>
                    <a:pt x="67" y="10"/>
                  </a:lnTo>
                  <a:lnTo>
                    <a:pt x="47" y="0"/>
                  </a:lnTo>
                  <a:lnTo>
                    <a:pt x="35" y="1"/>
                  </a:lnTo>
                  <a:lnTo>
                    <a:pt x="35" y="1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69" name="Freeform 121"/>
            <p:cNvSpPr>
              <a:spLocks/>
            </p:cNvSpPr>
            <p:nvPr/>
          </p:nvSpPr>
          <p:spPr bwMode="auto">
            <a:xfrm>
              <a:off x="1583" y="1508"/>
              <a:ext cx="138" cy="126"/>
            </a:xfrm>
            <a:custGeom>
              <a:avLst/>
              <a:gdLst>
                <a:gd name="T0" fmla="*/ 110 w 270"/>
                <a:gd name="T1" fmla="*/ 0 h 238"/>
                <a:gd name="T2" fmla="*/ 65 w 270"/>
                <a:gd name="T3" fmla="*/ 110 h 238"/>
                <a:gd name="T4" fmla="*/ 0 w 270"/>
                <a:gd name="T5" fmla="*/ 141 h 238"/>
                <a:gd name="T6" fmla="*/ 50 w 270"/>
                <a:gd name="T7" fmla="*/ 144 h 238"/>
                <a:gd name="T8" fmla="*/ 50 w 270"/>
                <a:gd name="T9" fmla="*/ 202 h 238"/>
                <a:gd name="T10" fmla="*/ 100 w 270"/>
                <a:gd name="T11" fmla="*/ 218 h 238"/>
                <a:gd name="T12" fmla="*/ 159 w 270"/>
                <a:gd name="T13" fmla="*/ 192 h 238"/>
                <a:gd name="T14" fmla="*/ 174 w 270"/>
                <a:gd name="T15" fmla="*/ 198 h 238"/>
                <a:gd name="T16" fmla="*/ 210 w 270"/>
                <a:gd name="T17" fmla="*/ 222 h 238"/>
                <a:gd name="T18" fmla="*/ 244 w 270"/>
                <a:gd name="T19" fmla="*/ 209 h 238"/>
                <a:gd name="T20" fmla="*/ 258 w 270"/>
                <a:gd name="T21" fmla="*/ 238 h 238"/>
                <a:gd name="T22" fmla="*/ 270 w 270"/>
                <a:gd name="T23" fmla="*/ 142 h 238"/>
                <a:gd name="T24" fmla="*/ 240 w 270"/>
                <a:gd name="T25" fmla="*/ 153 h 238"/>
                <a:gd name="T26" fmla="*/ 256 w 270"/>
                <a:gd name="T27" fmla="*/ 113 h 238"/>
                <a:gd name="T28" fmla="*/ 225 w 270"/>
                <a:gd name="T29" fmla="*/ 91 h 238"/>
                <a:gd name="T30" fmla="*/ 228 w 270"/>
                <a:gd name="T31" fmla="*/ 82 h 238"/>
                <a:gd name="T32" fmla="*/ 159 w 270"/>
                <a:gd name="T33" fmla="*/ 69 h 238"/>
                <a:gd name="T34" fmla="*/ 124 w 270"/>
                <a:gd name="T35" fmla="*/ 84 h 238"/>
                <a:gd name="T36" fmla="*/ 140 w 270"/>
                <a:gd name="T37" fmla="*/ 20 h 238"/>
                <a:gd name="T38" fmla="*/ 110 w 270"/>
                <a:gd name="T39" fmla="*/ 0 h 238"/>
                <a:gd name="T40" fmla="*/ 110 w 270"/>
                <a:gd name="T41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0" h="238">
                  <a:moveTo>
                    <a:pt x="110" y="0"/>
                  </a:moveTo>
                  <a:lnTo>
                    <a:pt x="65" y="110"/>
                  </a:lnTo>
                  <a:lnTo>
                    <a:pt x="0" y="141"/>
                  </a:lnTo>
                  <a:lnTo>
                    <a:pt x="50" y="144"/>
                  </a:lnTo>
                  <a:lnTo>
                    <a:pt x="50" y="202"/>
                  </a:lnTo>
                  <a:lnTo>
                    <a:pt x="100" y="218"/>
                  </a:lnTo>
                  <a:lnTo>
                    <a:pt x="159" y="192"/>
                  </a:lnTo>
                  <a:lnTo>
                    <a:pt x="174" y="198"/>
                  </a:lnTo>
                  <a:lnTo>
                    <a:pt x="210" y="222"/>
                  </a:lnTo>
                  <a:lnTo>
                    <a:pt x="244" y="209"/>
                  </a:lnTo>
                  <a:lnTo>
                    <a:pt x="258" y="238"/>
                  </a:lnTo>
                  <a:lnTo>
                    <a:pt x="270" y="142"/>
                  </a:lnTo>
                  <a:lnTo>
                    <a:pt x="240" y="153"/>
                  </a:lnTo>
                  <a:lnTo>
                    <a:pt x="256" y="113"/>
                  </a:lnTo>
                  <a:lnTo>
                    <a:pt x="225" y="91"/>
                  </a:lnTo>
                  <a:lnTo>
                    <a:pt x="228" y="82"/>
                  </a:lnTo>
                  <a:lnTo>
                    <a:pt x="159" y="69"/>
                  </a:lnTo>
                  <a:lnTo>
                    <a:pt x="124" y="84"/>
                  </a:lnTo>
                  <a:lnTo>
                    <a:pt x="140" y="20"/>
                  </a:lnTo>
                  <a:lnTo>
                    <a:pt x="110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70" name="Freeform 122"/>
            <p:cNvSpPr>
              <a:spLocks/>
            </p:cNvSpPr>
            <p:nvPr/>
          </p:nvSpPr>
          <p:spPr bwMode="auto">
            <a:xfrm>
              <a:off x="1583" y="1508"/>
              <a:ext cx="138" cy="126"/>
            </a:xfrm>
            <a:custGeom>
              <a:avLst/>
              <a:gdLst>
                <a:gd name="T0" fmla="*/ 110 w 270"/>
                <a:gd name="T1" fmla="*/ 0 h 238"/>
                <a:gd name="T2" fmla="*/ 65 w 270"/>
                <a:gd name="T3" fmla="*/ 110 h 238"/>
                <a:gd name="T4" fmla="*/ 0 w 270"/>
                <a:gd name="T5" fmla="*/ 141 h 238"/>
                <a:gd name="T6" fmla="*/ 50 w 270"/>
                <a:gd name="T7" fmla="*/ 144 h 238"/>
                <a:gd name="T8" fmla="*/ 50 w 270"/>
                <a:gd name="T9" fmla="*/ 202 h 238"/>
                <a:gd name="T10" fmla="*/ 100 w 270"/>
                <a:gd name="T11" fmla="*/ 218 h 238"/>
                <a:gd name="T12" fmla="*/ 159 w 270"/>
                <a:gd name="T13" fmla="*/ 192 h 238"/>
                <a:gd name="T14" fmla="*/ 174 w 270"/>
                <a:gd name="T15" fmla="*/ 198 h 238"/>
                <a:gd name="T16" fmla="*/ 210 w 270"/>
                <a:gd name="T17" fmla="*/ 222 h 238"/>
                <a:gd name="T18" fmla="*/ 244 w 270"/>
                <a:gd name="T19" fmla="*/ 209 h 238"/>
                <a:gd name="T20" fmla="*/ 258 w 270"/>
                <a:gd name="T21" fmla="*/ 238 h 238"/>
                <a:gd name="T22" fmla="*/ 270 w 270"/>
                <a:gd name="T23" fmla="*/ 142 h 238"/>
                <a:gd name="T24" fmla="*/ 240 w 270"/>
                <a:gd name="T25" fmla="*/ 153 h 238"/>
                <a:gd name="T26" fmla="*/ 256 w 270"/>
                <a:gd name="T27" fmla="*/ 113 h 238"/>
                <a:gd name="T28" fmla="*/ 225 w 270"/>
                <a:gd name="T29" fmla="*/ 91 h 238"/>
                <a:gd name="T30" fmla="*/ 228 w 270"/>
                <a:gd name="T31" fmla="*/ 82 h 238"/>
                <a:gd name="T32" fmla="*/ 159 w 270"/>
                <a:gd name="T33" fmla="*/ 69 h 238"/>
                <a:gd name="T34" fmla="*/ 124 w 270"/>
                <a:gd name="T35" fmla="*/ 84 h 238"/>
                <a:gd name="T36" fmla="*/ 140 w 270"/>
                <a:gd name="T37" fmla="*/ 20 h 238"/>
                <a:gd name="T38" fmla="*/ 110 w 270"/>
                <a:gd name="T39" fmla="*/ 0 h 238"/>
                <a:gd name="T40" fmla="*/ 110 w 270"/>
                <a:gd name="T41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0" h="238">
                  <a:moveTo>
                    <a:pt x="110" y="0"/>
                  </a:moveTo>
                  <a:lnTo>
                    <a:pt x="65" y="110"/>
                  </a:lnTo>
                  <a:lnTo>
                    <a:pt x="0" y="141"/>
                  </a:lnTo>
                  <a:lnTo>
                    <a:pt x="50" y="144"/>
                  </a:lnTo>
                  <a:lnTo>
                    <a:pt x="50" y="202"/>
                  </a:lnTo>
                  <a:lnTo>
                    <a:pt x="100" y="218"/>
                  </a:lnTo>
                  <a:lnTo>
                    <a:pt x="159" y="192"/>
                  </a:lnTo>
                  <a:lnTo>
                    <a:pt x="174" y="198"/>
                  </a:lnTo>
                  <a:lnTo>
                    <a:pt x="210" y="222"/>
                  </a:lnTo>
                  <a:lnTo>
                    <a:pt x="244" y="209"/>
                  </a:lnTo>
                  <a:lnTo>
                    <a:pt x="258" y="238"/>
                  </a:lnTo>
                  <a:lnTo>
                    <a:pt x="270" y="142"/>
                  </a:lnTo>
                  <a:lnTo>
                    <a:pt x="240" y="153"/>
                  </a:lnTo>
                  <a:lnTo>
                    <a:pt x="256" y="113"/>
                  </a:lnTo>
                  <a:lnTo>
                    <a:pt x="225" y="91"/>
                  </a:lnTo>
                  <a:lnTo>
                    <a:pt x="228" y="82"/>
                  </a:lnTo>
                  <a:lnTo>
                    <a:pt x="159" y="69"/>
                  </a:lnTo>
                  <a:lnTo>
                    <a:pt x="124" y="84"/>
                  </a:lnTo>
                  <a:lnTo>
                    <a:pt x="140" y="20"/>
                  </a:lnTo>
                  <a:lnTo>
                    <a:pt x="110" y="0"/>
                  </a:lnTo>
                  <a:lnTo>
                    <a:pt x="110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71" name="Freeform 123"/>
            <p:cNvSpPr>
              <a:spLocks/>
            </p:cNvSpPr>
            <p:nvPr/>
          </p:nvSpPr>
          <p:spPr bwMode="auto">
            <a:xfrm>
              <a:off x="1509" y="1574"/>
              <a:ext cx="41" cy="15"/>
            </a:xfrm>
            <a:custGeom>
              <a:avLst/>
              <a:gdLst>
                <a:gd name="T0" fmla="*/ 58 w 79"/>
                <a:gd name="T1" fmla="*/ 0 h 31"/>
                <a:gd name="T2" fmla="*/ 21 w 79"/>
                <a:gd name="T3" fmla="*/ 3 h 31"/>
                <a:gd name="T4" fmla="*/ 3 w 79"/>
                <a:gd name="T5" fmla="*/ 4 h 31"/>
                <a:gd name="T6" fmla="*/ 0 w 79"/>
                <a:gd name="T7" fmla="*/ 14 h 31"/>
                <a:gd name="T8" fmla="*/ 53 w 79"/>
                <a:gd name="T9" fmla="*/ 20 h 31"/>
                <a:gd name="T10" fmla="*/ 63 w 79"/>
                <a:gd name="T11" fmla="*/ 31 h 31"/>
                <a:gd name="T12" fmla="*/ 79 w 79"/>
                <a:gd name="T13" fmla="*/ 16 h 31"/>
                <a:gd name="T14" fmla="*/ 58 w 79"/>
                <a:gd name="T15" fmla="*/ 0 h 31"/>
                <a:gd name="T16" fmla="*/ 58 w 7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31">
                  <a:moveTo>
                    <a:pt x="58" y="0"/>
                  </a:moveTo>
                  <a:lnTo>
                    <a:pt x="21" y="3"/>
                  </a:lnTo>
                  <a:lnTo>
                    <a:pt x="3" y="4"/>
                  </a:lnTo>
                  <a:lnTo>
                    <a:pt x="0" y="14"/>
                  </a:lnTo>
                  <a:lnTo>
                    <a:pt x="53" y="20"/>
                  </a:lnTo>
                  <a:lnTo>
                    <a:pt x="63" y="31"/>
                  </a:lnTo>
                  <a:lnTo>
                    <a:pt x="79" y="16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72" name="Freeform 124"/>
            <p:cNvSpPr>
              <a:spLocks/>
            </p:cNvSpPr>
            <p:nvPr/>
          </p:nvSpPr>
          <p:spPr bwMode="auto">
            <a:xfrm>
              <a:off x="1509" y="1574"/>
              <a:ext cx="41" cy="15"/>
            </a:xfrm>
            <a:custGeom>
              <a:avLst/>
              <a:gdLst>
                <a:gd name="T0" fmla="*/ 58 w 79"/>
                <a:gd name="T1" fmla="*/ 0 h 31"/>
                <a:gd name="T2" fmla="*/ 21 w 79"/>
                <a:gd name="T3" fmla="*/ 3 h 31"/>
                <a:gd name="T4" fmla="*/ 3 w 79"/>
                <a:gd name="T5" fmla="*/ 4 h 31"/>
                <a:gd name="T6" fmla="*/ 0 w 79"/>
                <a:gd name="T7" fmla="*/ 14 h 31"/>
                <a:gd name="T8" fmla="*/ 53 w 79"/>
                <a:gd name="T9" fmla="*/ 20 h 31"/>
                <a:gd name="T10" fmla="*/ 63 w 79"/>
                <a:gd name="T11" fmla="*/ 31 h 31"/>
                <a:gd name="T12" fmla="*/ 79 w 79"/>
                <a:gd name="T13" fmla="*/ 16 h 31"/>
                <a:gd name="T14" fmla="*/ 58 w 79"/>
                <a:gd name="T15" fmla="*/ 0 h 31"/>
                <a:gd name="T16" fmla="*/ 58 w 7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31">
                  <a:moveTo>
                    <a:pt x="58" y="0"/>
                  </a:moveTo>
                  <a:lnTo>
                    <a:pt x="21" y="3"/>
                  </a:lnTo>
                  <a:lnTo>
                    <a:pt x="3" y="4"/>
                  </a:lnTo>
                  <a:lnTo>
                    <a:pt x="0" y="14"/>
                  </a:lnTo>
                  <a:lnTo>
                    <a:pt x="53" y="20"/>
                  </a:lnTo>
                  <a:lnTo>
                    <a:pt x="63" y="31"/>
                  </a:lnTo>
                  <a:lnTo>
                    <a:pt x="79" y="16"/>
                  </a:lnTo>
                  <a:lnTo>
                    <a:pt x="58" y="0"/>
                  </a:lnTo>
                  <a:lnTo>
                    <a:pt x="58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73" name="Freeform 125"/>
            <p:cNvSpPr>
              <a:spLocks/>
            </p:cNvSpPr>
            <p:nvPr/>
          </p:nvSpPr>
          <p:spPr bwMode="auto">
            <a:xfrm>
              <a:off x="1519" y="1645"/>
              <a:ext cx="25" cy="13"/>
            </a:xfrm>
            <a:custGeom>
              <a:avLst/>
              <a:gdLst>
                <a:gd name="T0" fmla="*/ 26 w 49"/>
                <a:gd name="T1" fmla="*/ 0 h 24"/>
                <a:gd name="T2" fmla="*/ 0 w 49"/>
                <a:gd name="T3" fmla="*/ 11 h 24"/>
                <a:gd name="T4" fmla="*/ 11 w 49"/>
                <a:gd name="T5" fmla="*/ 22 h 24"/>
                <a:gd name="T6" fmla="*/ 49 w 49"/>
                <a:gd name="T7" fmla="*/ 24 h 24"/>
                <a:gd name="T8" fmla="*/ 44 w 49"/>
                <a:gd name="T9" fmla="*/ 7 h 24"/>
                <a:gd name="T10" fmla="*/ 26 w 49"/>
                <a:gd name="T11" fmla="*/ 0 h 24"/>
                <a:gd name="T12" fmla="*/ 26 w 49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24">
                  <a:moveTo>
                    <a:pt x="26" y="0"/>
                  </a:moveTo>
                  <a:lnTo>
                    <a:pt x="0" y="11"/>
                  </a:lnTo>
                  <a:lnTo>
                    <a:pt x="11" y="22"/>
                  </a:lnTo>
                  <a:lnTo>
                    <a:pt x="49" y="24"/>
                  </a:lnTo>
                  <a:lnTo>
                    <a:pt x="44" y="7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74" name="Freeform 126"/>
            <p:cNvSpPr>
              <a:spLocks/>
            </p:cNvSpPr>
            <p:nvPr/>
          </p:nvSpPr>
          <p:spPr bwMode="auto">
            <a:xfrm>
              <a:off x="1519" y="1645"/>
              <a:ext cx="25" cy="13"/>
            </a:xfrm>
            <a:custGeom>
              <a:avLst/>
              <a:gdLst>
                <a:gd name="T0" fmla="*/ 26 w 49"/>
                <a:gd name="T1" fmla="*/ 0 h 24"/>
                <a:gd name="T2" fmla="*/ 0 w 49"/>
                <a:gd name="T3" fmla="*/ 11 h 24"/>
                <a:gd name="T4" fmla="*/ 11 w 49"/>
                <a:gd name="T5" fmla="*/ 22 h 24"/>
                <a:gd name="T6" fmla="*/ 49 w 49"/>
                <a:gd name="T7" fmla="*/ 24 h 24"/>
                <a:gd name="T8" fmla="*/ 44 w 49"/>
                <a:gd name="T9" fmla="*/ 7 h 24"/>
                <a:gd name="T10" fmla="*/ 26 w 49"/>
                <a:gd name="T11" fmla="*/ 0 h 24"/>
                <a:gd name="T12" fmla="*/ 26 w 49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24">
                  <a:moveTo>
                    <a:pt x="26" y="0"/>
                  </a:moveTo>
                  <a:lnTo>
                    <a:pt x="0" y="11"/>
                  </a:lnTo>
                  <a:lnTo>
                    <a:pt x="11" y="22"/>
                  </a:lnTo>
                  <a:lnTo>
                    <a:pt x="49" y="24"/>
                  </a:lnTo>
                  <a:lnTo>
                    <a:pt x="44" y="7"/>
                  </a:lnTo>
                  <a:lnTo>
                    <a:pt x="26" y="0"/>
                  </a:lnTo>
                  <a:lnTo>
                    <a:pt x="26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75" name="Freeform 127"/>
            <p:cNvSpPr>
              <a:spLocks/>
            </p:cNvSpPr>
            <p:nvPr/>
          </p:nvSpPr>
          <p:spPr bwMode="auto">
            <a:xfrm>
              <a:off x="1572" y="1645"/>
              <a:ext cx="26" cy="32"/>
            </a:xfrm>
            <a:custGeom>
              <a:avLst/>
              <a:gdLst>
                <a:gd name="T0" fmla="*/ 8 w 51"/>
                <a:gd name="T1" fmla="*/ 53 h 57"/>
                <a:gd name="T2" fmla="*/ 0 w 51"/>
                <a:gd name="T3" fmla="*/ 31 h 57"/>
                <a:gd name="T4" fmla="*/ 15 w 51"/>
                <a:gd name="T5" fmla="*/ 0 h 57"/>
                <a:gd name="T6" fmla="*/ 30 w 51"/>
                <a:gd name="T7" fmla="*/ 7 h 57"/>
                <a:gd name="T8" fmla="*/ 25 w 51"/>
                <a:gd name="T9" fmla="*/ 26 h 57"/>
                <a:gd name="T10" fmla="*/ 51 w 51"/>
                <a:gd name="T11" fmla="*/ 40 h 57"/>
                <a:gd name="T12" fmla="*/ 47 w 51"/>
                <a:gd name="T13" fmla="*/ 57 h 57"/>
                <a:gd name="T14" fmla="*/ 16 w 51"/>
                <a:gd name="T15" fmla="*/ 55 h 57"/>
                <a:gd name="T16" fmla="*/ 8 w 51"/>
                <a:gd name="T17" fmla="*/ 53 h 57"/>
                <a:gd name="T18" fmla="*/ 8 w 51"/>
                <a:gd name="T19" fmla="*/ 5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7">
                  <a:moveTo>
                    <a:pt x="8" y="53"/>
                  </a:moveTo>
                  <a:lnTo>
                    <a:pt x="0" y="31"/>
                  </a:lnTo>
                  <a:lnTo>
                    <a:pt x="15" y="0"/>
                  </a:lnTo>
                  <a:lnTo>
                    <a:pt x="30" y="7"/>
                  </a:lnTo>
                  <a:lnTo>
                    <a:pt x="25" y="26"/>
                  </a:lnTo>
                  <a:lnTo>
                    <a:pt x="51" y="40"/>
                  </a:lnTo>
                  <a:lnTo>
                    <a:pt x="47" y="57"/>
                  </a:lnTo>
                  <a:lnTo>
                    <a:pt x="16" y="55"/>
                  </a:lnTo>
                  <a:lnTo>
                    <a:pt x="8" y="53"/>
                  </a:lnTo>
                  <a:lnTo>
                    <a:pt x="8" y="5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76" name="Freeform 128"/>
            <p:cNvSpPr>
              <a:spLocks/>
            </p:cNvSpPr>
            <p:nvPr/>
          </p:nvSpPr>
          <p:spPr bwMode="auto">
            <a:xfrm>
              <a:off x="1572" y="1645"/>
              <a:ext cx="26" cy="32"/>
            </a:xfrm>
            <a:custGeom>
              <a:avLst/>
              <a:gdLst>
                <a:gd name="T0" fmla="*/ 8 w 51"/>
                <a:gd name="T1" fmla="*/ 53 h 57"/>
                <a:gd name="T2" fmla="*/ 0 w 51"/>
                <a:gd name="T3" fmla="*/ 31 h 57"/>
                <a:gd name="T4" fmla="*/ 15 w 51"/>
                <a:gd name="T5" fmla="*/ 0 h 57"/>
                <a:gd name="T6" fmla="*/ 30 w 51"/>
                <a:gd name="T7" fmla="*/ 7 h 57"/>
                <a:gd name="T8" fmla="*/ 25 w 51"/>
                <a:gd name="T9" fmla="*/ 26 h 57"/>
                <a:gd name="T10" fmla="*/ 51 w 51"/>
                <a:gd name="T11" fmla="*/ 40 h 57"/>
                <a:gd name="T12" fmla="*/ 47 w 51"/>
                <a:gd name="T13" fmla="*/ 57 h 57"/>
                <a:gd name="T14" fmla="*/ 16 w 51"/>
                <a:gd name="T15" fmla="*/ 55 h 57"/>
                <a:gd name="T16" fmla="*/ 8 w 51"/>
                <a:gd name="T17" fmla="*/ 53 h 57"/>
                <a:gd name="T18" fmla="*/ 8 w 51"/>
                <a:gd name="T19" fmla="*/ 5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7">
                  <a:moveTo>
                    <a:pt x="8" y="53"/>
                  </a:moveTo>
                  <a:lnTo>
                    <a:pt x="0" y="31"/>
                  </a:lnTo>
                  <a:lnTo>
                    <a:pt x="15" y="0"/>
                  </a:lnTo>
                  <a:lnTo>
                    <a:pt x="30" y="7"/>
                  </a:lnTo>
                  <a:lnTo>
                    <a:pt x="25" y="26"/>
                  </a:lnTo>
                  <a:lnTo>
                    <a:pt x="51" y="40"/>
                  </a:lnTo>
                  <a:lnTo>
                    <a:pt x="47" y="57"/>
                  </a:lnTo>
                  <a:lnTo>
                    <a:pt x="16" y="55"/>
                  </a:lnTo>
                  <a:lnTo>
                    <a:pt x="8" y="53"/>
                  </a:lnTo>
                  <a:lnTo>
                    <a:pt x="8" y="53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77" name="Freeform 129"/>
            <p:cNvSpPr>
              <a:spLocks/>
            </p:cNvSpPr>
            <p:nvPr/>
          </p:nvSpPr>
          <p:spPr bwMode="auto">
            <a:xfrm>
              <a:off x="379" y="1244"/>
              <a:ext cx="24" cy="68"/>
            </a:xfrm>
            <a:custGeom>
              <a:avLst/>
              <a:gdLst>
                <a:gd name="T0" fmla="*/ 40 w 47"/>
                <a:gd name="T1" fmla="*/ 119 h 128"/>
                <a:gd name="T2" fmla="*/ 33 w 47"/>
                <a:gd name="T3" fmla="*/ 87 h 128"/>
                <a:gd name="T4" fmla="*/ 47 w 47"/>
                <a:gd name="T5" fmla="*/ 33 h 128"/>
                <a:gd name="T6" fmla="*/ 33 w 47"/>
                <a:gd name="T7" fmla="*/ 0 h 128"/>
                <a:gd name="T8" fmla="*/ 0 w 47"/>
                <a:gd name="T9" fmla="*/ 1 h 128"/>
                <a:gd name="T10" fmla="*/ 26 w 47"/>
                <a:gd name="T11" fmla="*/ 27 h 128"/>
                <a:gd name="T12" fmla="*/ 0 w 47"/>
                <a:gd name="T13" fmla="*/ 71 h 128"/>
                <a:gd name="T14" fmla="*/ 17 w 47"/>
                <a:gd name="T15" fmla="*/ 97 h 128"/>
                <a:gd name="T16" fmla="*/ 23 w 47"/>
                <a:gd name="T17" fmla="*/ 123 h 128"/>
                <a:gd name="T18" fmla="*/ 38 w 47"/>
                <a:gd name="T19" fmla="*/ 128 h 128"/>
                <a:gd name="T20" fmla="*/ 40 w 47"/>
                <a:gd name="T21" fmla="*/ 119 h 128"/>
                <a:gd name="T22" fmla="*/ 40 w 47"/>
                <a:gd name="T23" fmla="*/ 119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128">
                  <a:moveTo>
                    <a:pt x="40" y="119"/>
                  </a:moveTo>
                  <a:lnTo>
                    <a:pt x="33" y="87"/>
                  </a:lnTo>
                  <a:lnTo>
                    <a:pt x="47" y="33"/>
                  </a:lnTo>
                  <a:lnTo>
                    <a:pt x="33" y="0"/>
                  </a:lnTo>
                  <a:lnTo>
                    <a:pt x="0" y="1"/>
                  </a:lnTo>
                  <a:lnTo>
                    <a:pt x="26" y="27"/>
                  </a:lnTo>
                  <a:lnTo>
                    <a:pt x="0" y="71"/>
                  </a:lnTo>
                  <a:lnTo>
                    <a:pt x="17" y="97"/>
                  </a:lnTo>
                  <a:lnTo>
                    <a:pt x="23" y="123"/>
                  </a:lnTo>
                  <a:lnTo>
                    <a:pt x="38" y="128"/>
                  </a:lnTo>
                  <a:lnTo>
                    <a:pt x="40" y="119"/>
                  </a:lnTo>
                  <a:lnTo>
                    <a:pt x="40" y="119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78" name="Freeform 130"/>
            <p:cNvSpPr>
              <a:spLocks/>
            </p:cNvSpPr>
            <p:nvPr/>
          </p:nvSpPr>
          <p:spPr bwMode="auto">
            <a:xfrm>
              <a:off x="379" y="1244"/>
              <a:ext cx="24" cy="68"/>
            </a:xfrm>
            <a:custGeom>
              <a:avLst/>
              <a:gdLst>
                <a:gd name="T0" fmla="*/ 40 w 47"/>
                <a:gd name="T1" fmla="*/ 119 h 128"/>
                <a:gd name="T2" fmla="*/ 33 w 47"/>
                <a:gd name="T3" fmla="*/ 87 h 128"/>
                <a:gd name="T4" fmla="*/ 47 w 47"/>
                <a:gd name="T5" fmla="*/ 33 h 128"/>
                <a:gd name="T6" fmla="*/ 33 w 47"/>
                <a:gd name="T7" fmla="*/ 0 h 128"/>
                <a:gd name="T8" fmla="*/ 0 w 47"/>
                <a:gd name="T9" fmla="*/ 1 h 128"/>
                <a:gd name="T10" fmla="*/ 26 w 47"/>
                <a:gd name="T11" fmla="*/ 27 h 128"/>
                <a:gd name="T12" fmla="*/ 0 w 47"/>
                <a:gd name="T13" fmla="*/ 71 h 128"/>
                <a:gd name="T14" fmla="*/ 17 w 47"/>
                <a:gd name="T15" fmla="*/ 97 h 128"/>
                <a:gd name="T16" fmla="*/ 23 w 47"/>
                <a:gd name="T17" fmla="*/ 123 h 128"/>
                <a:gd name="T18" fmla="*/ 38 w 47"/>
                <a:gd name="T19" fmla="*/ 128 h 128"/>
                <a:gd name="T20" fmla="*/ 40 w 47"/>
                <a:gd name="T21" fmla="*/ 119 h 128"/>
                <a:gd name="T22" fmla="*/ 40 w 47"/>
                <a:gd name="T23" fmla="*/ 119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128">
                  <a:moveTo>
                    <a:pt x="40" y="119"/>
                  </a:moveTo>
                  <a:lnTo>
                    <a:pt x="33" y="87"/>
                  </a:lnTo>
                  <a:lnTo>
                    <a:pt x="47" y="33"/>
                  </a:lnTo>
                  <a:lnTo>
                    <a:pt x="33" y="0"/>
                  </a:lnTo>
                  <a:lnTo>
                    <a:pt x="0" y="1"/>
                  </a:lnTo>
                  <a:lnTo>
                    <a:pt x="26" y="27"/>
                  </a:lnTo>
                  <a:lnTo>
                    <a:pt x="0" y="71"/>
                  </a:lnTo>
                  <a:lnTo>
                    <a:pt x="17" y="97"/>
                  </a:lnTo>
                  <a:lnTo>
                    <a:pt x="23" y="123"/>
                  </a:lnTo>
                  <a:lnTo>
                    <a:pt x="38" y="128"/>
                  </a:lnTo>
                  <a:lnTo>
                    <a:pt x="40" y="119"/>
                  </a:lnTo>
                  <a:lnTo>
                    <a:pt x="40" y="119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79" name="Freeform 131"/>
            <p:cNvSpPr>
              <a:spLocks/>
            </p:cNvSpPr>
            <p:nvPr/>
          </p:nvSpPr>
          <p:spPr bwMode="auto">
            <a:xfrm>
              <a:off x="1143" y="1171"/>
              <a:ext cx="82" cy="55"/>
            </a:xfrm>
            <a:custGeom>
              <a:avLst/>
              <a:gdLst>
                <a:gd name="T0" fmla="*/ 16 w 160"/>
                <a:gd name="T1" fmla="*/ 0 h 105"/>
                <a:gd name="T2" fmla="*/ 26 w 160"/>
                <a:gd name="T3" fmla="*/ 16 h 105"/>
                <a:gd name="T4" fmla="*/ 0 w 160"/>
                <a:gd name="T5" fmla="*/ 70 h 105"/>
                <a:gd name="T6" fmla="*/ 41 w 160"/>
                <a:gd name="T7" fmla="*/ 105 h 105"/>
                <a:gd name="T8" fmla="*/ 68 w 160"/>
                <a:gd name="T9" fmla="*/ 94 h 105"/>
                <a:gd name="T10" fmla="*/ 64 w 160"/>
                <a:gd name="T11" fmla="*/ 70 h 105"/>
                <a:gd name="T12" fmla="*/ 97 w 160"/>
                <a:gd name="T13" fmla="*/ 94 h 105"/>
                <a:gd name="T14" fmla="*/ 132 w 160"/>
                <a:gd name="T15" fmla="*/ 105 h 105"/>
                <a:gd name="T16" fmla="*/ 160 w 160"/>
                <a:gd name="T17" fmla="*/ 92 h 105"/>
                <a:gd name="T18" fmla="*/ 147 w 160"/>
                <a:gd name="T19" fmla="*/ 63 h 105"/>
                <a:gd name="T20" fmla="*/ 117 w 160"/>
                <a:gd name="T21" fmla="*/ 64 h 105"/>
                <a:gd name="T22" fmla="*/ 97 w 160"/>
                <a:gd name="T23" fmla="*/ 26 h 105"/>
                <a:gd name="T24" fmla="*/ 52 w 160"/>
                <a:gd name="T25" fmla="*/ 2 h 105"/>
                <a:gd name="T26" fmla="*/ 16 w 160"/>
                <a:gd name="T27" fmla="*/ 0 h 105"/>
                <a:gd name="T28" fmla="*/ 16 w 160"/>
                <a:gd name="T2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105">
                  <a:moveTo>
                    <a:pt x="16" y="0"/>
                  </a:moveTo>
                  <a:lnTo>
                    <a:pt x="26" y="16"/>
                  </a:lnTo>
                  <a:lnTo>
                    <a:pt x="0" y="70"/>
                  </a:lnTo>
                  <a:lnTo>
                    <a:pt x="41" y="105"/>
                  </a:lnTo>
                  <a:lnTo>
                    <a:pt x="68" y="94"/>
                  </a:lnTo>
                  <a:lnTo>
                    <a:pt x="64" y="70"/>
                  </a:lnTo>
                  <a:lnTo>
                    <a:pt x="97" y="94"/>
                  </a:lnTo>
                  <a:lnTo>
                    <a:pt x="132" y="105"/>
                  </a:lnTo>
                  <a:lnTo>
                    <a:pt x="160" y="92"/>
                  </a:lnTo>
                  <a:lnTo>
                    <a:pt x="147" y="63"/>
                  </a:lnTo>
                  <a:lnTo>
                    <a:pt x="117" y="64"/>
                  </a:lnTo>
                  <a:lnTo>
                    <a:pt x="97" y="26"/>
                  </a:lnTo>
                  <a:lnTo>
                    <a:pt x="52" y="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80" name="Freeform 132"/>
            <p:cNvSpPr>
              <a:spLocks/>
            </p:cNvSpPr>
            <p:nvPr/>
          </p:nvSpPr>
          <p:spPr bwMode="auto">
            <a:xfrm>
              <a:off x="1143" y="1171"/>
              <a:ext cx="82" cy="55"/>
            </a:xfrm>
            <a:custGeom>
              <a:avLst/>
              <a:gdLst>
                <a:gd name="T0" fmla="*/ 16 w 160"/>
                <a:gd name="T1" fmla="*/ 0 h 105"/>
                <a:gd name="T2" fmla="*/ 26 w 160"/>
                <a:gd name="T3" fmla="*/ 16 h 105"/>
                <a:gd name="T4" fmla="*/ 0 w 160"/>
                <a:gd name="T5" fmla="*/ 70 h 105"/>
                <a:gd name="T6" fmla="*/ 41 w 160"/>
                <a:gd name="T7" fmla="*/ 105 h 105"/>
                <a:gd name="T8" fmla="*/ 68 w 160"/>
                <a:gd name="T9" fmla="*/ 94 h 105"/>
                <a:gd name="T10" fmla="*/ 64 w 160"/>
                <a:gd name="T11" fmla="*/ 70 h 105"/>
                <a:gd name="T12" fmla="*/ 97 w 160"/>
                <a:gd name="T13" fmla="*/ 94 h 105"/>
                <a:gd name="T14" fmla="*/ 132 w 160"/>
                <a:gd name="T15" fmla="*/ 105 h 105"/>
                <a:gd name="T16" fmla="*/ 160 w 160"/>
                <a:gd name="T17" fmla="*/ 92 h 105"/>
                <a:gd name="T18" fmla="*/ 147 w 160"/>
                <a:gd name="T19" fmla="*/ 63 h 105"/>
                <a:gd name="T20" fmla="*/ 117 w 160"/>
                <a:gd name="T21" fmla="*/ 64 h 105"/>
                <a:gd name="T22" fmla="*/ 97 w 160"/>
                <a:gd name="T23" fmla="*/ 26 h 105"/>
                <a:gd name="T24" fmla="*/ 52 w 160"/>
                <a:gd name="T25" fmla="*/ 2 h 105"/>
                <a:gd name="T26" fmla="*/ 16 w 160"/>
                <a:gd name="T27" fmla="*/ 0 h 105"/>
                <a:gd name="T28" fmla="*/ 16 w 160"/>
                <a:gd name="T2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105">
                  <a:moveTo>
                    <a:pt x="16" y="0"/>
                  </a:moveTo>
                  <a:lnTo>
                    <a:pt x="26" y="16"/>
                  </a:lnTo>
                  <a:lnTo>
                    <a:pt x="0" y="70"/>
                  </a:lnTo>
                  <a:lnTo>
                    <a:pt x="41" y="105"/>
                  </a:lnTo>
                  <a:lnTo>
                    <a:pt x="68" y="94"/>
                  </a:lnTo>
                  <a:lnTo>
                    <a:pt x="64" y="70"/>
                  </a:lnTo>
                  <a:lnTo>
                    <a:pt x="97" y="94"/>
                  </a:lnTo>
                  <a:lnTo>
                    <a:pt x="132" y="105"/>
                  </a:lnTo>
                  <a:lnTo>
                    <a:pt x="160" y="92"/>
                  </a:lnTo>
                  <a:lnTo>
                    <a:pt x="147" y="63"/>
                  </a:lnTo>
                  <a:lnTo>
                    <a:pt x="117" y="64"/>
                  </a:lnTo>
                  <a:lnTo>
                    <a:pt x="97" y="26"/>
                  </a:lnTo>
                  <a:lnTo>
                    <a:pt x="52" y="2"/>
                  </a:lnTo>
                  <a:lnTo>
                    <a:pt x="16" y="0"/>
                  </a:lnTo>
                  <a:lnTo>
                    <a:pt x="16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81" name="Freeform 133"/>
            <p:cNvSpPr>
              <a:spLocks/>
            </p:cNvSpPr>
            <p:nvPr/>
          </p:nvSpPr>
          <p:spPr bwMode="auto">
            <a:xfrm>
              <a:off x="1158" y="1240"/>
              <a:ext cx="17" cy="21"/>
            </a:xfrm>
            <a:custGeom>
              <a:avLst/>
              <a:gdLst>
                <a:gd name="T0" fmla="*/ 27 w 33"/>
                <a:gd name="T1" fmla="*/ 0 h 40"/>
                <a:gd name="T2" fmla="*/ 2 w 33"/>
                <a:gd name="T3" fmla="*/ 7 h 40"/>
                <a:gd name="T4" fmla="*/ 0 w 33"/>
                <a:gd name="T5" fmla="*/ 40 h 40"/>
                <a:gd name="T6" fmla="*/ 15 w 33"/>
                <a:gd name="T7" fmla="*/ 30 h 40"/>
                <a:gd name="T8" fmla="*/ 29 w 33"/>
                <a:gd name="T9" fmla="*/ 29 h 40"/>
                <a:gd name="T10" fmla="*/ 33 w 33"/>
                <a:gd name="T11" fmla="*/ 18 h 40"/>
                <a:gd name="T12" fmla="*/ 27 w 33"/>
                <a:gd name="T13" fmla="*/ 0 h 40"/>
                <a:gd name="T14" fmla="*/ 27 w 33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40">
                  <a:moveTo>
                    <a:pt x="27" y="0"/>
                  </a:moveTo>
                  <a:lnTo>
                    <a:pt x="2" y="7"/>
                  </a:lnTo>
                  <a:lnTo>
                    <a:pt x="0" y="40"/>
                  </a:lnTo>
                  <a:lnTo>
                    <a:pt x="15" y="30"/>
                  </a:lnTo>
                  <a:lnTo>
                    <a:pt x="29" y="29"/>
                  </a:lnTo>
                  <a:lnTo>
                    <a:pt x="33" y="18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82" name="Freeform 134"/>
            <p:cNvSpPr>
              <a:spLocks/>
            </p:cNvSpPr>
            <p:nvPr/>
          </p:nvSpPr>
          <p:spPr bwMode="auto">
            <a:xfrm>
              <a:off x="1158" y="1240"/>
              <a:ext cx="17" cy="21"/>
            </a:xfrm>
            <a:custGeom>
              <a:avLst/>
              <a:gdLst>
                <a:gd name="T0" fmla="*/ 27 w 33"/>
                <a:gd name="T1" fmla="*/ 0 h 40"/>
                <a:gd name="T2" fmla="*/ 2 w 33"/>
                <a:gd name="T3" fmla="*/ 7 h 40"/>
                <a:gd name="T4" fmla="*/ 0 w 33"/>
                <a:gd name="T5" fmla="*/ 40 h 40"/>
                <a:gd name="T6" fmla="*/ 15 w 33"/>
                <a:gd name="T7" fmla="*/ 30 h 40"/>
                <a:gd name="T8" fmla="*/ 29 w 33"/>
                <a:gd name="T9" fmla="*/ 29 h 40"/>
                <a:gd name="T10" fmla="*/ 33 w 33"/>
                <a:gd name="T11" fmla="*/ 18 h 40"/>
                <a:gd name="T12" fmla="*/ 27 w 33"/>
                <a:gd name="T13" fmla="*/ 0 h 40"/>
                <a:gd name="T14" fmla="*/ 27 w 33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40">
                  <a:moveTo>
                    <a:pt x="27" y="0"/>
                  </a:moveTo>
                  <a:lnTo>
                    <a:pt x="2" y="7"/>
                  </a:lnTo>
                  <a:lnTo>
                    <a:pt x="0" y="40"/>
                  </a:lnTo>
                  <a:lnTo>
                    <a:pt x="15" y="30"/>
                  </a:lnTo>
                  <a:lnTo>
                    <a:pt x="29" y="29"/>
                  </a:lnTo>
                  <a:lnTo>
                    <a:pt x="33" y="18"/>
                  </a:lnTo>
                  <a:lnTo>
                    <a:pt x="27" y="0"/>
                  </a:lnTo>
                  <a:lnTo>
                    <a:pt x="27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83" name="Freeform 135"/>
            <p:cNvSpPr>
              <a:spLocks/>
            </p:cNvSpPr>
            <p:nvPr/>
          </p:nvSpPr>
          <p:spPr bwMode="auto">
            <a:xfrm>
              <a:off x="831" y="833"/>
              <a:ext cx="98" cy="73"/>
            </a:xfrm>
            <a:custGeom>
              <a:avLst/>
              <a:gdLst>
                <a:gd name="T0" fmla="*/ 116 w 192"/>
                <a:gd name="T1" fmla="*/ 0 h 137"/>
                <a:gd name="T2" fmla="*/ 55 w 192"/>
                <a:gd name="T3" fmla="*/ 57 h 137"/>
                <a:gd name="T4" fmla="*/ 0 w 192"/>
                <a:gd name="T5" fmla="*/ 71 h 137"/>
                <a:gd name="T6" fmla="*/ 13 w 192"/>
                <a:gd name="T7" fmla="*/ 131 h 137"/>
                <a:gd name="T8" fmla="*/ 62 w 192"/>
                <a:gd name="T9" fmla="*/ 137 h 137"/>
                <a:gd name="T10" fmla="*/ 90 w 192"/>
                <a:gd name="T11" fmla="*/ 97 h 137"/>
                <a:gd name="T12" fmla="*/ 192 w 192"/>
                <a:gd name="T13" fmla="*/ 102 h 137"/>
                <a:gd name="T14" fmla="*/ 153 w 192"/>
                <a:gd name="T15" fmla="*/ 11 h 137"/>
                <a:gd name="T16" fmla="*/ 116 w 192"/>
                <a:gd name="T17" fmla="*/ 0 h 137"/>
                <a:gd name="T18" fmla="*/ 116 w 192"/>
                <a:gd name="T1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37">
                  <a:moveTo>
                    <a:pt x="116" y="0"/>
                  </a:moveTo>
                  <a:lnTo>
                    <a:pt x="55" y="57"/>
                  </a:lnTo>
                  <a:lnTo>
                    <a:pt x="0" y="71"/>
                  </a:lnTo>
                  <a:lnTo>
                    <a:pt x="13" y="131"/>
                  </a:lnTo>
                  <a:lnTo>
                    <a:pt x="62" y="137"/>
                  </a:lnTo>
                  <a:lnTo>
                    <a:pt x="90" y="97"/>
                  </a:lnTo>
                  <a:lnTo>
                    <a:pt x="192" y="102"/>
                  </a:lnTo>
                  <a:lnTo>
                    <a:pt x="153" y="11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84" name="Freeform 136"/>
            <p:cNvSpPr>
              <a:spLocks/>
            </p:cNvSpPr>
            <p:nvPr/>
          </p:nvSpPr>
          <p:spPr bwMode="auto">
            <a:xfrm>
              <a:off x="831" y="833"/>
              <a:ext cx="98" cy="73"/>
            </a:xfrm>
            <a:custGeom>
              <a:avLst/>
              <a:gdLst>
                <a:gd name="T0" fmla="*/ 116 w 192"/>
                <a:gd name="T1" fmla="*/ 0 h 137"/>
                <a:gd name="T2" fmla="*/ 55 w 192"/>
                <a:gd name="T3" fmla="*/ 57 h 137"/>
                <a:gd name="T4" fmla="*/ 0 w 192"/>
                <a:gd name="T5" fmla="*/ 71 h 137"/>
                <a:gd name="T6" fmla="*/ 13 w 192"/>
                <a:gd name="T7" fmla="*/ 131 h 137"/>
                <a:gd name="T8" fmla="*/ 62 w 192"/>
                <a:gd name="T9" fmla="*/ 137 h 137"/>
                <a:gd name="T10" fmla="*/ 90 w 192"/>
                <a:gd name="T11" fmla="*/ 97 h 137"/>
                <a:gd name="T12" fmla="*/ 192 w 192"/>
                <a:gd name="T13" fmla="*/ 102 h 137"/>
                <a:gd name="T14" fmla="*/ 153 w 192"/>
                <a:gd name="T15" fmla="*/ 11 h 137"/>
                <a:gd name="T16" fmla="*/ 116 w 192"/>
                <a:gd name="T17" fmla="*/ 0 h 137"/>
                <a:gd name="T18" fmla="*/ 116 w 192"/>
                <a:gd name="T1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37">
                  <a:moveTo>
                    <a:pt x="116" y="0"/>
                  </a:moveTo>
                  <a:lnTo>
                    <a:pt x="55" y="57"/>
                  </a:lnTo>
                  <a:lnTo>
                    <a:pt x="0" y="71"/>
                  </a:lnTo>
                  <a:lnTo>
                    <a:pt x="13" y="131"/>
                  </a:lnTo>
                  <a:lnTo>
                    <a:pt x="62" y="137"/>
                  </a:lnTo>
                  <a:lnTo>
                    <a:pt x="90" y="97"/>
                  </a:lnTo>
                  <a:lnTo>
                    <a:pt x="192" y="102"/>
                  </a:lnTo>
                  <a:lnTo>
                    <a:pt x="153" y="11"/>
                  </a:lnTo>
                  <a:lnTo>
                    <a:pt x="116" y="0"/>
                  </a:lnTo>
                  <a:lnTo>
                    <a:pt x="116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85" name="Freeform 137"/>
            <p:cNvSpPr>
              <a:spLocks/>
            </p:cNvSpPr>
            <p:nvPr/>
          </p:nvSpPr>
          <p:spPr bwMode="auto">
            <a:xfrm>
              <a:off x="867" y="896"/>
              <a:ext cx="139" cy="142"/>
            </a:xfrm>
            <a:custGeom>
              <a:avLst/>
              <a:gdLst>
                <a:gd name="T0" fmla="*/ 125 w 267"/>
                <a:gd name="T1" fmla="*/ 3 h 266"/>
                <a:gd name="T2" fmla="*/ 48 w 267"/>
                <a:gd name="T3" fmla="*/ 0 h 266"/>
                <a:gd name="T4" fmla="*/ 43 w 267"/>
                <a:gd name="T5" fmla="*/ 19 h 266"/>
                <a:gd name="T6" fmla="*/ 41 w 267"/>
                <a:gd name="T7" fmla="*/ 52 h 266"/>
                <a:gd name="T8" fmla="*/ 30 w 267"/>
                <a:gd name="T9" fmla="*/ 81 h 266"/>
                <a:gd name="T10" fmla="*/ 67 w 267"/>
                <a:gd name="T11" fmla="*/ 116 h 266"/>
                <a:gd name="T12" fmla="*/ 0 w 267"/>
                <a:gd name="T13" fmla="*/ 116 h 266"/>
                <a:gd name="T14" fmla="*/ 50 w 267"/>
                <a:gd name="T15" fmla="*/ 155 h 266"/>
                <a:gd name="T16" fmla="*/ 67 w 267"/>
                <a:gd name="T17" fmla="*/ 214 h 266"/>
                <a:gd name="T18" fmla="*/ 154 w 267"/>
                <a:gd name="T19" fmla="*/ 220 h 266"/>
                <a:gd name="T20" fmla="*/ 222 w 267"/>
                <a:gd name="T21" fmla="*/ 266 h 266"/>
                <a:gd name="T22" fmla="*/ 255 w 267"/>
                <a:gd name="T23" fmla="*/ 243 h 266"/>
                <a:gd name="T24" fmla="*/ 242 w 267"/>
                <a:gd name="T25" fmla="*/ 218 h 266"/>
                <a:gd name="T26" fmla="*/ 264 w 267"/>
                <a:gd name="T27" fmla="*/ 225 h 266"/>
                <a:gd name="T28" fmla="*/ 234 w 267"/>
                <a:gd name="T29" fmla="*/ 149 h 266"/>
                <a:gd name="T30" fmla="*/ 267 w 267"/>
                <a:gd name="T31" fmla="*/ 61 h 266"/>
                <a:gd name="T32" fmla="*/ 239 w 267"/>
                <a:gd name="T33" fmla="*/ 42 h 266"/>
                <a:gd name="T34" fmla="*/ 215 w 267"/>
                <a:gd name="T35" fmla="*/ 98 h 266"/>
                <a:gd name="T36" fmla="*/ 217 w 267"/>
                <a:gd name="T37" fmla="*/ 90 h 266"/>
                <a:gd name="T38" fmla="*/ 198 w 267"/>
                <a:gd name="T39" fmla="*/ 49 h 266"/>
                <a:gd name="T40" fmla="*/ 150 w 267"/>
                <a:gd name="T41" fmla="*/ 31 h 266"/>
                <a:gd name="T42" fmla="*/ 125 w 267"/>
                <a:gd name="T43" fmla="*/ 3 h 266"/>
                <a:gd name="T44" fmla="*/ 125 w 267"/>
                <a:gd name="T45" fmla="*/ 3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7" h="266">
                  <a:moveTo>
                    <a:pt x="125" y="3"/>
                  </a:moveTo>
                  <a:lnTo>
                    <a:pt x="48" y="0"/>
                  </a:lnTo>
                  <a:lnTo>
                    <a:pt x="43" y="19"/>
                  </a:lnTo>
                  <a:lnTo>
                    <a:pt x="41" y="52"/>
                  </a:lnTo>
                  <a:lnTo>
                    <a:pt x="30" y="81"/>
                  </a:lnTo>
                  <a:lnTo>
                    <a:pt x="67" y="116"/>
                  </a:lnTo>
                  <a:lnTo>
                    <a:pt x="0" y="116"/>
                  </a:lnTo>
                  <a:lnTo>
                    <a:pt x="50" y="155"/>
                  </a:lnTo>
                  <a:lnTo>
                    <a:pt x="67" y="214"/>
                  </a:lnTo>
                  <a:lnTo>
                    <a:pt x="154" y="220"/>
                  </a:lnTo>
                  <a:lnTo>
                    <a:pt x="222" y="266"/>
                  </a:lnTo>
                  <a:lnTo>
                    <a:pt x="255" y="243"/>
                  </a:lnTo>
                  <a:lnTo>
                    <a:pt x="242" y="218"/>
                  </a:lnTo>
                  <a:lnTo>
                    <a:pt x="264" y="225"/>
                  </a:lnTo>
                  <a:lnTo>
                    <a:pt x="234" y="149"/>
                  </a:lnTo>
                  <a:lnTo>
                    <a:pt x="267" y="61"/>
                  </a:lnTo>
                  <a:lnTo>
                    <a:pt x="239" y="42"/>
                  </a:lnTo>
                  <a:lnTo>
                    <a:pt x="215" y="98"/>
                  </a:lnTo>
                  <a:lnTo>
                    <a:pt x="217" y="90"/>
                  </a:lnTo>
                  <a:lnTo>
                    <a:pt x="198" y="49"/>
                  </a:lnTo>
                  <a:lnTo>
                    <a:pt x="150" y="31"/>
                  </a:lnTo>
                  <a:lnTo>
                    <a:pt x="125" y="3"/>
                  </a:lnTo>
                  <a:lnTo>
                    <a:pt x="125" y="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86" name="Freeform 138"/>
            <p:cNvSpPr>
              <a:spLocks/>
            </p:cNvSpPr>
            <p:nvPr/>
          </p:nvSpPr>
          <p:spPr bwMode="auto">
            <a:xfrm>
              <a:off x="867" y="896"/>
              <a:ext cx="139" cy="142"/>
            </a:xfrm>
            <a:custGeom>
              <a:avLst/>
              <a:gdLst>
                <a:gd name="T0" fmla="*/ 125 w 267"/>
                <a:gd name="T1" fmla="*/ 3 h 266"/>
                <a:gd name="T2" fmla="*/ 48 w 267"/>
                <a:gd name="T3" fmla="*/ 0 h 266"/>
                <a:gd name="T4" fmla="*/ 43 w 267"/>
                <a:gd name="T5" fmla="*/ 19 h 266"/>
                <a:gd name="T6" fmla="*/ 41 w 267"/>
                <a:gd name="T7" fmla="*/ 52 h 266"/>
                <a:gd name="T8" fmla="*/ 30 w 267"/>
                <a:gd name="T9" fmla="*/ 81 h 266"/>
                <a:gd name="T10" fmla="*/ 67 w 267"/>
                <a:gd name="T11" fmla="*/ 116 h 266"/>
                <a:gd name="T12" fmla="*/ 0 w 267"/>
                <a:gd name="T13" fmla="*/ 116 h 266"/>
                <a:gd name="T14" fmla="*/ 50 w 267"/>
                <a:gd name="T15" fmla="*/ 155 h 266"/>
                <a:gd name="T16" fmla="*/ 67 w 267"/>
                <a:gd name="T17" fmla="*/ 214 h 266"/>
                <a:gd name="T18" fmla="*/ 154 w 267"/>
                <a:gd name="T19" fmla="*/ 220 h 266"/>
                <a:gd name="T20" fmla="*/ 222 w 267"/>
                <a:gd name="T21" fmla="*/ 266 h 266"/>
                <a:gd name="T22" fmla="*/ 255 w 267"/>
                <a:gd name="T23" fmla="*/ 243 h 266"/>
                <a:gd name="T24" fmla="*/ 242 w 267"/>
                <a:gd name="T25" fmla="*/ 218 h 266"/>
                <a:gd name="T26" fmla="*/ 264 w 267"/>
                <a:gd name="T27" fmla="*/ 225 h 266"/>
                <a:gd name="T28" fmla="*/ 234 w 267"/>
                <a:gd name="T29" fmla="*/ 149 h 266"/>
                <a:gd name="T30" fmla="*/ 267 w 267"/>
                <a:gd name="T31" fmla="*/ 61 h 266"/>
                <a:gd name="T32" fmla="*/ 239 w 267"/>
                <a:gd name="T33" fmla="*/ 42 h 266"/>
                <a:gd name="T34" fmla="*/ 215 w 267"/>
                <a:gd name="T35" fmla="*/ 98 h 266"/>
                <a:gd name="T36" fmla="*/ 217 w 267"/>
                <a:gd name="T37" fmla="*/ 90 h 266"/>
                <a:gd name="T38" fmla="*/ 198 w 267"/>
                <a:gd name="T39" fmla="*/ 49 h 266"/>
                <a:gd name="T40" fmla="*/ 150 w 267"/>
                <a:gd name="T41" fmla="*/ 31 h 266"/>
                <a:gd name="T42" fmla="*/ 125 w 267"/>
                <a:gd name="T43" fmla="*/ 3 h 266"/>
                <a:gd name="T44" fmla="*/ 125 w 267"/>
                <a:gd name="T45" fmla="*/ 3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7" h="266">
                  <a:moveTo>
                    <a:pt x="125" y="3"/>
                  </a:moveTo>
                  <a:lnTo>
                    <a:pt x="48" y="0"/>
                  </a:lnTo>
                  <a:lnTo>
                    <a:pt x="43" y="19"/>
                  </a:lnTo>
                  <a:lnTo>
                    <a:pt x="41" y="52"/>
                  </a:lnTo>
                  <a:lnTo>
                    <a:pt x="30" y="81"/>
                  </a:lnTo>
                  <a:lnTo>
                    <a:pt x="67" y="116"/>
                  </a:lnTo>
                  <a:lnTo>
                    <a:pt x="0" y="116"/>
                  </a:lnTo>
                  <a:lnTo>
                    <a:pt x="50" y="155"/>
                  </a:lnTo>
                  <a:lnTo>
                    <a:pt x="67" y="214"/>
                  </a:lnTo>
                  <a:lnTo>
                    <a:pt x="154" y="220"/>
                  </a:lnTo>
                  <a:lnTo>
                    <a:pt x="222" y="266"/>
                  </a:lnTo>
                  <a:lnTo>
                    <a:pt x="255" y="243"/>
                  </a:lnTo>
                  <a:lnTo>
                    <a:pt x="242" y="218"/>
                  </a:lnTo>
                  <a:lnTo>
                    <a:pt x="264" y="225"/>
                  </a:lnTo>
                  <a:lnTo>
                    <a:pt x="234" y="149"/>
                  </a:lnTo>
                  <a:lnTo>
                    <a:pt x="267" y="61"/>
                  </a:lnTo>
                  <a:lnTo>
                    <a:pt x="239" y="42"/>
                  </a:lnTo>
                  <a:lnTo>
                    <a:pt x="215" y="98"/>
                  </a:lnTo>
                  <a:lnTo>
                    <a:pt x="217" y="90"/>
                  </a:lnTo>
                  <a:lnTo>
                    <a:pt x="198" y="49"/>
                  </a:lnTo>
                  <a:lnTo>
                    <a:pt x="150" y="31"/>
                  </a:lnTo>
                  <a:lnTo>
                    <a:pt x="125" y="3"/>
                  </a:lnTo>
                  <a:lnTo>
                    <a:pt x="125" y="3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87" name="Freeform 139"/>
            <p:cNvSpPr>
              <a:spLocks/>
            </p:cNvSpPr>
            <p:nvPr/>
          </p:nvSpPr>
          <p:spPr bwMode="auto">
            <a:xfrm>
              <a:off x="1022" y="928"/>
              <a:ext cx="52" cy="67"/>
            </a:xfrm>
            <a:custGeom>
              <a:avLst/>
              <a:gdLst>
                <a:gd name="T0" fmla="*/ 0 w 102"/>
                <a:gd name="T1" fmla="*/ 47 h 129"/>
                <a:gd name="T2" fmla="*/ 32 w 102"/>
                <a:gd name="T3" fmla="*/ 91 h 129"/>
                <a:gd name="T4" fmla="*/ 18 w 102"/>
                <a:gd name="T5" fmla="*/ 129 h 129"/>
                <a:gd name="T6" fmla="*/ 45 w 102"/>
                <a:gd name="T7" fmla="*/ 129 h 129"/>
                <a:gd name="T8" fmla="*/ 94 w 102"/>
                <a:gd name="T9" fmla="*/ 100 h 129"/>
                <a:gd name="T10" fmla="*/ 102 w 102"/>
                <a:gd name="T11" fmla="*/ 81 h 129"/>
                <a:gd name="T12" fmla="*/ 90 w 102"/>
                <a:gd name="T13" fmla="*/ 10 h 129"/>
                <a:gd name="T14" fmla="*/ 58 w 102"/>
                <a:gd name="T15" fmla="*/ 0 h 129"/>
                <a:gd name="T16" fmla="*/ 42 w 102"/>
                <a:gd name="T17" fmla="*/ 39 h 129"/>
                <a:gd name="T18" fmla="*/ 18 w 102"/>
                <a:gd name="T19" fmla="*/ 32 h 129"/>
                <a:gd name="T20" fmla="*/ 0 w 102"/>
                <a:gd name="T21" fmla="*/ 47 h 129"/>
                <a:gd name="T22" fmla="*/ 0 w 102"/>
                <a:gd name="T23" fmla="*/ 4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2" h="129">
                  <a:moveTo>
                    <a:pt x="0" y="47"/>
                  </a:moveTo>
                  <a:lnTo>
                    <a:pt x="32" y="91"/>
                  </a:lnTo>
                  <a:lnTo>
                    <a:pt x="18" y="129"/>
                  </a:lnTo>
                  <a:lnTo>
                    <a:pt x="45" y="129"/>
                  </a:lnTo>
                  <a:lnTo>
                    <a:pt x="94" y="100"/>
                  </a:lnTo>
                  <a:lnTo>
                    <a:pt x="102" y="81"/>
                  </a:lnTo>
                  <a:lnTo>
                    <a:pt x="90" y="10"/>
                  </a:lnTo>
                  <a:lnTo>
                    <a:pt x="58" y="0"/>
                  </a:lnTo>
                  <a:lnTo>
                    <a:pt x="42" y="39"/>
                  </a:lnTo>
                  <a:lnTo>
                    <a:pt x="18" y="32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88" name="Freeform 140"/>
            <p:cNvSpPr>
              <a:spLocks/>
            </p:cNvSpPr>
            <p:nvPr/>
          </p:nvSpPr>
          <p:spPr bwMode="auto">
            <a:xfrm>
              <a:off x="1022" y="928"/>
              <a:ext cx="52" cy="67"/>
            </a:xfrm>
            <a:custGeom>
              <a:avLst/>
              <a:gdLst>
                <a:gd name="T0" fmla="*/ 0 w 102"/>
                <a:gd name="T1" fmla="*/ 47 h 129"/>
                <a:gd name="T2" fmla="*/ 32 w 102"/>
                <a:gd name="T3" fmla="*/ 91 h 129"/>
                <a:gd name="T4" fmla="*/ 18 w 102"/>
                <a:gd name="T5" fmla="*/ 129 h 129"/>
                <a:gd name="T6" fmla="*/ 45 w 102"/>
                <a:gd name="T7" fmla="*/ 129 h 129"/>
                <a:gd name="T8" fmla="*/ 94 w 102"/>
                <a:gd name="T9" fmla="*/ 100 h 129"/>
                <a:gd name="T10" fmla="*/ 102 w 102"/>
                <a:gd name="T11" fmla="*/ 81 h 129"/>
                <a:gd name="T12" fmla="*/ 90 w 102"/>
                <a:gd name="T13" fmla="*/ 10 h 129"/>
                <a:gd name="T14" fmla="*/ 58 w 102"/>
                <a:gd name="T15" fmla="*/ 0 h 129"/>
                <a:gd name="T16" fmla="*/ 42 w 102"/>
                <a:gd name="T17" fmla="*/ 39 h 129"/>
                <a:gd name="T18" fmla="*/ 18 w 102"/>
                <a:gd name="T19" fmla="*/ 32 h 129"/>
                <a:gd name="T20" fmla="*/ 0 w 102"/>
                <a:gd name="T21" fmla="*/ 47 h 129"/>
                <a:gd name="T22" fmla="*/ 0 w 102"/>
                <a:gd name="T23" fmla="*/ 4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2" h="129">
                  <a:moveTo>
                    <a:pt x="0" y="47"/>
                  </a:moveTo>
                  <a:lnTo>
                    <a:pt x="32" y="91"/>
                  </a:lnTo>
                  <a:lnTo>
                    <a:pt x="18" y="129"/>
                  </a:lnTo>
                  <a:lnTo>
                    <a:pt x="45" y="129"/>
                  </a:lnTo>
                  <a:lnTo>
                    <a:pt x="94" y="100"/>
                  </a:lnTo>
                  <a:lnTo>
                    <a:pt x="102" y="81"/>
                  </a:lnTo>
                  <a:lnTo>
                    <a:pt x="90" y="10"/>
                  </a:lnTo>
                  <a:lnTo>
                    <a:pt x="58" y="0"/>
                  </a:lnTo>
                  <a:lnTo>
                    <a:pt x="42" y="39"/>
                  </a:lnTo>
                  <a:lnTo>
                    <a:pt x="18" y="32"/>
                  </a:lnTo>
                  <a:lnTo>
                    <a:pt x="0" y="47"/>
                  </a:lnTo>
                  <a:lnTo>
                    <a:pt x="0" y="47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89" name="Freeform 141"/>
            <p:cNvSpPr>
              <a:spLocks/>
            </p:cNvSpPr>
            <p:nvPr/>
          </p:nvSpPr>
          <p:spPr bwMode="auto">
            <a:xfrm>
              <a:off x="1086" y="936"/>
              <a:ext cx="38" cy="45"/>
            </a:xfrm>
            <a:custGeom>
              <a:avLst/>
              <a:gdLst>
                <a:gd name="T0" fmla="*/ 7 w 73"/>
                <a:gd name="T1" fmla="*/ 26 h 82"/>
                <a:gd name="T2" fmla="*/ 0 w 73"/>
                <a:gd name="T3" fmla="*/ 81 h 82"/>
                <a:gd name="T4" fmla="*/ 38 w 73"/>
                <a:gd name="T5" fmla="*/ 82 h 82"/>
                <a:gd name="T6" fmla="*/ 73 w 73"/>
                <a:gd name="T7" fmla="*/ 26 h 82"/>
                <a:gd name="T8" fmla="*/ 46 w 73"/>
                <a:gd name="T9" fmla="*/ 0 h 82"/>
                <a:gd name="T10" fmla="*/ 17 w 73"/>
                <a:gd name="T11" fmla="*/ 0 h 82"/>
                <a:gd name="T12" fmla="*/ 7 w 73"/>
                <a:gd name="T13" fmla="*/ 26 h 82"/>
                <a:gd name="T14" fmla="*/ 7 w 73"/>
                <a:gd name="T15" fmla="*/ 2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82">
                  <a:moveTo>
                    <a:pt x="7" y="26"/>
                  </a:moveTo>
                  <a:lnTo>
                    <a:pt x="0" y="81"/>
                  </a:lnTo>
                  <a:lnTo>
                    <a:pt x="38" y="82"/>
                  </a:lnTo>
                  <a:lnTo>
                    <a:pt x="73" y="26"/>
                  </a:lnTo>
                  <a:lnTo>
                    <a:pt x="46" y="0"/>
                  </a:lnTo>
                  <a:lnTo>
                    <a:pt x="17" y="0"/>
                  </a:lnTo>
                  <a:lnTo>
                    <a:pt x="7" y="26"/>
                  </a:lnTo>
                  <a:lnTo>
                    <a:pt x="7" y="26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90" name="Freeform 142"/>
            <p:cNvSpPr>
              <a:spLocks/>
            </p:cNvSpPr>
            <p:nvPr/>
          </p:nvSpPr>
          <p:spPr bwMode="auto">
            <a:xfrm>
              <a:off x="1086" y="936"/>
              <a:ext cx="38" cy="45"/>
            </a:xfrm>
            <a:custGeom>
              <a:avLst/>
              <a:gdLst>
                <a:gd name="T0" fmla="*/ 7 w 73"/>
                <a:gd name="T1" fmla="*/ 26 h 82"/>
                <a:gd name="T2" fmla="*/ 0 w 73"/>
                <a:gd name="T3" fmla="*/ 81 h 82"/>
                <a:gd name="T4" fmla="*/ 38 w 73"/>
                <a:gd name="T5" fmla="*/ 82 h 82"/>
                <a:gd name="T6" fmla="*/ 73 w 73"/>
                <a:gd name="T7" fmla="*/ 26 h 82"/>
                <a:gd name="T8" fmla="*/ 46 w 73"/>
                <a:gd name="T9" fmla="*/ 0 h 82"/>
                <a:gd name="T10" fmla="*/ 17 w 73"/>
                <a:gd name="T11" fmla="*/ 0 h 82"/>
                <a:gd name="T12" fmla="*/ 7 w 73"/>
                <a:gd name="T13" fmla="*/ 26 h 82"/>
                <a:gd name="T14" fmla="*/ 7 w 73"/>
                <a:gd name="T15" fmla="*/ 2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82">
                  <a:moveTo>
                    <a:pt x="7" y="26"/>
                  </a:moveTo>
                  <a:lnTo>
                    <a:pt x="0" y="81"/>
                  </a:lnTo>
                  <a:lnTo>
                    <a:pt x="38" y="82"/>
                  </a:lnTo>
                  <a:lnTo>
                    <a:pt x="73" y="26"/>
                  </a:lnTo>
                  <a:lnTo>
                    <a:pt x="46" y="0"/>
                  </a:lnTo>
                  <a:lnTo>
                    <a:pt x="17" y="0"/>
                  </a:lnTo>
                  <a:lnTo>
                    <a:pt x="7" y="26"/>
                  </a:lnTo>
                  <a:lnTo>
                    <a:pt x="7" y="26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91" name="Freeform 143"/>
            <p:cNvSpPr>
              <a:spLocks/>
            </p:cNvSpPr>
            <p:nvPr/>
          </p:nvSpPr>
          <p:spPr bwMode="auto">
            <a:xfrm>
              <a:off x="1119" y="957"/>
              <a:ext cx="318" cy="318"/>
            </a:xfrm>
            <a:custGeom>
              <a:avLst/>
              <a:gdLst>
                <a:gd name="T0" fmla="*/ 58 w 618"/>
                <a:gd name="T1" fmla="*/ 27 h 600"/>
                <a:gd name="T2" fmla="*/ 0 w 618"/>
                <a:gd name="T3" fmla="*/ 74 h 600"/>
                <a:gd name="T4" fmla="*/ 18 w 618"/>
                <a:gd name="T5" fmla="*/ 124 h 600"/>
                <a:gd name="T6" fmla="*/ 119 w 618"/>
                <a:gd name="T7" fmla="*/ 165 h 600"/>
                <a:gd name="T8" fmla="*/ 216 w 618"/>
                <a:gd name="T9" fmla="*/ 186 h 600"/>
                <a:gd name="T10" fmla="*/ 236 w 618"/>
                <a:gd name="T11" fmla="*/ 164 h 600"/>
                <a:gd name="T12" fmla="*/ 309 w 618"/>
                <a:gd name="T13" fmla="*/ 209 h 600"/>
                <a:gd name="T14" fmla="*/ 301 w 618"/>
                <a:gd name="T15" fmla="*/ 260 h 600"/>
                <a:gd name="T16" fmla="*/ 352 w 618"/>
                <a:gd name="T17" fmla="*/ 331 h 600"/>
                <a:gd name="T18" fmla="*/ 351 w 618"/>
                <a:gd name="T19" fmla="*/ 398 h 600"/>
                <a:gd name="T20" fmla="*/ 272 w 618"/>
                <a:gd name="T21" fmla="*/ 404 h 600"/>
                <a:gd name="T22" fmla="*/ 330 w 618"/>
                <a:gd name="T23" fmla="*/ 480 h 600"/>
                <a:gd name="T24" fmla="*/ 420 w 618"/>
                <a:gd name="T25" fmla="*/ 543 h 600"/>
                <a:gd name="T26" fmla="*/ 463 w 618"/>
                <a:gd name="T27" fmla="*/ 564 h 600"/>
                <a:gd name="T28" fmla="*/ 588 w 618"/>
                <a:gd name="T29" fmla="*/ 574 h 600"/>
                <a:gd name="T30" fmla="*/ 515 w 618"/>
                <a:gd name="T31" fmla="*/ 507 h 600"/>
                <a:gd name="T32" fmla="*/ 608 w 618"/>
                <a:gd name="T33" fmla="*/ 527 h 600"/>
                <a:gd name="T34" fmla="*/ 577 w 618"/>
                <a:gd name="T35" fmla="*/ 472 h 600"/>
                <a:gd name="T36" fmla="*/ 527 w 618"/>
                <a:gd name="T37" fmla="*/ 402 h 600"/>
                <a:gd name="T38" fmla="*/ 583 w 618"/>
                <a:gd name="T39" fmla="*/ 398 h 600"/>
                <a:gd name="T40" fmla="*/ 593 w 618"/>
                <a:gd name="T41" fmla="*/ 434 h 600"/>
                <a:gd name="T42" fmla="*/ 618 w 618"/>
                <a:gd name="T43" fmla="*/ 375 h 600"/>
                <a:gd name="T44" fmla="*/ 559 w 618"/>
                <a:gd name="T45" fmla="*/ 325 h 600"/>
                <a:gd name="T46" fmla="*/ 468 w 618"/>
                <a:gd name="T47" fmla="*/ 270 h 600"/>
                <a:gd name="T48" fmla="*/ 462 w 618"/>
                <a:gd name="T49" fmla="*/ 216 h 600"/>
                <a:gd name="T50" fmla="*/ 398 w 618"/>
                <a:gd name="T51" fmla="*/ 159 h 600"/>
                <a:gd name="T52" fmla="*/ 331 w 618"/>
                <a:gd name="T53" fmla="*/ 95 h 600"/>
                <a:gd name="T54" fmla="*/ 260 w 618"/>
                <a:gd name="T55" fmla="*/ 78 h 600"/>
                <a:gd name="T56" fmla="*/ 191 w 618"/>
                <a:gd name="T57" fmla="*/ 57 h 600"/>
                <a:gd name="T58" fmla="*/ 175 w 618"/>
                <a:gd name="T59" fmla="*/ 31 h 600"/>
                <a:gd name="T60" fmla="*/ 107 w 618"/>
                <a:gd name="T61" fmla="*/ 98 h 600"/>
                <a:gd name="T62" fmla="*/ 96 w 618"/>
                <a:gd name="T63" fmla="*/ 28 h 600"/>
                <a:gd name="T64" fmla="*/ 70 w 618"/>
                <a:gd name="T65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18" h="600">
                  <a:moveTo>
                    <a:pt x="70" y="0"/>
                  </a:moveTo>
                  <a:lnTo>
                    <a:pt x="58" y="27"/>
                  </a:lnTo>
                  <a:lnTo>
                    <a:pt x="11" y="45"/>
                  </a:lnTo>
                  <a:lnTo>
                    <a:pt x="0" y="74"/>
                  </a:lnTo>
                  <a:lnTo>
                    <a:pt x="38" y="111"/>
                  </a:lnTo>
                  <a:lnTo>
                    <a:pt x="18" y="124"/>
                  </a:lnTo>
                  <a:lnTo>
                    <a:pt x="56" y="159"/>
                  </a:lnTo>
                  <a:lnTo>
                    <a:pt x="119" y="165"/>
                  </a:lnTo>
                  <a:lnTo>
                    <a:pt x="208" y="209"/>
                  </a:lnTo>
                  <a:lnTo>
                    <a:pt x="216" y="186"/>
                  </a:lnTo>
                  <a:lnTo>
                    <a:pt x="192" y="149"/>
                  </a:lnTo>
                  <a:lnTo>
                    <a:pt x="236" y="164"/>
                  </a:lnTo>
                  <a:lnTo>
                    <a:pt x="248" y="198"/>
                  </a:lnTo>
                  <a:lnTo>
                    <a:pt x="309" y="209"/>
                  </a:lnTo>
                  <a:lnTo>
                    <a:pt x="327" y="234"/>
                  </a:lnTo>
                  <a:lnTo>
                    <a:pt x="301" y="260"/>
                  </a:lnTo>
                  <a:lnTo>
                    <a:pt x="368" y="291"/>
                  </a:lnTo>
                  <a:lnTo>
                    <a:pt x="352" y="331"/>
                  </a:lnTo>
                  <a:lnTo>
                    <a:pt x="337" y="339"/>
                  </a:lnTo>
                  <a:lnTo>
                    <a:pt x="351" y="398"/>
                  </a:lnTo>
                  <a:lnTo>
                    <a:pt x="314" y="419"/>
                  </a:lnTo>
                  <a:lnTo>
                    <a:pt x="272" y="404"/>
                  </a:lnTo>
                  <a:lnTo>
                    <a:pt x="266" y="481"/>
                  </a:lnTo>
                  <a:lnTo>
                    <a:pt x="330" y="480"/>
                  </a:lnTo>
                  <a:lnTo>
                    <a:pt x="348" y="465"/>
                  </a:lnTo>
                  <a:lnTo>
                    <a:pt x="420" y="543"/>
                  </a:lnTo>
                  <a:lnTo>
                    <a:pt x="449" y="543"/>
                  </a:lnTo>
                  <a:lnTo>
                    <a:pt x="463" y="564"/>
                  </a:lnTo>
                  <a:lnTo>
                    <a:pt x="594" y="600"/>
                  </a:lnTo>
                  <a:lnTo>
                    <a:pt x="588" y="574"/>
                  </a:lnTo>
                  <a:lnTo>
                    <a:pt x="528" y="531"/>
                  </a:lnTo>
                  <a:lnTo>
                    <a:pt x="515" y="507"/>
                  </a:lnTo>
                  <a:lnTo>
                    <a:pt x="597" y="554"/>
                  </a:lnTo>
                  <a:lnTo>
                    <a:pt x="608" y="527"/>
                  </a:lnTo>
                  <a:lnTo>
                    <a:pt x="573" y="483"/>
                  </a:lnTo>
                  <a:lnTo>
                    <a:pt x="577" y="472"/>
                  </a:lnTo>
                  <a:lnTo>
                    <a:pt x="516" y="431"/>
                  </a:lnTo>
                  <a:lnTo>
                    <a:pt x="527" y="402"/>
                  </a:lnTo>
                  <a:lnTo>
                    <a:pt x="491" y="376"/>
                  </a:lnTo>
                  <a:lnTo>
                    <a:pt x="583" y="398"/>
                  </a:lnTo>
                  <a:lnTo>
                    <a:pt x="582" y="430"/>
                  </a:lnTo>
                  <a:lnTo>
                    <a:pt x="593" y="434"/>
                  </a:lnTo>
                  <a:lnTo>
                    <a:pt x="602" y="391"/>
                  </a:lnTo>
                  <a:lnTo>
                    <a:pt x="618" y="375"/>
                  </a:lnTo>
                  <a:lnTo>
                    <a:pt x="612" y="326"/>
                  </a:lnTo>
                  <a:lnTo>
                    <a:pt x="559" y="325"/>
                  </a:lnTo>
                  <a:lnTo>
                    <a:pt x="537" y="290"/>
                  </a:lnTo>
                  <a:lnTo>
                    <a:pt x="468" y="270"/>
                  </a:lnTo>
                  <a:lnTo>
                    <a:pt x="448" y="243"/>
                  </a:lnTo>
                  <a:lnTo>
                    <a:pt x="462" y="216"/>
                  </a:lnTo>
                  <a:lnTo>
                    <a:pt x="440" y="173"/>
                  </a:lnTo>
                  <a:lnTo>
                    <a:pt x="398" y="159"/>
                  </a:lnTo>
                  <a:lnTo>
                    <a:pt x="338" y="139"/>
                  </a:lnTo>
                  <a:lnTo>
                    <a:pt x="331" y="95"/>
                  </a:lnTo>
                  <a:lnTo>
                    <a:pt x="272" y="108"/>
                  </a:lnTo>
                  <a:lnTo>
                    <a:pt x="260" y="78"/>
                  </a:lnTo>
                  <a:lnTo>
                    <a:pt x="200" y="96"/>
                  </a:lnTo>
                  <a:lnTo>
                    <a:pt x="191" y="57"/>
                  </a:lnTo>
                  <a:lnTo>
                    <a:pt x="242" y="52"/>
                  </a:lnTo>
                  <a:lnTo>
                    <a:pt x="175" y="31"/>
                  </a:lnTo>
                  <a:lnTo>
                    <a:pt x="119" y="34"/>
                  </a:lnTo>
                  <a:lnTo>
                    <a:pt x="107" y="98"/>
                  </a:lnTo>
                  <a:lnTo>
                    <a:pt x="83" y="67"/>
                  </a:lnTo>
                  <a:lnTo>
                    <a:pt x="96" y="28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92" name="Freeform 144"/>
            <p:cNvSpPr>
              <a:spLocks/>
            </p:cNvSpPr>
            <p:nvPr/>
          </p:nvSpPr>
          <p:spPr bwMode="auto">
            <a:xfrm>
              <a:off x="1119" y="957"/>
              <a:ext cx="318" cy="318"/>
            </a:xfrm>
            <a:custGeom>
              <a:avLst/>
              <a:gdLst>
                <a:gd name="T0" fmla="*/ 58 w 618"/>
                <a:gd name="T1" fmla="*/ 27 h 600"/>
                <a:gd name="T2" fmla="*/ 0 w 618"/>
                <a:gd name="T3" fmla="*/ 74 h 600"/>
                <a:gd name="T4" fmla="*/ 18 w 618"/>
                <a:gd name="T5" fmla="*/ 124 h 600"/>
                <a:gd name="T6" fmla="*/ 119 w 618"/>
                <a:gd name="T7" fmla="*/ 165 h 600"/>
                <a:gd name="T8" fmla="*/ 216 w 618"/>
                <a:gd name="T9" fmla="*/ 186 h 600"/>
                <a:gd name="T10" fmla="*/ 236 w 618"/>
                <a:gd name="T11" fmla="*/ 164 h 600"/>
                <a:gd name="T12" fmla="*/ 309 w 618"/>
                <a:gd name="T13" fmla="*/ 209 h 600"/>
                <a:gd name="T14" fmla="*/ 301 w 618"/>
                <a:gd name="T15" fmla="*/ 260 h 600"/>
                <a:gd name="T16" fmla="*/ 352 w 618"/>
                <a:gd name="T17" fmla="*/ 331 h 600"/>
                <a:gd name="T18" fmla="*/ 351 w 618"/>
                <a:gd name="T19" fmla="*/ 398 h 600"/>
                <a:gd name="T20" fmla="*/ 272 w 618"/>
                <a:gd name="T21" fmla="*/ 404 h 600"/>
                <a:gd name="T22" fmla="*/ 330 w 618"/>
                <a:gd name="T23" fmla="*/ 480 h 600"/>
                <a:gd name="T24" fmla="*/ 420 w 618"/>
                <a:gd name="T25" fmla="*/ 543 h 600"/>
                <a:gd name="T26" fmla="*/ 463 w 618"/>
                <a:gd name="T27" fmla="*/ 564 h 600"/>
                <a:gd name="T28" fmla="*/ 588 w 618"/>
                <a:gd name="T29" fmla="*/ 574 h 600"/>
                <a:gd name="T30" fmla="*/ 515 w 618"/>
                <a:gd name="T31" fmla="*/ 507 h 600"/>
                <a:gd name="T32" fmla="*/ 608 w 618"/>
                <a:gd name="T33" fmla="*/ 527 h 600"/>
                <a:gd name="T34" fmla="*/ 577 w 618"/>
                <a:gd name="T35" fmla="*/ 472 h 600"/>
                <a:gd name="T36" fmla="*/ 527 w 618"/>
                <a:gd name="T37" fmla="*/ 402 h 600"/>
                <a:gd name="T38" fmla="*/ 583 w 618"/>
                <a:gd name="T39" fmla="*/ 398 h 600"/>
                <a:gd name="T40" fmla="*/ 593 w 618"/>
                <a:gd name="T41" fmla="*/ 434 h 600"/>
                <a:gd name="T42" fmla="*/ 618 w 618"/>
                <a:gd name="T43" fmla="*/ 375 h 600"/>
                <a:gd name="T44" fmla="*/ 559 w 618"/>
                <a:gd name="T45" fmla="*/ 325 h 600"/>
                <a:gd name="T46" fmla="*/ 468 w 618"/>
                <a:gd name="T47" fmla="*/ 270 h 600"/>
                <a:gd name="T48" fmla="*/ 462 w 618"/>
                <a:gd name="T49" fmla="*/ 216 h 600"/>
                <a:gd name="T50" fmla="*/ 398 w 618"/>
                <a:gd name="T51" fmla="*/ 159 h 600"/>
                <a:gd name="T52" fmla="*/ 331 w 618"/>
                <a:gd name="T53" fmla="*/ 95 h 600"/>
                <a:gd name="T54" fmla="*/ 260 w 618"/>
                <a:gd name="T55" fmla="*/ 78 h 600"/>
                <a:gd name="T56" fmla="*/ 191 w 618"/>
                <a:gd name="T57" fmla="*/ 57 h 600"/>
                <a:gd name="T58" fmla="*/ 175 w 618"/>
                <a:gd name="T59" fmla="*/ 31 h 600"/>
                <a:gd name="T60" fmla="*/ 107 w 618"/>
                <a:gd name="T61" fmla="*/ 98 h 600"/>
                <a:gd name="T62" fmla="*/ 96 w 618"/>
                <a:gd name="T63" fmla="*/ 28 h 600"/>
                <a:gd name="T64" fmla="*/ 70 w 618"/>
                <a:gd name="T65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18" h="600">
                  <a:moveTo>
                    <a:pt x="70" y="0"/>
                  </a:moveTo>
                  <a:lnTo>
                    <a:pt x="58" y="27"/>
                  </a:lnTo>
                  <a:lnTo>
                    <a:pt x="11" y="45"/>
                  </a:lnTo>
                  <a:lnTo>
                    <a:pt x="0" y="74"/>
                  </a:lnTo>
                  <a:lnTo>
                    <a:pt x="38" y="111"/>
                  </a:lnTo>
                  <a:lnTo>
                    <a:pt x="18" y="124"/>
                  </a:lnTo>
                  <a:lnTo>
                    <a:pt x="56" y="159"/>
                  </a:lnTo>
                  <a:lnTo>
                    <a:pt x="119" y="165"/>
                  </a:lnTo>
                  <a:lnTo>
                    <a:pt x="208" y="209"/>
                  </a:lnTo>
                  <a:lnTo>
                    <a:pt x="216" y="186"/>
                  </a:lnTo>
                  <a:lnTo>
                    <a:pt x="192" y="149"/>
                  </a:lnTo>
                  <a:lnTo>
                    <a:pt x="236" y="164"/>
                  </a:lnTo>
                  <a:lnTo>
                    <a:pt x="248" y="198"/>
                  </a:lnTo>
                  <a:lnTo>
                    <a:pt x="309" y="209"/>
                  </a:lnTo>
                  <a:lnTo>
                    <a:pt x="327" y="234"/>
                  </a:lnTo>
                  <a:lnTo>
                    <a:pt x="301" y="260"/>
                  </a:lnTo>
                  <a:lnTo>
                    <a:pt x="368" y="291"/>
                  </a:lnTo>
                  <a:lnTo>
                    <a:pt x="352" y="331"/>
                  </a:lnTo>
                  <a:lnTo>
                    <a:pt x="337" y="339"/>
                  </a:lnTo>
                  <a:lnTo>
                    <a:pt x="351" y="398"/>
                  </a:lnTo>
                  <a:lnTo>
                    <a:pt x="314" y="419"/>
                  </a:lnTo>
                  <a:lnTo>
                    <a:pt x="272" y="404"/>
                  </a:lnTo>
                  <a:lnTo>
                    <a:pt x="266" y="481"/>
                  </a:lnTo>
                  <a:lnTo>
                    <a:pt x="330" y="480"/>
                  </a:lnTo>
                  <a:lnTo>
                    <a:pt x="348" y="465"/>
                  </a:lnTo>
                  <a:lnTo>
                    <a:pt x="420" y="543"/>
                  </a:lnTo>
                  <a:lnTo>
                    <a:pt x="449" y="543"/>
                  </a:lnTo>
                  <a:lnTo>
                    <a:pt x="463" y="564"/>
                  </a:lnTo>
                  <a:lnTo>
                    <a:pt x="594" y="600"/>
                  </a:lnTo>
                  <a:lnTo>
                    <a:pt x="588" y="574"/>
                  </a:lnTo>
                  <a:lnTo>
                    <a:pt x="528" y="531"/>
                  </a:lnTo>
                  <a:lnTo>
                    <a:pt x="515" y="507"/>
                  </a:lnTo>
                  <a:lnTo>
                    <a:pt x="597" y="554"/>
                  </a:lnTo>
                  <a:lnTo>
                    <a:pt x="608" y="527"/>
                  </a:lnTo>
                  <a:lnTo>
                    <a:pt x="573" y="483"/>
                  </a:lnTo>
                  <a:lnTo>
                    <a:pt x="577" y="472"/>
                  </a:lnTo>
                  <a:lnTo>
                    <a:pt x="516" y="431"/>
                  </a:lnTo>
                  <a:lnTo>
                    <a:pt x="527" y="402"/>
                  </a:lnTo>
                  <a:lnTo>
                    <a:pt x="491" y="376"/>
                  </a:lnTo>
                  <a:lnTo>
                    <a:pt x="583" y="398"/>
                  </a:lnTo>
                  <a:lnTo>
                    <a:pt x="582" y="430"/>
                  </a:lnTo>
                  <a:lnTo>
                    <a:pt x="593" y="434"/>
                  </a:lnTo>
                  <a:lnTo>
                    <a:pt x="602" y="391"/>
                  </a:lnTo>
                  <a:lnTo>
                    <a:pt x="618" y="375"/>
                  </a:lnTo>
                  <a:lnTo>
                    <a:pt x="612" y="326"/>
                  </a:lnTo>
                  <a:lnTo>
                    <a:pt x="559" y="325"/>
                  </a:lnTo>
                  <a:lnTo>
                    <a:pt x="537" y="290"/>
                  </a:lnTo>
                  <a:lnTo>
                    <a:pt x="468" y="270"/>
                  </a:lnTo>
                  <a:lnTo>
                    <a:pt x="448" y="243"/>
                  </a:lnTo>
                  <a:lnTo>
                    <a:pt x="462" y="216"/>
                  </a:lnTo>
                  <a:lnTo>
                    <a:pt x="440" y="173"/>
                  </a:lnTo>
                  <a:lnTo>
                    <a:pt x="398" y="159"/>
                  </a:lnTo>
                  <a:lnTo>
                    <a:pt x="338" y="139"/>
                  </a:lnTo>
                  <a:lnTo>
                    <a:pt x="331" y="95"/>
                  </a:lnTo>
                  <a:lnTo>
                    <a:pt x="272" y="108"/>
                  </a:lnTo>
                  <a:lnTo>
                    <a:pt x="260" y="78"/>
                  </a:lnTo>
                  <a:lnTo>
                    <a:pt x="200" y="96"/>
                  </a:lnTo>
                  <a:lnTo>
                    <a:pt x="191" y="57"/>
                  </a:lnTo>
                  <a:lnTo>
                    <a:pt x="242" y="52"/>
                  </a:lnTo>
                  <a:lnTo>
                    <a:pt x="175" y="31"/>
                  </a:lnTo>
                  <a:lnTo>
                    <a:pt x="119" y="34"/>
                  </a:lnTo>
                  <a:lnTo>
                    <a:pt x="107" y="98"/>
                  </a:lnTo>
                  <a:lnTo>
                    <a:pt x="83" y="67"/>
                  </a:lnTo>
                  <a:lnTo>
                    <a:pt x="96" y="28"/>
                  </a:lnTo>
                  <a:lnTo>
                    <a:pt x="70" y="0"/>
                  </a:lnTo>
                  <a:lnTo>
                    <a:pt x="70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93" name="Freeform 145"/>
            <p:cNvSpPr>
              <a:spLocks/>
            </p:cNvSpPr>
            <p:nvPr/>
          </p:nvSpPr>
          <p:spPr bwMode="auto">
            <a:xfrm>
              <a:off x="917" y="784"/>
              <a:ext cx="67" cy="32"/>
            </a:xfrm>
            <a:custGeom>
              <a:avLst/>
              <a:gdLst>
                <a:gd name="T0" fmla="*/ 79 w 132"/>
                <a:gd name="T1" fmla="*/ 0 h 60"/>
                <a:gd name="T2" fmla="*/ 73 w 132"/>
                <a:gd name="T3" fmla="*/ 11 h 60"/>
                <a:gd name="T4" fmla="*/ 0 w 132"/>
                <a:gd name="T5" fmla="*/ 30 h 60"/>
                <a:gd name="T6" fmla="*/ 53 w 132"/>
                <a:gd name="T7" fmla="*/ 60 h 60"/>
                <a:gd name="T8" fmla="*/ 121 w 132"/>
                <a:gd name="T9" fmla="*/ 59 h 60"/>
                <a:gd name="T10" fmla="*/ 132 w 132"/>
                <a:gd name="T11" fmla="*/ 29 h 60"/>
                <a:gd name="T12" fmla="*/ 123 w 132"/>
                <a:gd name="T13" fmla="*/ 15 h 60"/>
                <a:gd name="T14" fmla="*/ 79 w 132"/>
                <a:gd name="T15" fmla="*/ 0 h 60"/>
                <a:gd name="T16" fmla="*/ 79 w 132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60">
                  <a:moveTo>
                    <a:pt x="79" y="0"/>
                  </a:moveTo>
                  <a:lnTo>
                    <a:pt x="73" y="11"/>
                  </a:lnTo>
                  <a:lnTo>
                    <a:pt x="0" y="30"/>
                  </a:lnTo>
                  <a:lnTo>
                    <a:pt x="53" y="60"/>
                  </a:lnTo>
                  <a:lnTo>
                    <a:pt x="121" y="59"/>
                  </a:lnTo>
                  <a:lnTo>
                    <a:pt x="132" y="29"/>
                  </a:lnTo>
                  <a:lnTo>
                    <a:pt x="123" y="15"/>
                  </a:lnTo>
                  <a:lnTo>
                    <a:pt x="79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94" name="Freeform 146"/>
            <p:cNvSpPr>
              <a:spLocks/>
            </p:cNvSpPr>
            <p:nvPr/>
          </p:nvSpPr>
          <p:spPr bwMode="auto">
            <a:xfrm>
              <a:off x="917" y="784"/>
              <a:ext cx="67" cy="32"/>
            </a:xfrm>
            <a:custGeom>
              <a:avLst/>
              <a:gdLst>
                <a:gd name="T0" fmla="*/ 79 w 132"/>
                <a:gd name="T1" fmla="*/ 0 h 60"/>
                <a:gd name="T2" fmla="*/ 73 w 132"/>
                <a:gd name="T3" fmla="*/ 11 h 60"/>
                <a:gd name="T4" fmla="*/ 0 w 132"/>
                <a:gd name="T5" fmla="*/ 30 h 60"/>
                <a:gd name="T6" fmla="*/ 53 w 132"/>
                <a:gd name="T7" fmla="*/ 60 h 60"/>
                <a:gd name="T8" fmla="*/ 121 w 132"/>
                <a:gd name="T9" fmla="*/ 59 h 60"/>
                <a:gd name="T10" fmla="*/ 132 w 132"/>
                <a:gd name="T11" fmla="*/ 29 h 60"/>
                <a:gd name="T12" fmla="*/ 123 w 132"/>
                <a:gd name="T13" fmla="*/ 15 h 60"/>
                <a:gd name="T14" fmla="*/ 79 w 132"/>
                <a:gd name="T15" fmla="*/ 0 h 60"/>
                <a:gd name="T16" fmla="*/ 79 w 132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60">
                  <a:moveTo>
                    <a:pt x="79" y="0"/>
                  </a:moveTo>
                  <a:lnTo>
                    <a:pt x="73" y="11"/>
                  </a:lnTo>
                  <a:lnTo>
                    <a:pt x="0" y="30"/>
                  </a:lnTo>
                  <a:lnTo>
                    <a:pt x="53" y="60"/>
                  </a:lnTo>
                  <a:lnTo>
                    <a:pt x="121" y="59"/>
                  </a:lnTo>
                  <a:lnTo>
                    <a:pt x="132" y="29"/>
                  </a:lnTo>
                  <a:lnTo>
                    <a:pt x="123" y="15"/>
                  </a:lnTo>
                  <a:lnTo>
                    <a:pt x="79" y="0"/>
                  </a:lnTo>
                  <a:lnTo>
                    <a:pt x="79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95" name="Freeform 147"/>
            <p:cNvSpPr>
              <a:spLocks/>
            </p:cNvSpPr>
            <p:nvPr/>
          </p:nvSpPr>
          <p:spPr bwMode="auto">
            <a:xfrm>
              <a:off x="1102" y="869"/>
              <a:ext cx="115" cy="67"/>
            </a:xfrm>
            <a:custGeom>
              <a:avLst/>
              <a:gdLst>
                <a:gd name="T0" fmla="*/ 0 w 223"/>
                <a:gd name="T1" fmla="*/ 22 h 126"/>
                <a:gd name="T2" fmla="*/ 33 w 223"/>
                <a:gd name="T3" fmla="*/ 45 h 126"/>
                <a:gd name="T4" fmla="*/ 32 w 223"/>
                <a:gd name="T5" fmla="*/ 109 h 126"/>
                <a:gd name="T6" fmla="*/ 223 w 223"/>
                <a:gd name="T7" fmla="*/ 126 h 126"/>
                <a:gd name="T8" fmla="*/ 223 w 223"/>
                <a:gd name="T9" fmla="*/ 94 h 126"/>
                <a:gd name="T10" fmla="*/ 102 w 223"/>
                <a:gd name="T11" fmla="*/ 68 h 126"/>
                <a:gd name="T12" fmla="*/ 37 w 223"/>
                <a:gd name="T13" fmla="*/ 11 h 126"/>
                <a:gd name="T14" fmla="*/ 0 w 223"/>
                <a:gd name="T15" fmla="*/ 0 h 126"/>
                <a:gd name="T16" fmla="*/ 0 w 223"/>
                <a:gd name="T17" fmla="*/ 22 h 126"/>
                <a:gd name="T18" fmla="*/ 0 w 223"/>
                <a:gd name="T19" fmla="*/ 2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126">
                  <a:moveTo>
                    <a:pt x="0" y="22"/>
                  </a:moveTo>
                  <a:lnTo>
                    <a:pt x="33" y="45"/>
                  </a:lnTo>
                  <a:lnTo>
                    <a:pt x="32" y="109"/>
                  </a:lnTo>
                  <a:lnTo>
                    <a:pt x="223" y="126"/>
                  </a:lnTo>
                  <a:lnTo>
                    <a:pt x="223" y="94"/>
                  </a:lnTo>
                  <a:lnTo>
                    <a:pt x="102" y="68"/>
                  </a:lnTo>
                  <a:lnTo>
                    <a:pt x="37" y="11"/>
                  </a:lnTo>
                  <a:lnTo>
                    <a:pt x="0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96" name="Freeform 148"/>
            <p:cNvSpPr>
              <a:spLocks/>
            </p:cNvSpPr>
            <p:nvPr/>
          </p:nvSpPr>
          <p:spPr bwMode="auto">
            <a:xfrm>
              <a:off x="1102" y="869"/>
              <a:ext cx="115" cy="67"/>
            </a:xfrm>
            <a:custGeom>
              <a:avLst/>
              <a:gdLst>
                <a:gd name="T0" fmla="*/ 0 w 223"/>
                <a:gd name="T1" fmla="*/ 22 h 126"/>
                <a:gd name="T2" fmla="*/ 33 w 223"/>
                <a:gd name="T3" fmla="*/ 45 h 126"/>
                <a:gd name="T4" fmla="*/ 32 w 223"/>
                <a:gd name="T5" fmla="*/ 109 h 126"/>
                <a:gd name="T6" fmla="*/ 223 w 223"/>
                <a:gd name="T7" fmla="*/ 126 h 126"/>
                <a:gd name="T8" fmla="*/ 223 w 223"/>
                <a:gd name="T9" fmla="*/ 94 h 126"/>
                <a:gd name="T10" fmla="*/ 102 w 223"/>
                <a:gd name="T11" fmla="*/ 68 h 126"/>
                <a:gd name="T12" fmla="*/ 37 w 223"/>
                <a:gd name="T13" fmla="*/ 11 h 126"/>
                <a:gd name="T14" fmla="*/ 0 w 223"/>
                <a:gd name="T15" fmla="*/ 0 h 126"/>
                <a:gd name="T16" fmla="*/ 0 w 223"/>
                <a:gd name="T17" fmla="*/ 22 h 126"/>
                <a:gd name="T18" fmla="*/ 0 w 223"/>
                <a:gd name="T19" fmla="*/ 2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126">
                  <a:moveTo>
                    <a:pt x="0" y="22"/>
                  </a:moveTo>
                  <a:lnTo>
                    <a:pt x="33" y="45"/>
                  </a:lnTo>
                  <a:lnTo>
                    <a:pt x="32" y="109"/>
                  </a:lnTo>
                  <a:lnTo>
                    <a:pt x="223" y="126"/>
                  </a:lnTo>
                  <a:lnTo>
                    <a:pt x="223" y="94"/>
                  </a:lnTo>
                  <a:lnTo>
                    <a:pt x="102" y="68"/>
                  </a:lnTo>
                  <a:lnTo>
                    <a:pt x="37" y="11"/>
                  </a:lnTo>
                  <a:lnTo>
                    <a:pt x="0" y="0"/>
                  </a:lnTo>
                  <a:lnTo>
                    <a:pt x="0" y="22"/>
                  </a:lnTo>
                  <a:lnTo>
                    <a:pt x="0" y="22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97" name="Freeform 149"/>
            <p:cNvSpPr>
              <a:spLocks/>
            </p:cNvSpPr>
            <p:nvPr/>
          </p:nvSpPr>
          <p:spPr bwMode="auto">
            <a:xfrm>
              <a:off x="952" y="831"/>
              <a:ext cx="90" cy="55"/>
            </a:xfrm>
            <a:custGeom>
              <a:avLst/>
              <a:gdLst>
                <a:gd name="T0" fmla="*/ 41 w 176"/>
                <a:gd name="T1" fmla="*/ 0 h 103"/>
                <a:gd name="T2" fmla="*/ 129 w 176"/>
                <a:gd name="T3" fmla="*/ 31 h 103"/>
                <a:gd name="T4" fmla="*/ 176 w 176"/>
                <a:gd name="T5" fmla="*/ 67 h 103"/>
                <a:gd name="T6" fmla="*/ 123 w 176"/>
                <a:gd name="T7" fmla="*/ 103 h 103"/>
                <a:gd name="T8" fmla="*/ 71 w 176"/>
                <a:gd name="T9" fmla="*/ 90 h 103"/>
                <a:gd name="T10" fmla="*/ 34 w 176"/>
                <a:gd name="T11" fmla="*/ 76 h 103"/>
                <a:gd name="T12" fmla="*/ 30 w 176"/>
                <a:gd name="T13" fmla="*/ 52 h 103"/>
                <a:gd name="T14" fmla="*/ 0 w 176"/>
                <a:gd name="T15" fmla="*/ 31 h 103"/>
                <a:gd name="T16" fmla="*/ 41 w 176"/>
                <a:gd name="T17" fmla="*/ 0 h 103"/>
                <a:gd name="T18" fmla="*/ 41 w 176"/>
                <a:gd name="T1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103">
                  <a:moveTo>
                    <a:pt x="41" y="0"/>
                  </a:moveTo>
                  <a:lnTo>
                    <a:pt x="129" y="31"/>
                  </a:lnTo>
                  <a:lnTo>
                    <a:pt x="176" y="67"/>
                  </a:lnTo>
                  <a:lnTo>
                    <a:pt x="123" y="103"/>
                  </a:lnTo>
                  <a:lnTo>
                    <a:pt x="71" y="90"/>
                  </a:lnTo>
                  <a:lnTo>
                    <a:pt x="34" y="76"/>
                  </a:lnTo>
                  <a:lnTo>
                    <a:pt x="30" y="52"/>
                  </a:lnTo>
                  <a:lnTo>
                    <a:pt x="0" y="31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98" name="Freeform 150"/>
            <p:cNvSpPr>
              <a:spLocks/>
            </p:cNvSpPr>
            <p:nvPr/>
          </p:nvSpPr>
          <p:spPr bwMode="auto">
            <a:xfrm>
              <a:off x="952" y="831"/>
              <a:ext cx="90" cy="55"/>
            </a:xfrm>
            <a:custGeom>
              <a:avLst/>
              <a:gdLst>
                <a:gd name="T0" fmla="*/ 41 w 176"/>
                <a:gd name="T1" fmla="*/ 0 h 103"/>
                <a:gd name="T2" fmla="*/ 129 w 176"/>
                <a:gd name="T3" fmla="*/ 31 h 103"/>
                <a:gd name="T4" fmla="*/ 176 w 176"/>
                <a:gd name="T5" fmla="*/ 67 h 103"/>
                <a:gd name="T6" fmla="*/ 123 w 176"/>
                <a:gd name="T7" fmla="*/ 103 h 103"/>
                <a:gd name="T8" fmla="*/ 71 w 176"/>
                <a:gd name="T9" fmla="*/ 90 h 103"/>
                <a:gd name="T10" fmla="*/ 34 w 176"/>
                <a:gd name="T11" fmla="*/ 76 h 103"/>
                <a:gd name="T12" fmla="*/ 30 w 176"/>
                <a:gd name="T13" fmla="*/ 52 h 103"/>
                <a:gd name="T14" fmla="*/ 0 w 176"/>
                <a:gd name="T15" fmla="*/ 31 h 103"/>
                <a:gd name="T16" fmla="*/ 41 w 176"/>
                <a:gd name="T17" fmla="*/ 0 h 103"/>
                <a:gd name="T18" fmla="*/ 41 w 176"/>
                <a:gd name="T1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103">
                  <a:moveTo>
                    <a:pt x="41" y="0"/>
                  </a:moveTo>
                  <a:lnTo>
                    <a:pt x="129" y="31"/>
                  </a:lnTo>
                  <a:lnTo>
                    <a:pt x="176" y="67"/>
                  </a:lnTo>
                  <a:lnTo>
                    <a:pt x="123" y="103"/>
                  </a:lnTo>
                  <a:lnTo>
                    <a:pt x="71" y="90"/>
                  </a:lnTo>
                  <a:lnTo>
                    <a:pt x="34" y="76"/>
                  </a:lnTo>
                  <a:lnTo>
                    <a:pt x="30" y="52"/>
                  </a:lnTo>
                  <a:lnTo>
                    <a:pt x="0" y="31"/>
                  </a:lnTo>
                  <a:lnTo>
                    <a:pt x="41" y="0"/>
                  </a:lnTo>
                  <a:lnTo>
                    <a:pt x="41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99" name="Freeform 151"/>
            <p:cNvSpPr>
              <a:spLocks/>
            </p:cNvSpPr>
            <p:nvPr/>
          </p:nvSpPr>
          <p:spPr bwMode="auto">
            <a:xfrm>
              <a:off x="1042" y="865"/>
              <a:ext cx="42" cy="41"/>
            </a:xfrm>
            <a:custGeom>
              <a:avLst/>
              <a:gdLst>
                <a:gd name="T0" fmla="*/ 56 w 80"/>
                <a:gd name="T1" fmla="*/ 0 h 77"/>
                <a:gd name="T2" fmla="*/ 9 w 80"/>
                <a:gd name="T3" fmla="*/ 16 h 77"/>
                <a:gd name="T4" fmla="*/ 0 w 80"/>
                <a:gd name="T5" fmla="*/ 35 h 77"/>
                <a:gd name="T6" fmla="*/ 23 w 80"/>
                <a:gd name="T7" fmla="*/ 43 h 77"/>
                <a:gd name="T8" fmla="*/ 26 w 80"/>
                <a:gd name="T9" fmla="*/ 65 h 77"/>
                <a:gd name="T10" fmla="*/ 63 w 80"/>
                <a:gd name="T11" fmla="*/ 77 h 77"/>
                <a:gd name="T12" fmla="*/ 78 w 80"/>
                <a:gd name="T13" fmla="*/ 72 h 77"/>
                <a:gd name="T14" fmla="*/ 61 w 80"/>
                <a:gd name="T15" fmla="*/ 45 h 77"/>
                <a:gd name="T16" fmla="*/ 80 w 80"/>
                <a:gd name="T17" fmla="*/ 38 h 77"/>
                <a:gd name="T18" fmla="*/ 56 w 80"/>
                <a:gd name="T19" fmla="*/ 0 h 77"/>
                <a:gd name="T20" fmla="*/ 56 w 80"/>
                <a:gd name="T2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77">
                  <a:moveTo>
                    <a:pt x="56" y="0"/>
                  </a:moveTo>
                  <a:lnTo>
                    <a:pt x="9" y="16"/>
                  </a:lnTo>
                  <a:lnTo>
                    <a:pt x="0" y="35"/>
                  </a:lnTo>
                  <a:lnTo>
                    <a:pt x="23" y="43"/>
                  </a:lnTo>
                  <a:lnTo>
                    <a:pt x="26" y="65"/>
                  </a:lnTo>
                  <a:lnTo>
                    <a:pt x="63" y="77"/>
                  </a:lnTo>
                  <a:lnTo>
                    <a:pt x="78" y="72"/>
                  </a:lnTo>
                  <a:lnTo>
                    <a:pt x="61" y="45"/>
                  </a:lnTo>
                  <a:lnTo>
                    <a:pt x="80" y="38"/>
                  </a:lnTo>
                  <a:lnTo>
                    <a:pt x="56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00" name="Freeform 152"/>
            <p:cNvSpPr>
              <a:spLocks/>
            </p:cNvSpPr>
            <p:nvPr/>
          </p:nvSpPr>
          <p:spPr bwMode="auto">
            <a:xfrm>
              <a:off x="1042" y="865"/>
              <a:ext cx="42" cy="41"/>
            </a:xfrm>
            <a:custGeom>
              <a:avLst/>
              <a:gdLst>
                <a:gd name="T0" fmla="*/ 56 w 80"/>
                <a:gd name="T1" fmla="*/ 0 h 77"/>
                <a:gd name="T2" fmla="*/ 9 w 80"/>
                <a:gd name="T3" fmla="*/ 16 h 77"/>
                <a:gd name="T4" fmla="*/ 0 w 80"/>
                <a:gd name="T5" fmla="*/ 35 h 77"/>
                <a:gd name="T6" fmla="*/ 23 w 80"/>
                <a:gd name="T7" fmla="*/ 43 h 77"/>
                <a:gd name="T8" fmla="*/ 26 w 80"/>
                <a:gd name="T9" fmla="*/ 65 h 77"/>
                <a:gd name="T10" fmla="*/ 63 w 80"/>
                <a:gd name="T11" fmla="*/ 77 h 77"/>
                <a:gd name="T12" fmla="*/ 78 w 80"/>
                <a:gd name="T13" fmla="*/ 72 h 77"/>
                <a:gd name="T14" fmla="*/ 61 w 80"/>
                <a:gd name="T15" fmla="*/ 45 h 77"/>
                <a:gd name="T16" fmla="*/ 80 w 80"/>
                <a:gd name="T17" fmla="*/ 38 h 77"/>
                <a:gd name="T18" fmla="*/ 56 w 80"/>
                <a:gd name="T19" fmla="*/ 0 h 77"/>
                <a:gd name="T20" fmla="*/ 56 w 80"/>
                <a:gd name="T2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77">
                  <a:moveTo>
                    <a:pt x="56" y="0"/>
                  </a:moveTo>
                  <a:lnTo>
                    <a:pt x="9" y="16"/>
                  </a:lnTo>
                  <a:lnTo>
                    <a:pt x="0" y="35"/>
                  </a:lnTo>
                  <a:lnTo>
                    <a:pt x="23" y="43"/>
                  </a:lnTo>
                  <a:lnTo>
                    <a:pt x="26" y="65"/>
                  </a:lnTo>
                  <a:lnTo>
                    <a:pt x="63" y="77"/>
                  </a:lnTo>
                  <a:lnTo>
                    <a:pt x="78" y="72"/>
                  </a:lnTo>
                  <a:lnTo>
                    <a:pt x="61" y="45"/>
                  </a:lnTo>
                  <a:lnTo>
                    <a:pt x="80" y="38"/>
                  </a:lnTo>
                  <a:lnTo>
                    <a:pt x="56" y="0"/>
                  </a:lnTo>
                  <a:lnTo>
                    <a:pt x="56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01" name="Freeform 153"/>
            <p:cNvSpPr>
              <a:spLocks/>
            </p:cNvSpPr>
            <p:nvPr/>
          </p:nvSpPr>
          <p:spPr bwMode="auto">
            <a:xfrm>
              <a:off x="922" y="823"/>
              <a:ext cx="15" cy="10"/>
            </a:xfrm>
            <a:custGeom>
              <a:avLst/>
              <a:gdLst>
                <a:gd name="T0" fmla="*/ 20 w 31"/>
                <a:gd name="T1" fmla="*/ 0 h 18"/>
                <a:gd name="T2" fmla="*/ 0 w 31"/>
                <a:gd name="T3" fmla="*/ 1 h 18"/>
                <a:gd name="T4" fmla="*/ 12 w 31"/>
                <a:gd name="T5" fmla="*/ 18 h 18"/>
                <a:gd name="T6" fmla="*/ 31 w 31"/>
                <a:gd name="T7" fmla="*/ 13 h 18"/>
                <a:gd name="T8" fmla="*/ 20 w 31"/>
                <a:gd name="T9" fmla="*/ 0 h 18"/>
                <a:gd name="T10" fmla="*/ 20 w 31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0" y="0"/>
                  </a:moveTo>
                  <a:lnTo>
                    <a:pt x="0" y="1"/>
                  </a:lnTo>
                  <a:lnTo>
                    <a:pt x="12" y="18"/>
                  </a:lnTo>
                  <a:lnTo>
                    <a:pt x="31" y="13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02" name="Freeform 154"/>
            <p:cNvSpPr>
              <a:spLocks/>
            </p:cNvSpPr>
            <p:nvPr/>
          </p:nvSpPr>
          <p:spPr bwMode="auto">
            <a:xfrm>
              <a:off x="922" y="823"/>
              <a:ext cx="15" cy="10"/>
            </a:xfrm>
            <a:custGeom>
              <a:avLst/>
              <a:gdLst>
                <a:gd name="T0" fmla="*/ 20 w 31"/>
                <a:gd name="T1" fmla="*/ 0 h 18"/>
                <a:gd name="T2" fmla="*/ 0 w 31"/>
                <a:gd name="T3" fmla="*/ 1 h 18"/>
                <a:gd name="T4" fmla="*/ 12 w 31"/>
                <a:gd name="T5" fmla="*/ 18 h 18"/>
                <a:gd name="T6" fmla="*/ 31 w 31"/>
                <a:gd name="T7" fmla="*/ 13 h 18"/>
                <a:gd name="T8" fmla="*/ 20 w 31"/>
                <a:gd name="T9" fmla="*/ 0 h 18"/>
                <a:gd name="T10" fmla="*/ 20 w 31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0" y="0"/>
                  </a:moveTo>
                  <a:lnTo>
                    <a:pt x="0" y="1"/>
                  </a:lnTo>
                  <a:lnTo>
                    <a:pt x="12" y="18"/>
                  </a:lnTo>
                  <a:lnTo>
                    <a:pt x="31" y="13"/>
                  </a:lnTo>
                  <a:lnTo>
                    <a:pt x="20" y="0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03" name="Freeform 155"/>
            <p:cNvSpPr>
              <a:spLocks/>
            </p:cNvSpPr>
            <p:nvPr/>
          </p:nvSpPr>
          <p:spPr bwMode="auto">
            <a:xfrm>
              <a:off x="1101" y="898"/>
              <a:ext cx="9" cy="12"/>
            </a:xfrm>
            <a:custGeom>
              <a:avLst/>
              <a:gdLst>
                <a:gd name="T0" fmla="*/ 16 w 16"/>
                <a:gd name="T1" fmla="*/ 10 h 22"/>
                <a:gd name="T2" fmla="*/ 7 w 16"/>
                <a:gd name="T3" fmla="*/ 0 h 22"/>
                <a:gd name="T4" fmla="*/ 0 w 16"/>
                <a:gd name="T5" fmla="*/ 22 h 22"/>
                <a:gd name="T6" fmla="*/ 13 w 16"/>
                <a:gd name="T7" fmla="*/ 22 h 22"/>
                <a:gd name="T8" fmla="*/ 16 w 16"/>
                <a:gd name="T9" fmla="*/ 10 h 22"/>
                <a:gd name="T10" fmla="*/ 16 w 16"/>
                <a:gd name="T11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2">
                  <a:moveTo>
                    <a:pt x="16" y="10"/>
                  </a:moveTo>
                  <a:lnTo>
                    <a:pt x="7" y="0"/>
                  </a:lnTo>
                  <a:lnTo>
                    <a:pt x="0" y="22"/>
                  </a:lnTo>
                  <a:lnTo>
                    <a:pt x="13" y="22"/>
                  </a:lnTo>
                  <a:lnTo>
                    <a:pt x="16" y="10"/>
                  </a:lnTo>
                  <a:lnTo>
                    <a:pt x="16" y="1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04" name="Freeform 156"/>
            <p:cNvSpPr>
              <a:spLocks/>
            </p:cNvSpPr>
            <p:nvPr/>
          </p:nvSpPr>
          <p:spPr bwMode="auto">
            <a:xfrm>
              <a:off x="1101" y="898"/>
              <a:ext cx="9" cy="12"/>
            </a:xfrm>
            <a:custGeom>
              <a:avLst/>
              <a:gdLst>
                <a:gd name="T0" fmla="*/ 16 w 16"/>
                <a:gd name="T1" fmla="*/ 10 h 22"/>
                <a:gd name="T2" fmla="*/ 7 w 16"/>
                <a:gd name="T3" fmla="*/ 0 h 22"/>
                <a:gd name="T4" fmla="*/ 0 w 16"/>
                <a:gd name="T5" fmla="*/ 22 h 22"/>
                <a:gd name="T6" fmla="*/ 13 w 16"/>
                <a:gd name="T7" fmla="*/ 22 h 22"/>
                <a:gd name="T8" fmla="*/ 16 w 16"/>
                <a:gd name="T9" fmla="*/ 10 h 22"/>
                <a:gd name="T10" fmla="*/ 16 w 16"/>
                <a:gd name="T11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2">
                  <a:moveTo>
                    <a:pt x="16" y="10"/>
                  </a:moveTo>
                  <a:lnTo>
                    <a:pt x="7" y="0"/>
                  </a:lnTo>
                  <a:lnTo>
                    <a:pt x="0" y="22"/>
                  </a:lnTo>
                  <a:lnTo>
                    <a:pt x="13" y="22"/>
                  </a:lnTo>
                  <a:lnTo>
                    <a:pt x="16" y="10"/>
                  </a:lnTo>
                  <a:lnTo>
                    <a:pt x="16" y="1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05" name="Freeform 157"/>
            <p:cNvSpPr>
              <a:spLocks/>
            </p:cNvSpPr>
            <p:nvPr/>
          </p:nvSpPr>
          <p:spPr bwMode="auto">
            <a:xfrm>
              <a:off x="1252" y="1097"/>
              <a:ext cx="22" cy="30"/>
            </a:xfrm>
            <a:custGeom>
              <a:avLst/>
              <a:gdLst>
                <a:gd name="T0" fmla="*/ 36 w 42"/>
                <a:gd name="T1" fmla="*/ 51 h 58"/>
                <a:gd name="T2" fmla="*/ 42 w 42"/>
                <a:gd name="T3" fmla="*/ 25 h 58"/>
                <a:gd name="T4" fmla="*/ 15 w 42"/>
                <a:gd name="T5" fmla="*/ 0 h 58"/>
                <a:gd name="T6" fmla="*/ 6 w 42"/>
                <a:gd name="T7" fmla="*/ 6 h 58"/>
                <a:gd name="T8" fmla="*/ 9 w 42"/>
                <a:gd name="T9" fmla="*/ 34 h 58"/>
                <a:gd name="T10" fmla="*/ 0 w 42"/>
                <a:gd name="T11" fmla="*/ 58 h 58"/>
                <a:gd name="T12" fmla="*/ 30 w 42"/>
                <a:gd name="T13" fmla="*/ 57 h 58"/>
                <a:gd name="T14" fmla="*/ 36 w 42"/>
                <a:gd name="T15" fmla="*/ 51 h 58"/>
                <a:gd name="T16" fmla="*/ 36 w 42"/>
                <a:gd name="T17" fmla="*/ 5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58">
                  <a:moveTo>
                    <a:pt x="36" y="51"/>
                  </a:moveTo>
                  <a:lnTo>
                    <a:pt x="42" y="25"/>
                  </a:lnTo>
                  <a:lnTo>
                    <a:pt x="15" y="0"/>
                  </a:lnTo>
                  <a:lnTo>
                    <a:pt x="6" y="6"/>
                  </a:lnTo>
                  <a:lnTo>
                    <a:pt x="9" y="34"/>
                  </a:lnTo>
                  <a:lnTo>
                    <a:pt x="0" y="58"/>
                  </a:lnTo>
                  <a:lnTo>
                    <a:pt x="30" y="57"/>
                  </a:lnTo>
                  <a:lnTo>
                    <a:pt x="36" y="51"/>
                  </a:lnTo>
                  <a:lnTo>
                    <a:pt x="36" y="51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06" name="Freeform 158"/>
            <p:cNvSpPr>
              <a:spLocks/>
            </p:cNvSpPr>
            <p:nvPr/>
          </p:nvSpPr>
          <p:spPr bwMode="auto">
            <a:xfrm>
              <a:off x="1252" y="1097"/>
              <a:ext cx="22" cy="30"/>
            </a:xfrm>
            <a:custGeom>
              <a:avLst/>
              <a:gdLst>
                <a:gd name="T0" fmla="*/ 36 w 42"/>
                <a:gd name="T1" fmla="*/ 51 h 58"/>
                <a:gd name="T2" fmla="*/ 42 w 42"/>
                <a:gd name="T3" fmla="*/ 25 h 58"/>
                <a:gd name="T4" fmla="*/ 15 w 42"/>
                <a:gd name="T5" fmla="*/ 0 h 58"/>
                <a:gd name="T6" fmla="*/ 6 w 42"/>
                <a:gd name="T7" fmla="*/ 6 h 58"/>
                <a:gd name="T8" fmla="*/ 9 w 42"/>
                <a:gd name="T9" fmla="*/ 34 h 58"/>
                <a:gd name="T10" fmla="*/ 0 w 42"/>
                <a:gd name="T11" fmla="*/ 58 h 58"/>
                <a:gd name="T12" fmla="*/ 30 w 42"/>
                <a:gd name="T13" fmla="*/ 57 h 58"/>
                <a:gd name="T14" fmla="*/ 36 w 42"/>
                <a:gd name="T15" fmla="*/ 51 h 58"/>
                <a:gd name="T16" fmla="*/ 36 w 42"/>
                <a:gd name="T17" fmla="*/ 5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58">
                  <a:moveTo>
                    <a:pt x="36" y="51"/>
                  </a:moveTo>
                  <a:lnTo>
                    <a:pt x="42" y="25"/>
                  </a:lnTo>
                  <a:lnTo>
                    <a:pt x="15" y="0"/>
                  </a:lnTo>
                  <a:lnTo>
                    <a:pt x="6" y="6"/>
                  </a:lnTo>
                  <a:lnTo>
                    <a:pt x="9" y="34"/>
                  </a:lnTo>
                  <a:lnTo>
                    <a:pt x="0" y="58"/>
                  </a:lnTo>
                  <a:lnTo>
                    <a:pt x="30" y="57"/>
                  </a:lnTo>
                  <a:lnTo>
                    <a:pt x="36" y="51"/>
                  </a:lnTo>
                  <a:lnTo>
                    <a:pt x="36" y="51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07" name="Freeform 159"/>
            <p:cNvSpPr>
              <a:spLocks/>
            </p:cNvSpPr>
            <p:nvPr/>
          </p:nvSpPr>
          <p:spPr bwMode="auto">
            <a:xfrm>
              <a:off x="197" y="637"/>
              <a:ext cx="486" cy="531"/>
            </a:xfrm>
            <a:custGeom>
              <a:avLst/>
              <a:gdLst>
                <a:gd name="T0" fmla="*/ 476 w 948"/>
                <a:gd name="T1" fmla="*/ 1004 h 1004"/>
                <a:gd name="T2" fmla="*/ 568 w 948"/>
                <a:gd name="T3" fmla="*/ 984 h 1004"/>
                <a:gd name="T4" fmla="*/ 586 w 948"/>
                <a:gd name="T5" fmla="*/ 724 h 1004"/>
                <a:gd name="T6" fmla="*/ 546 w 948"/>
                <a:gd name="T7" fmla="*/ 698 h 1004"/>
                <a:gd name="T8" fmla="*/ 534 w 948"/>
                <a:gd name="T9" fmla="*/ 640 h 1004"/>
                <a:gd name="T10" fmla="*/ 575 w 948"/>
                <a:gd name="T11" fmla="*/ 562 h 1004"/>
                <a:gd name="T12" fmla="*/ 948 w 948"/>
                <a:gd name="T13" fmla="*/ 335 h 1004"/>
                <a:gd name="T14" fmla="*/ 940 w 948"/>
                <a:gd name="T15" fmla="*/ 304 h 1004"/>
                <a:gd name="T16" fmla="*/ 898 w 948"/>
                <a:gd name="T17" fmla="*/ 258 h 1004"/>
                <a:gd name="T18" fmla="*/ 899 w 948"/>
                <a:gd name="T19" fmla="*/ 225 h 1004"/>
                <a:gd name="T20" fmla="*/ 862 w 948"/>
                <a:gd name="T21" fmla="*/ 180 h 1004"/>
                <a:gd name="T22" fmla="*/ 871 w 948"/>
                <a:gd name="T23" fmla="*/ 115 h 1004"/>
                <a:gd name="T24" fmla="*/ 829 w 948"/>
                <a:gd name="T25" fmla="*/ 68 h 1004"/>
                <a:gd name="T26" fmla="*/ 721 w 948"/>
                <a:gd name="T27" fmla="*/ 56 h 1004"/>
                <a:gd name="T28" fmla="*/ 655 w 948"/>
                <a:gd name="T29" fmla="*/ 0 h 1004"/>
                <a:gd name="T30" fmla="*/ 569 w 948"/>
                <a:gd name="T31" fmla="*/ 84 h 1004"/>
                <a:gd name="T32" fmla="*/ 575 w 948"/>
                <a:gd name="T33" fmla="*/ 99 h 1004"/>
                <a:gd name="T34" fmla="*/ 543 w 948"/>
                <a:gd name="T35" fmla="*/ 120 h 1004"/>
                <a:gd name="T36" fmla="*/ 528 w 948"/>
                <a:gd name="T37" fmla="*/ 95 h 1004"/>
                <a:gd name="T38" fmla="*/ 531 w 948"/>
                <a:gd name="T39" fmla="*/ 61 h 1004"/>
                <a:gd name="T40" fmla="*/ 503 w 948"/>
                <a:gd name="T41" fmla="*/ 17 h 1004"/>
                <a:gd name="T42" fmla="*/ 441 w 948"/>
                <a:gd name="T43" fmla="*/ 32 h 1004"/>
                <a:gd name="T44" fmla="*/ 416 w 948"/>
                <a:gd name="T45" fmla="*/ 99 h 1004"/>
                <a:gd name="T46" fmla="*/ 437 w 948"/>
                <a:gd name="T47" fmla="*/ 142 h 1004"/>
                <a:gd name="T48" fmla="*/ 407 w 948"/>
                <a:gd name="T49" fmla="*/ 148 h 1004"/>
                <a:gd name="T50" fmla="*/ 295 w 948"/>
                <a:gd name="T51" fmla="*/ 91 h 1004"/>
                <a:gd name="T52" fmla="*/ 169 w 948"/>
                <a:gd name="T53" fmla="*/ 156 h 1004"/>
                <a:gd name="T54" fmla="*/ 161 w 948"/>
                <a:gd name="T55" fmla="*/ 208 h 1004"/>
                <a:gd name="T56" fmla="*/ 182 w 948"/>
                <a:gd name="T57" fmla="*/ 213 h 1004"/>
                <a:gd name="T58" fmla="*/ 123 w 948"/>
                <a:gd name="T59" fmla="*/ 249 h 1004"/>
                <a:gd name="T60" fmla="*/ 163 w 948"/>
                <a:gd name="T61" fmla="*/ 265 h 1004"/>
                <a:gd name="T62" fmla="*/ 146 w 948"/>
                <a:gd name="T63" fmla="*/ 301 h 1004"/>
                <a:gd name="T64" fmla="*/ 188 w 948"/>
                <a:gd name="T65" fmla="*/ 348 h 1004"/>
                <a:gd name="T66" fmla="*/ 5 w 948"/>
                <a:gd name="T67" fmla="*/ 338 h 1004"/>
                <a:gd name="T68" fmla="*/ 0 w 948"/>
                <a:gd name="T69" fmla="*/ 356 h 1004"/>
                <a:gd name="T70" fmla="*/ 216 w 948"/>
                <a:gd name="T71" fmla="*/ 400 h 1004"/>
                <a:gd name="T72" fmla="*/ 341 w 948"/>
                <a:gd name="T73" fmla="*/ 412 h 1004"/>
                <a:gd name="T74" fmla="*/ 285 w 948"/>
                <a:gd name="T75" fmla="*/ 447 h 1004"/>
                <a:gd name="T76" fmla="*/ 320 w 948"/>
                <a:gd name="T77" fmla="*/ 486 h 1004"/>
                <a:gd name="T78" fmla="*/ 388 w 948"/>
                <a:gd name="T79" fmla="*/ 485 h 1004"/>
                <a:gd name="T80" fmla="*/ 401 w 948"/>
                <a:gd name="T81" fmla="*/ 449 h 1004"/>
                <a:gd name="T82" fmla="*/ 431 w 948"/>
                <a:gd name="T83" fmla="*/ 467 h 1004"/>
                <a:gd name="T84" fmla="*/ 417 w 948"/>
                <a:gd name="T85" fmla="*/ 508 h 1004"/>
                <a:gd name="T86" fmla="*/ 436 w 948"/>
                <a:gd name="T87" fmla="*/ 513 h 1004"/>
                <a:gd name="T88" fmla="*/ 436 w 948"/>
                <a:gd name="T89" fmla="*/ 554 h 1004"/>
                <a:gd name="T90" fmla="*/ 476 w 948"/>
                <a:gd name="T91" fmla="*/ 599 h 1004"/>
                <a:gd name="T92" fmla="*/ 489 w 948"/>
                <a:gd name="T93" fmla="*/ 649 h 1004"/>
                <a:gd name="T94" fmla="*/ 476 w 948"/>
                <a:gd name="T95" fmla="*/ 689 h 1004"/>
                <a:gd name="T96" fmla="*/ 499 w 948"/>
                <a:gd name="T97" fmla="*/ 745 h 1004"/>
                <a:gd name="T98" fmla="*/ 528 w 948"/>
                <a:gd name="T99" fmla="*/ 759 h 1004"/>
                <a:gd name="T100" fmla="*/ 545 w 948"/>
                <a:gd name="T101" fmla="*/ 788 h 1004"/>
                <a:gd name="T102" fmla="*/ 489 w 948"/>
                <a:gd name="T103" fmla="*/ 893 h 1004"/>
                <a:gd name="T104" fmla="*/ 476 w 948"/>
                <a:gd name="T105" fmla="*/ 1004 h 1004"/>
                <a:gd name="T106" fmla="*/ 476 w 948"/>
                <a:gd name="T107" fmla="*/ 1004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48" h="1004">
                  <a:moveTo>
                    <a:pt x="476" y="1004"/>
                  </a:moveTo>
                  <a:lnTo>
                    <a:pt x="568" y="984"/>
                  </a:lnTo>
                  <a:lnTo>
                    <a:pt x="586" y="724"/>
                  </a:lnTo>
                  <a:lnTo>
                    <a:pt x="546" y="698"/>
                  </a:lnTo>
                  <a:lnTo>
                    <a:pt x="534" y="640"/>
                  </a:lnTo>
                  <a:lnTo>
                    <a:pt x="575" y="562"/>
                  </a:lnTo>
                  <a:lnTo>
                    <a:pt x="948" y="335"/>
                  </a:lnTo>
                  <a:lnTo>
                    <a:pt x="940" y="304"/>
                  </a:lnTo>
                  <a:lnTo>
                    <a:pt x="898" y="258"/>
                  </a:lnTo>
                  <a:lnTo>
                    <a:pt x="899" y="225"/>
                  </a:lnTo>
                  <a:lnTo>
                    <a:pt x="862" y="180"/>
                  </a:lnTo>
                  <a:lnTo>
                    <a:pt x="871" y="115"/>
                  </a:lnTo>
                  <a:lnTo>
                    <a:pt x="829" y="68"/>
                  </a:lnTo>
                  <a:lnTo>
                    <a:pt x="721" y="56"/>
                  </a:lnTo>
                  <a:lnTo>
                    <a:pt x="655" y="0"/>
                  </a:lnTo>
                  <a:lnTo>
                    <a:pt x="569" y="84"/>
                  </a:lnTo>
                  <a:lnTo>
                    <a:pt x="575" y="99"/>
                  </a:lnTo>
                  <a:lnTo>
                    <a:pt x="543" y="120"/>
                  </a:lnTo>
                  <a:lnTo>
                    <a:pt x="528" y="95"/>
                  </a:lnTo>
                  <a:lnTo>
                    <a:pt x="531" y="61"/>
                  </a:lnTo>
                  <a:lnTo>
                    <a:pt x="503" y="17"/>
                  </a:lnTo>
                  <a:lnTo>
                    <a:pt x="441" y="32"/>
                  </a:lnTo>
                  <a:lnTo>
                    <a:pt x="416" y="99"/>
                  </a:lnTo>
                  <a:lnTo>
                    <a:pt x="437" y="142"/>
                  </a:lnTo>
                  <a:lnTo>
                    <a:pt x="407" y="148"/>
                  </a:lnTo>
                  <a:lnTo>
                    <a:pt x="295" y="91"/>
                  </a:lnTo>
                  <a:lnTo>
                    <a:pt x="169" y="156"/>
                  </a:lnTo>
                  <a:lnTo>
                    <a:pt x="161" y="208"/>
                  </a:lnTo>
                  <a:lnTo>
                    <a:pt x="182" y="213"/>
                  </a:lnTo>
                  <a:lnTo>
                    <a:pt x="123" y="249"/>
                  </a:lnTo>
                  <a:lnTo>
                    <a:pt x="163" y="265"/>
                  </a:lnTo>
                  <a:lnTo>
                    <a:pt x="146" y="301"/>
                  </a:lnTo>
                  <a:lnTo>
                    <a:pt x="188" y="348"/>
                  </a:lnTo>
                  <a:lnTo>
                    <a:pt x="5" y="338"/>
                  </a:lnTo>
                  <a:lnTo>
                    <a:pt x="0" y="356"/>
                  </a:lnTo>
                  <a:lnTo>
                    <a:pt x="216" y="400"/>
                  </a:lnTo>
                  <a:lnTo>
                    <a:pt x="341" y="412"/>
                  </a:lnTo>
                  <a:lnTo>
                    <a:pt x="285" y="447"/>
                  </a:lnTo>
                  <a:lnTo>
                    <a:pt x="320" y="486"/>
                  </a:lnTo>
                  <a:lnTo>
                    <a:pt x="388" y="485"/>
                  </a:lnTo>
                  <a:lnTo>
                    <a:pt x="401" y="449"/>
                  </a:lnTo>
                  <a:lnTo>
                    <a:pt x="431" y="467"/>
                  </a:lnTo>
                  <a:lnTo>
                    <a:pt x="417" y="508"/>
                  </a:lnTo>
                  <a:lnTo>
                    <a:pt x="436" y="513"/>
                  </a:lnTo>
                  <a:lnTo>
                    <a:pt x="436" y="554"/>
                  </a:lnTo>
                  <a:lnTo>
                    <a:pt x="476" y="599"/>
                  </a:lnTo>
                  <a:lnTo>
                    <a:pt x="489" y="649"/>
                  </a:lnTo>
                  <a:lnTo>
                    <a:pt x="476" y="689"/>
                  </a:lnTo>
                  <a:lnTo>
                    <a:pt x="499" y="745"/>
                  </a:lnTo>
                  <a:lnTo>
                    <a:pt x="528" y="759"/>
                  </a:lnTo>
                  <a:lnTo>
                    <a:pt x="545" y="788"/>
                  </a:lnTo>
                  <a:lnTo>
                    <a:pt x="489" y="893"/>
                  </a:lnTo>
                  <a:lnTo>
                    <a:pt x="476" y="1004"/>
                  </a:lnTo>
                  <a:lnTo>
                    <a:pt x="476" y="1004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08" name="Freeform 160"/>
            <p:cNvSpPr>
              <a:spLocks/>
            </p:cNvSpPr>
            <p:nvPr/>
          </p:nvSpPr>
          <p:spPr bwMode="auto">
            <a:xfrm>
              <a:off x="197" y="637"/>
              <a:ext cx="486" cy="531"/>
            </a:xfrm>
            <a:custGeom>
              <a:avLst/>
              <a:gdLst>
                <a:gd name="T0" fmla="*/ 476 w 948"/>
                <a:gd name="T1" fmla="*/ 1004 h 1004"/>
                <a:gd name="T2" fmla="*/ 568 w 948"/>
                <a:gd name="T3" fmla="*/ 984 h 1004"/>
                <a:gd name="T4" fmla="*/ 586 w 948"/>
                <a:gd name="T5" fmla="*/ 724 h 1004"/>
                <a:gd name="T6" fmla="*/ 546 w 948"/>
                <a:gd name="T7" fmla="*/ 698 h 1004"/>
                <a:gd name="T8" fmla="*/ 534 w 948"/>
                <a:gd name="T9" fmla="*/ 640 h 1004"/>
                <a:gd name="T10" fmla="*/ 575 w 948"/>
                <a:gd name="T11" fmla="*/ 562 h 1004"/>
                <a:gd name="T12" fmla="*/ 948 w 948"/>
                <a:gd name="T13" fmla="*/ 335 h 1004"/>
                <a:gd name="T14" fmla="*/ 940 w 948"/>
                <a:gd name="T15" fmla="*/ 304 h 1004"/>
                <a:gd name="T16" fmla="*/ 898 w 948"/>
                <a:gd name="T17" fmla="*/ 258 h 1004"/>
                <a:gd name="T18" fmla="*/ 899 w 948"/>
                <a:gd name="T19" fmla="*/ 225 h 1004"/>
                <a:gd name="T20" fmla="*/ 862 w 948"/>
                <a:gd name="T21" fmla="*/ 180 h 1004"/>
                <a:gd name="T22" fmla="*/ 871 w 948"/>
                <a:gd name="T23" fmla="*/ 115 h 1004"/>
                <a:gd name="T24" fmla="*/ 829 w 948"/>
                <a:gd name="T25" fmla="*/ 68 h 1004"/>
                <a:gd name="T26" fmla="*/ 721 w 948"/>
                <a:gd name="T27" fmla="*/ 56 h 1004"/>
                <a:gd name="T28" fmla="*/ 655 w 948"/>
                <a:gd name="T29" fmla="*/ 0 h 1004"/>
                <a:gd name="T30" fmla="*/ 569 w 948"/>
                <a:gd name="T31" fmla="*/ 84 h 1004"/>
                <a:gd name="T32" fmla="*/ 575 w 948"/>
                <a:gd name="T33" fmla="*/ 99 h 1004"/>
                <a:gd name="T34" fmla="*/ 543 w 948"/>
                <a:gd name="T35" fmla="*/ 120 h 1004"/>
                <a:gd name="T36" fmla="*/ 528 w 948"/>
                <a:gd name="T37" fmla="*/ 95 h 1004"/>
                <a:gd name="T38" fmla="*/ 531 w 948"/>
                <a:gd name="T39" fmla="*/ 61 h 1004"/>
                <a:gd name="T40" fmla="*/ 503 w 948"/>
                <a:gd name="T41" fmla="*/ 17 h 1004"/>
                <a:gd name="T42" fmla="*/ 441 w 948"/>
                <a:gd name="T43" fmla="*/ 32 h 1004"/>
                <a:gd name="T44" fmla="*/ 416 w 948"/>
                <a:gd name="T45" fmla="*/ 99 h 1004"/>
                <a:gd name="T46" fmla="*/ 437 w 948"/>
                <a:gd name="T47" fmla="*/ 142 h 1004"/>
                <a:gd name="T48" fmla="*/ 407 w 948"/>
                <a:gd name="T49" fmla="*/ 148 h 1004"/>
                <a:gd name="T50" fmla="*/ 295 w 948"/>
                <a:gd name="T51" fmla="*/ 91 h 1004"/>
                <a:gd name="T52" fmla="*/ 169 w 948"/>
                <a:gd name="T53" fmla="*/ 156 h 1004"/>
                <a:gd name="T54" fmla="*/ 161 w 948"/>
                <a:gd name="T55" fmla="*/ 208 h 1004"/>
                <a:gd name="T56" fmla="*/ 182 w 948"/>
                <a:gd name="T57" fmla="*/ 213 h 1004"/>
                <a:gd name="T58" fmla="*/ 123 w 948"/>
                <a:gd name="T59" fmla="*/ 249 h 1004"/>
                <a:gd name="T60" fmla="*/ 163 w 948"/>
                <a:gd name="T61" fmla="*/ 265 h 1004"/>
                <a:gd name="T62" fmla="*/ 146 w 948"/>
                <a:gd name="T63" fmla="*/ 301 h 1004"/>
                <a:gd name="T64" fmla="*/ 188 w 948"/>
                <a:gd name="T65" fmla="*/ 348 h 1004"/>
                <a:gd name="T66" fmla="*/ 5 w 948"/>
                <a:gd name="T67" fmla="*/ 338 h 1004"/>
                <a:gd name="T68" fmla="*/ 0 w 948"/>
                <a:gd name="T69" fmla="*/ 356 h 1004"/>
                <a:gd name="T70" fmla="*/ 216 w 948"/>
                <a:gd name="T71" fmla="*/ 400 h 1004"/>
                <a:gd name="T72" fmla="*/ 341 w 948"/>
                <a:gd name="T73" fmla="*/ 412 h 1004"/>
                <a:gd name="T74" fmla="*/ 285 w 948"/>
                <a:gd name="T75" fmla="*/ 447 h 1004"/>
                <a:gd name="T76" fmla="*/ 320 w 948"/>
                <a:gd name="T77" fmla="*/ 486 h 1004"/>
                <a:gd name="T78" fmla="*/ 388 w 948"/>
                <a:gd name="T79" fmla="*/ 485 h 1004"/>
                <a:gd name="T80" fmla="*/ 401 w 948"/>
                <a:gd name="T81" fmla="*/ 449 h 1004"/>
                <a:gd name="T82" fmla="*/ 431 w 948"/>
                <a:gd name="T83" fmla="*/ 467 h 1004"/>
                <a:gd name="T84" fmla="*/ 417 w 948"/>
                <a:gd name="T85" fmla="*/ 508 h 1004"/>
                <a:gd name="T86" fmla="*/ 436 w 948"/>
                <a:gd name="T87" fmla="*/ 513 h 1004"/>
                <a:gd name="T88" fmla="*/ 436 w 948"/>
                <a:gd name="T89" fmla="*/ 554 h 1004"/>
                <a:gd name="T90" fmla="*/ 476 w 948"/>
                <a:gd name="T91" fmla="*/ 599 h 1004"/>
                <a:gd name="T92" fmla="*/ 489 w 948"/>
                <a:gd name="T93" fmla="*/ 649 h 1004"/>
                <a:gd name="T94" fmla="*/ 476 w 948"/>
                <a:gd name="T95" fmla="*/ 689 h 1004"/>
                <a:gd name="T96" fmla="*/ 499 w 948"/>
                <a:gd name="T97" fmla="*/ 745 h 1004"/>
                <a:gd name="T98" fmla="*/ 528 w 948"/>
                <a:gd name="T99" fmla="*/ 759 h 1004"/>
                <a:gd name="T100" fmla="*/ 545 w 948"/>
                <a:gd name="T101" fmla="*/ 788 h 1004"/>
                <a:gd name="T102" fmla="*/ 489 w 948"/>
                <a:gd name="T103" fmla="*/ 893 h 1004"/>
                <a:gd name="T104" fmla="*/ 476 w 948"/>
                <a:gd name="T105" fmla="*/ 1004 h 1004"/>
                <a:gd name="T106" fmla="*/ 476 w 948"/>
                <a:gd name="T107" fmla="*/ 1004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48" h="1004">
                  <a:moveTo>
                    <a:pt x="476" y="1004"/>
                  </a:moveTo>
                  <a:lnTo>
                    <a:pt x="568" y="984"/>
                  </a:lnTo>
                  <a:lnTo>
                    <a:pt x="586" y="724"/>
                  </a:lnTo>
                  <a:lnTo>
                    <a:pt x="546" y="698"/>
                  </a:lnTo>
                  <a:lnTo>
                    <a:pt x="534" y="640"/>
                  </a:lnTo>
                  <a:lnTo>
                    <a:pt x="575" y="562"/>
                  </a:lnTo>
                  <a:lnTo>
                    <a:pt x="948" y="335"/>
                  </a:lnTo>
                  <a:lnTo>
                    <a:pt x="940" y="304"/>
                  </a:lnTo>
                  <a:lnTo>
                    <a:pt x="898" y="258"/>
                  </a:lnTo>
                  <a:lnTo>
                    <a:pt x="899" y="225"/>
                  </a:lnTo>
                  <a:lnTo>
                    <a:pt x="862" y="180"/>
                  </a:lnTo>
                  <a:lnTo>
                    <a:pt x="871" y="115"/>
                  </a:lnTo>
                  <a:lnTo>
                    <a:pt x="829" y="68"/>
                  </a:lnTo>
                  <a:lnTo>
                    <a:pt x="721" y="56"/>
                  </a:lnTo>
                  <a:lnTo>
                    <a:pt x="655" y="0"/>
                  </a:lnTo>
                  <a:lnTo>
                    <a:pt x="569" y="84"/>
                  </a:lnTo>
                  <a:lnTo>
                    <a:pt x="575" y="99"/>
                  </a:lnTo>
                  <a:lnTo>
                    <a:pt x="543" y="120"/>
                  </a:lnTo>
                  <a:lnTo>
                    <a:pt x="528" y="95"/>
                  </a:lnTo>
                  <a:lnTo>
                    <a:pt x="531" y="61"/>
                  </a:lnTo>
                  <a:lnTo>
                    <a:pt x="503" y="17"/>
                  </a:lnTo>
                  <a:lnTo>
                    <a:pt x="441" y="32"/>
                  </a:lnTo>
                  <a:lnTo>
                    <a:pt x="416" y="99"/>
                  </a:lnTo>
                  <a:lnTo>
                    <a:pt x="437" y="142"/>
                  </a:lnTo>
                  <a:lnTo>
                    <a:pt x="407" y="148"/>
                  </a:lnTo>
                  <a:lnTo>
                    <a:pt x="295" y="91"/>
                  </a:lnTo>
                  <a:lnTo>
                    <a:pt x="169" y="156"/>
                  </a:lnTo>
                  <a:lnTo>
                    <a:pt x="161" y="208"/>
                  </a:lnTo>
                  <a:lnTo>
                    <a:pt x="182" y="213"/>
                  </a:lnTo>
                  <a:lnTo>
                    <a:pt x="123" y="249"/>
                  </a:lnTo>
                  <a:lnTo>
                    <a:pt x="163" y="265"/>
                  </a:lnTo>
                  <a:lnTo>
                    <a:pt x="146" y="301"/>
                  </a:lnTo>
                  <a:lnTo>
                    <a:pt x="188" y="348"/>
                  </a:lnTo>
                  <a:lnTo>
                    <a:pt x="5" y="338"/>
                  </a:lnTo>
                  <a:lnTo>
                    <a:pt x="0" y="356"/>
                  </a:lnTo>
                  <a:lnTo>
                    <a:pt x="216" y="400"/>
                  </a:lnTo>
                  <a:lnTo>
                    <a:pt x="341" y="412"/>
                  </a:lnTo>
                  <a:lnTo>
                    <a:pt x="285" y="447"/>
                  </a:lnTo>
                  <a:lnTo>
                    <a:pt x="320" y="486"/>
                  </a:lnTo>
                  <a:lnTo>
                    <a:pt x="388" y="485"/>
                  </a:lnTo>
                  <a:lnTo>
                    <a:pt x="401" y="449"/>
                  </a:lnTo>
                  <a:lnTo>
                    <a:pt x="431" y="467"/>
                  </a:lnTo>
                  <a:lnTo>
                    <a:pt x="417" y="508"/>
                  </a:lnTo>
                  <a:lnTo>
                    <a:pt x="436" y="513"/>
                  </a:lnTo>
                  <a:lnTo>
                    <a:pt x="436" y="554"/>
                  </a:lnTo>
                  <a:lnTo>
                    <a:pt x="476" y="599"/>
                  </a:lnTo>
                  <a:lnTo>
                    <a:pt x="489" y="649"/>
                  </a:lnTo>
                  <a:lnTo>
                    <a:pt x="476" y="689"/>
                  </a:lnTo>
                  <a:lnTo>
                    <a:pt x="499" y="745"/>
                  </a:lnTo>
                  <a:lnTo>
                    <a:pt x="528" y="759"/>
                  </a:lnTo>
                  <a:lnTo>
                    <a:pt x="545" y="788"/>
                  </a:lnTo>
                  <a:lnTo>
                    <a:pt x="489" y="893"/>
                  </a:lnTo>
                  <a:lnTo>
                    <a:pt x="476" y="1004"/>
                  </a:lnTo>
                  <a:lnTo>
                    <a:pt x="476" y="1004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09" name="Freeform 161"/>
            <p:cNvSpPr>
              <a:spLocks/>
            </p:cNvSpPr>
            <p:nvPr/>
          </p:nvSpPr>
          <p:spPr bwMode="auto">
            <a:xfrm>
              <a:off x="423" y="813"/>
              <a:ext cx="1196" cy="962"/>
            </a:xfrm>
            <a:custGeom>
              <a:avLst/>
              <a:gdLst>
                <a:gd name="T0" fmla="*/ 1968 w 2327"/>
                <a:gd name="T1" fmla="*/ 1654 h 1820"/>
                <a:gd name="T2" fmla="*/ 1948 w 2327"/>
                <a:gd name="T3" fmla="*/ 1605 h 1820"/>
                <a:gd name="T4" fmla="*/ 1665 w 2327"/>
                <a:gd name="T5" fmla="*/ 1745 h 1820"/>
                <a:gd name="T6" fmla="*/ 1423 w 2327"/>
                <a:gd name="T7" fmla="*/ 1819 h 1820"/>
                <a:gd name="T8" fmla="*/ 1474 w 2327"/>
                <a:gd name="T9" fmla="*/ 1756 h 1820"/>
                <a:gd name="T10" fmla="*/ 1522 w 2327"/>
                <a:gd name="T11" fmla="*/ 1764 h 1820"/>
                <a:gd name="T12" fmla="*/ 1354 w 2327"/>
                <a:gd name="T13" fmla="*/ 1559 h 1820"/>
                <a:gd name="T14" fmla="*/ 1183 w 2327"/>
                <a:gd name="T15" fmla="*/ 1492 h 1820"/>
                <a:gd name="T16" fmla="*/ 29 w 2327"/>
                <a:gd name="T17" fmla="*/ 1017 h 1820"/>
                <a:gd name="T18" fmla="*/ 22 w 2327"/>
                <a:gd name="T19" fmla="*/ 883 h 1820"/>
                <a:gd name="T20" fmla="*/ 29 w 2327"/>
                <a:gd name="T21" fmla="*/ 701 h 1820"/>
                <a:gd name="T22" fmla="*/ 141 w 2327"/>
                <a:gd name="T23" fmla="*/ 393 h 1820"/>
                <a:gd name="T24" fmla="*/ 133 w 2327"/>
                <a:gd name="T25" fmla="*/ 231 h 1820"/>
                <a:gd name="T26" fmla="*/ 642 w 2327"/>
                <a:gd name="T27" fmla="*/ 109 h 1820"/>
                <a:gd name="T28" fmla="*/ 724 w 2327"/>
                <a:gd name="T29" fmla="*/ 152 h 1820"/>
                <a:gd name="T30" fmla="*/ 803 w 2327"/>
                <a:gd name="T31" fmla="*/ 248 h 1820"/>
                <a:gd name="T32" fmla="*/ 849 w 2327"/>
                <a:gd name="T33" fmla="*/ 345 h 1820"/>
                <a:gd name="T34" fmla="*/ 966 w 2327"/>
                <a:gd name="T35" fmla="*/ 449 h 1820"/>
                <a:gd name="T36" fmla="*/ 1059 w 2327"/>
                <a:gd name="T37" fmla="*/ 425 h 1820"/>
                <a:gd name="T38" fmla="*/ 1157 w 2327"/>
                <a:gd name="T39" fmla="*/ 446 h 1820"/>
                <a:gd name="T40" fmla="*/ 1220 w 2327"/>
                <a:gd name="T41" fmla="*/ 447 h 1820"/>
                <a:gd name="T42" fmla="*/ 1233 w 2327"/>
                <a:gd name="T43" fmla="*/ 508 h 1820"/>
                <a:gd name="T44" fmla="*/ 1281 w 2327"/>
                <a:gd name="T45" fmla="*/ 464 h 1820"/>
                <a:gd name="T46" fmla="*/ 1296 w 2327"/>
                <a:gd name="T47" fmla="*/ 359 h 1820"/>
                <a:gd name="T48" fmla="*/ 1328 w 2327"/>
                <a:gd name="T49" fmla="*/ 499 h 1820"/>
                <a:gd name="T50" fmla="*/ 1383 w 2327"/>
                <a:gd name="T51" fmla="*/ 529 h 1820"/>
                <a:gd name="T52" fmla="*/ 1458 w 2327"/>
                <a:gd name="T53" fmla="*/ 477 h 1820"/>
                <a:gd name="T54" fmla="*/ 1498 w 2327"/>
                <a:gd name="T55" fmla="*/ 633 h 1820"/>
                <a:gd name="T56" fmla="*/ 1340 w 2327"/>
                <a:gd name="T57" fmla="*/ 658 h 1820"/>
                <a:gd name="T58" fmla="*/ 1311 w 2327"/>
                <a:gd name="T59" fmla="*/ 719 h 1820"/>
                <a:gd name="T60" fmla="*/ 1275 w 2327"/>
                <a:gd name="T61" fmla="*/ 762 h 1820"/>
                <a:gd name="T62" fmla="*/ 1168 w 2327"/>
                <a:gd name="T63" fmla="*/ 973 h 1820"/>
                <a:gd name="T64" fmla="*/ 1388 w 2327"/>
                <a:gd name="T65" fmla="*/ 1163 h 1820"/>
                <a:gd name="T66" fmla="*/ 1498 w 2327"/>
                <a:gd name="T67" fmla="*/ 1235 h 1820"/>
                <a:gd name="T68" fmla="*/ 1590 w 2327"/>
                <a:gd name="T69" fmla="*/ 1356 h 1820"/>
                <a:gd name="T70" fmla="*/ 1552 w 2327"/>
                <a:gd name="T71" fmla="*/ 1199 h 1820"/>
                <a:gd name="T72" fmla="*/ 1570 w 2327"/>
                <a:gd name="T73" fmla="*/ 1027 h 1820"/>
                <a:gd name="T74" fmla="*/ 1602 w 2327"/>
                <a:gd name="T75" fmla="*/ 926 h 1820"/>
                <a:gd name="T76" fmla="*/ 1730 w 2327"/>
                <a:gd name="T77" fmla="*/ 838 h 1820"/>
                <a:gd name="T78" fmla="*/ 1852 w 2327"/>
                <a:gd name="T79" fmla="*/ 938 h 1820"/>
                <a:gd name="T80" fmla="*/ 1931 w 2327"/>
                <a:gd name="T81" fmla="*/ 1032 h 1820"/>
                <a:gd name="T82" fmla="*/ 2089 w 2327"/>
                <a:gd name="T83" fmla="*/ 1059 h 1820"/>
                <a:gd name="T84" fmla="*/ 2257 w 2327"/>
                <a:gd name="T85" fmla="*/ 1166 h 1820"/>
                <a:gd name="T86" fmla="*/ 2327 w 2327"/>
                <a:gd name="T87" fmla="*/ 1283 h 1820"/>
                <a:gd name="T88" fmla="*/ 2240 w 2327"/>
                <a:gd name="T89" fmla="*/ 1394 h 1820"/>
                <a:gd name="T90" fmla="*/ 1962 w 2327"/>
                <a:gd name="T91" fmla="*/ 1502 h 1820"/>
                <a:gd name="T92" fmla="*/ 1921 w 2327"/>
                <a:gd name="T93" fmla="*/ 1576 h 1820"/>
                <a:gd name="T94" fmla="*/ 2086 w 2327"/>
                <a:gd name="T95" fmla="*/ 1508 h 1820"/>
                <a:gd name="T96" fmla="*/ 2093 w 2327"/>
                <a:gd name="T97" fmla="*/ 1565 h 1820"/>
                <a:gd name="T98" fmla="*/ 2167 w 2327"/>
                <a:gd name="T99" fmla="*/ 1680 h 1820"/>
                <a:gd name="T100" fmla="*/ 2108 w 2327"/>
                <a:gd name="T101" fmla="*/ 1678 h 1820"/>
                <a:gd name="T102" fmla="*/ 2029 w 2327"/>
                <a:gd name="T103" fmla="*/ 1704 h 1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27" h="1820">
                  <a:moveTo>
                    <a:pt x="2029" y="1704"/>
                  </a:moveTo>
                  <a:lnTo>
                    <a:pt x="1997" y="1699"/>
                  </a:lnTo>
                  <a:lnTo>
                    <a:pt x="1968" y="1654"/>
                  </a:lnTo>
                  <a:lnTo>
                    <a:pt x="1991" y="1619"/>
                  </a:lnTo>
                  <a:lnTo>
                    <a:pt x="1995" y="1609"/>
                  </a:lnTo>
                  <a:lnTo>
                    <a:pt x="1948" y="1605"/>
                  </a:lnTo>
                  <a:lnTo>
                    <a:pt x="1863" y="1687"/>
                  </a:lnTo>
                  <a:lnTo>
                    <a:pt x="1745" y="1705"/>
                  </a:lnTo>
                  <a:lnTo>
                    <a:pt x="1665" y="1745"/>
                  </a:lnTo>
                  <a:lnTo>
                    <a:pt x="1610" y="1727"/>
                  </a:lnTo>
                  <a:lnTo>
                    <a:pt x="1545" y="1792"/>
                  </a:lnTo>
                  <a:lnTo>
                    <a:pt x="1423" y="1819"/>
                  </a:lnTo>
                  <a:lnTo>
                    <a:pt x="1399" y="1820"/>
                  </a:lnTo>
                  <a:lnTo>
                    <a:pt x="1416" y="1790"/>
                  </a:lnTo>
                  <a:lnTo>
                    <a:pt x="1474" y="1756"/>
                  </a:lnTo>
                  <a:lnTo>
                    <a:pt x="1478" y="1716"/>
                  </a:lnTo>
                  <a:lnTo>
                    <a:pt x="1498" y="1757"/>
                  </a:lnTo>
                  <a:lnTo>
                    <a:pt x="1522" y="1764"/>
                  </a:lnTo>
                  <a:lnTo>
                    <a:pt x="1518" y="1686"/>
                  </a:lnTo>
                  <a:lnTo>
                    <a:pt x="1392" y="1624"/>
                  </a:lnTo>
                  <a:lnTo>
                    <a:pt x="1354" y="1559"/>
                  </a:lnTo>
                  <a:lnTo>
                    <a:pt x="1317" y="1502"/>
                  </a:lnTo>
                  <a:lnTo>
                    <a:pt x="1254" y="1470"/>
                  </a:lnTo>
                  <a:lnTo>
                    <a:pt x="1183" y="1492"/>
                  </a:lnTo>
                  <a:lnTo>
                    <a:pt x="670" y="1311"/>
                  </a:lnTo>
                  <a:lnTo>
                    <a:pt x="317" y="1157"/>
                  </a:lnTo>
                  <a:lnTo>
                    <a:pt x="29" y="1017"/>
                  </a:lnTo>
                  <a:lnTo>
                    <a:pt x="11" y="960"/>
                  </a:lnTo>
                  <a:lnTo>
                    <a:pt x="4" y="921"/>
                  </a:lnTo>
                  <a:lnTo>
                    <a:pt x="22" y="883"/>
                  </a:lnTo>
                  <a:lnTo>
                    <a:pt x="0" y="864"/>
                  </a:lnTo>
                  <a:lnTo>
                    <a:pt x="45" y="724"/>
                  </a:lnTo>
                  <a:lnTo>
                    <a:pt x="29" y="701"/>
                  </a:lnTo>
                  <a:lnTo>
                    <a:pt x="35" y="659"/>
                  </a:lnTo>
                  <a:lnTo>
                    <a:pt x="120" y="654"/>
                  </a:lnTo>
                  <a:lnTo>
                    <a:pt x="141" y="393"/>
                  </a:lnTo>
                  <a:lnTo>
                    <a:pt x="102" y="363"/>
                  </a:lnTo>
                  <a:lnTo>
                    <a:pt x="91" y="303"/>
                  </a:lnTo>
                  <a:lnTo>
                    <a:pt x="133" y="231"/>
                  </a:lnTo>
                  <a:lnTo>
                    <a:pt x="506" y="0"/>
                  </a:lnTo>
                  <a:lnTo>
                    <a:pt x="531" y="82"/>
                  </a:lnTo>
                  <a:lnTo>
                    <a:pt x="642" y="109"/>
                  </a:lnTo>
                  <a:lnTo>
                    <a:pt x="653" y="148"/>
                  </a:lnTo>
                  <a:lnTo>
                    <a:pt x="711" y="134"/>
                  </a:lnTo>
                  <a:lnTo>
                    <a:pt x="724" y="152"/>
                  </a:lnTo>
                  <a:lnTo>
                    <a:pt x="698" y="184"/>
                  </a:lnTo>
                  <a:lnTo>
                    <a:pt x="735" y="201"/>
                  </a:lnTo>
                  <a:lnTo>
                    <a:pt x="803" y="248"/>
                  </a:lnTo>
                  <a:lnTo>
                    <a:pt x="813" y="301"/>
                  </a:lnTo>
                  <a:lnTo>
                    <a:pt x="873" y="318"/>
                  </a:lnTo>
                  <a:lnTo>
                    <a:pt x="849" y="345"/>
                  </a:lnTo>
                  <a:lnTo>
                    <a:pt x="854" y="368"/>
                  </a:lnTo>
                  <a:lnTo>
                    <a:pt x="961" y="414"/>
                  </a:lnTo>
                  <a:lnTo>
                    <a:pt x="966" y="449"/>
                  </a:lnTo>
                  <a:lnTo>
                    <a:pt x="1018" y="447"/>
                  </a:lnTo>
                  <a:lnTo>
                    <a:pt x="1004" y="406"/>
                  </a:lnTo>
                  <a:lnTo>
                    <a:pt x="1059" y="425"/>
                  </a:lnTo>
                  <a:lnTo>
                    <a:pt x="1129" y="496"/>
                  </a:lnTo>
                  <a:lnTo>
                    <a:pt x="1161" y="474"/>
                  </a:lnTo>
                  <a:lnTo>
                    <a:pt x="1157" y="446"/>
                  </a:lnTo>
                  <a:lnTo>
                    <a:pt x="1163" y="427"/>
                  </a:lnTo>
                  <a:lnTo>
                    <a:pt x="1209" y="430"/>
                  </a:lnTo>
                  <a:lnTo>
                    <a:pt x="1220" y="447"/>
                  </a:lnTo>
                  <a:lnTo>
                    <a:pt x="1208" y="525"/>
                  </a:lnTo>
                  <a:lnTo>
                    <a:pt x="1216" y="528"/>
                  </a:lnTo>
                  <a:lnTo>
                    <a:pt x="1233" y="508"/>
                  </a:lnTo>
                  <a:lnTo>
                    <a:pt x="1262" y="512"/>
                  </a:lnTo>
                  <a:lnTo>
                    <a:pt x="1256" y="492"/>
                  </a:lnTo>
                  <a:lnTo>
                    <a:pt x="1281" y="464"/>
                  </a:lnTo>
                  <a:lnTo>
                    <a:pt x="1244" y="398"/>
                  </a:lnTo>
                  <a:lnTo>
                    <a:pt x="1274" y="353"/>
                  </a:lnTo>
                  <a:lnTo>
                    <a:pt x="1296" y="359"/>
                  </a:lnTo>
                  <a:lnTo>
                    <a:pt x="1328" y="410"/>
                  </a:lnTo>
                  <a:lnTo>
                    <a:pt x="1319" y="432"/>
                  </a:lnTo>
                  <a:lnTo>
                    <a:pt x="1328" y="499"/>
                  </a:lnTo>
                  <a:lnTo>
                    <a:pt x="1372" y="497"/>
                  </a:lnTo>
                  <a:lnTo>
                    <a:pt x="1390" y="509"/>
                  </a:lnTo>
                  <a:lnTo>
                    <a:pt x="1383" y="529"/>
                  </a:lnTo>
                  <a:lnTo>
                    <a:pt x="1403" y="572"/>
                  </a:lnTo>
                  <a:lnTo>
                    <a:pt x="1463" y="525"/>
                  </a:lnTo>
                  <a:lnTo>
                    <a:pt x="1458" y="477"/>
                  </a:lnTo>
                  <a:lnTo>
                    <a:pt x="1516" y="490"/>
                  </a:lnTo>
                  <a:lnTo>
                    <a:pt x="1530" y="581"/>
                  </a:lnTo>
                  <a:lnTo>
                    <a:pt x="1498" y="633"/>
                  </a:lnTo>
                  <a:lnTo>
                    <a:pt x="1426" y="623"/>
                  </a:lnTo>
                  <a:lnTo>
                    <a:pt x="1390" y="655"/>
                  </a:lnTo>
                  <a:lnTo>
                    <a:pt x="1340" y="658"/>
                  </a:lnTo>
                  <a:lnTo>
                    <a:pt x="1364" y="683"/>
                  </a:lnTo>
                  <a:lnTo>
                    <a:pt x="1336" y="725"/>
                  </a:lnTo>
                  <a:lnTo>
                    <a:pt x="1311" y="719"/>
                  </a:lnTo>
                  <a:lnTo>
                    <a:pt x="1302" y="734"/>
                  </a:lnTo>
                  <a:lnTo>
                    <a:pt x="1269" y="737"/>
                  </a:lnTo>
                  <a:lnTo>
                    <a:pt x="1275" y="762"/>
                  </a:lnTo>
                  <a:lnTo>
                    <a:pt x="1163" y="836"/>
                  </a:lnTo>
                  <a:lnTo>
                    <a:pt x="1107" y="916"/>
                  </a:lnTo>
                  <a:lnTo>
                    <a:pt x="1168" y="973"/>
                  </a:lnTo>
                  <a:lnTo>
                    <a:pt x="1171" y="1035"/>
                  </a:lnTo>
                  <a:lnTo>
                    <a:pt x="1292" y="1076"/>
                  </a:lnTo>
                  <a:lnTo>
                    <a:pt x="1388" y="1163"/>
                  </a:lnTo>
                  <a:lnTo>
                    <a:pt x="1471" y="1179"/>
                  </a:lnTo>
                  <a:lnTo>
                    <a:pt x="1452" y="1223"/>
                  </a:lnTo>
                  <a:lnTo>
                    <a:pt x="1498" y="1235"/>
                  </a:lnTo>
                  <a:lnTo>
                    <a:pt x="1479" y="1285"/>
                  </a:lnTo>
                  <a:lnTo>
                    <a:pt x="1539" y="1362"/>
                  </a:lnTo>
                  <a:lnTo>
                    <a:pt x="1590" y="1356"/>
                  </a:lnTo>
                  <a:lnTo>
                    <a:pt x="1596" y="1289"/>
                  </a:lnTo>
                  <a:lnTo>
                    <a:pt x="1538" y="1243"/>
                  </a:lnTo>
                  <a:lnTo>
                    <a:pt x="1552" y="1199"/>
                  </a:lnTo>
                  <a:lnTo>
                    <a:pt x="1625" y="1145"/>
                  </a:lnTo>
                  <a:lnTo>
                    <a:pt x="1603" y="1037"/>
                  </a:lnTo>
                  <a:lnTo>
                    <a:pt x="1570" y="1027"/>
                  </a:lnTo>
                  <a:lnTo>
                    <a:pt x="1574" y="994"/>
                  </a:lnTo>
                  <a:lnTo>
                    <a:pt x="1615" y="953"/>
                  </a:lnTo>
                  <a:lnTo>
                    <a:pt x="1602" y="926"/>
                  </a:lnTo>
                  <a:lnTo>
                    <a:pt x="1597" y="841"/>
                  </a:lnTo>
                  <a:lnTo>
                    <a:pt x="1685" y="850"/>
                  </a:lnTo>
                  <a:lnTo>
                    <a:pt x="1730" y="838"/>
                  </a:lnTo>
                  <a:lnTo>
                    <a:pt x="1780" y="871"/>
                  </a:lnTo>
                  <a:lnTo>
                    <a:pt x="1790" y="892"/>
                  </a:lnTo>
                  <a:lnTo>
                    <a:pt x="1852" y="938"/>
                  </a:lnTo>
                  <a:lnTo>
                    <a:pt x="1863" y="1009"/>
                  </a:lnTo>
                  <a:lnTo>
                    <a:pt x="1893" y="1027"/>
                  </a:lnTo>
                  <a:lnTo>
                    <a:pt x="1931" y="1032"/>
                  </a:lnTo>
                  <a:lnTo>
                    <a:pt x="1968" y="951"/>
                  </a:lnTo>
                  <a:lnTo>
                    <a:pt x="2034" y="1040"/>
                  </a:lnTo>
                  <a:lnTo>
                    <a:pt x="2089" y="1059"/>
                  </a:lnTo>
                  <a:lnTo>
                    <a:pt x="2085" y="1100"/>
                  </a:lnTo>
                  <a:lnTo>
                    <a:pt x="2144" y="1164"/>
                  </a:lnTo>
                  <a:lnTo>
                    <a:pt x="2257" y="1166"/>
                  </a:lnTo>
                  <a:lnTo>
                    <a:pt x="2286" y="1187"/>
                  </a:lnTo>
                  <a:lnTo>
                    <a:pt x="2292" y="1239"/>
                  </a:lnTo>
                  <a:lnTo>
                    <a:pt x="2327" y="1283"/>
                  </a:lnTo>
                  <a:lnTo>
                    <a:pt x="2327" y="1312"/>
                  </a:lnTo>
                  <a:lnTo>
                    <a:pt x="2298" y="1325"/>
                  </a:lnTo>
                  <a:lnTo>
                    <a:pt x="2240" y="1394"/>
                  </a:lnTo>
                  <a:lnTo>
                    <a:pt x="2154" y="1420"/>
                  </a:lnTo>
                  <a:lnTo>
                    <a:pt x="2046" y="1422"/>
                  </a:lnTo>
                  <a:lnTo>
                    <a:pt x="1962" y="1502"/>
                  </a:lnTo>
                  <a:lnTo>
                    <a:pt x="1896" y="1534"/>
                  </a:lnTo>
                  <a:lnTo>
                    <a:pt x="1858" y="1581"/>
                  </a:lnTo>
                  <a:lnTo>
                    <a:pt x="1921" y="1576"/>
                  </a:lnTo>
                  <a:lnTo>
                    <a:pt x="2034" y="1492"/>
                  </a:lnTo>
                  <a:lnTo>
                    <a:pt x="2045" y="1487"/>
                  </a:lnTo>
                  <a:lnTo>
                    <a:pt x="2086" y="1508"/>
                  </a:lnTo>
                  <a:lnTo>
                    <a:pt x="2107" y="1538"/>
                  </a:lnTo>
                  <a:lnTo>
                    <a:pt x="2072" y="1559"/>
                  </a:lnTo>
                  <a:lnTo>
                    <a:pt x="2093" y="1565"/>
                  </a:lnTo>
                  <a:lnTo>
                    <a:pt x="2089" y="1606"/>
                  </a:lnTo>
                  <a:lnTo>
                    <a:pt x="2226" y="1648"/>
                  </a:lnTo>
                  <a:lnTo>
                    <a:pt x="2167" y="1680"/>
                  </a:lnTo>
                  <a:lnTo>
                    <a:pt x="2093" y="1762"/>
                  </a:lnTo>
                  <a:lnTo>
                    <a:pt x="2072" y="1734"/>
                  </a:lnTo>
                  <a:lnTo>
                    <a:pt x="2108" y="1678"/>
                  </a:lnTo>
                  <a:lnTo>
                    <a:pt x="2045" y="1696"/>
                  </a:lnTo>
                  <a:lnTo>
                    <a:pt x="2029" y="1704"/>
                  </a:lnTo>
                  <a:lnTo>
                    <a:pt x="2029" y="1704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10" name="Freeform 162"/>
            <p:cNvSpPr>
              <a:spLocks/>
            </p:cNvSpPr>
            <p:nvPr/>
          </p:nvSpPr>
          <p:spPr bwMode="auto">
            <a:xfrm>
              <a:off x="423" y="813"/>
              <a:ext cx="1196" cy="962"/>
            </a:xfrm>
            <a:custGeom>
              <a:avLst/>
              <a:gdLst>
                <a:gd name="T0" fmla="*/ 1968 w 2327"/>
                <a:gd name="T1" fmla="*/ 1654 h 1820"/>
                <a:gd name="T2" fmla="*/ 1948 w 2327"/>
                <a:gd name="T3" fmla="*/ 1605 h 1820"/>
                <a:gd name="T4" fmla="*/ 1665 w 2327"/>
                <a:gd name="T5" fmla="*/ 1745 h 1820"/>
                <a:gd name="T6" fmla="*/ 1423 w 2327"/>
                <a:gd name="T7" fmla="*/ 1819 h 1820"/>
                <a:gd name="T8" fmla="*/ 1474 w 2327"/>
                <a:gd name="T9" fmla="*/ 1756 h 1820"/>
                <a:gd name="T10" fmla="*/ 1522 w 2327"/>
                <a:gd name="T11" fmla="*/ 1764 h 1820"/>
                <a:gd name="T12" fmla="*/ 1354 w 2327"/>
                <a:gd name="T13" fmla="*/ 1559 h 1820"/>
                <a:gd name="T14" fmla="*/ 1183 w 2327"/>
                <a:gd name="T15" fmla="*/ 1492 h 1820"/>
                <a:gd name="T16" fmla="*/ 29 w 2327"/>
                <a:gd name="T17" fmla="*/ 1017 h 1820"/>
                <a:gd name="T18" fmla="*/ 22 w 2327"/>
                <a:gd name="T19" fmla="*/ 883 h 1820"/>
                <a:gd name="T20" fmla="*/ 29 w 2327"/>
                <a:gd name="T21" fmla="*/ 701 h 1820"/>
                <a:gd name="T22" fmla="*/ 141 w 2327"/>
                <a:gd name="T23" fmla="*/ 393 h 1820"/>
                <a:gd name="T24" fmla="*/ 133 w 2327"/>
                <a:gd name="T25" fmla="*/ 231 h 1820"/>
                <a:gd name="T26" fmla="*/ 642 w 2327"/>
                <a:gd name="T27" fmla="*/ 109 h 1820"/>
                <a:gd name="T28" fmla="*/ 724 w 2327"/>
                <a:gd name="T29" fmla="*/ 152 h 1820"/>
                <a:gd name="T30" fmla="*/ 803 w 2327"/>
                <a:gd name="T31" fmla="*/ 248 h 1820"/>
                <a:gd name="T32" fmla="*/ 849 w 2327"/>
                <a:gd name="T33" fmla="*/ 345 h 1820"/>
                <a:gd name="T34" fmla="*/ 966 w 2327"/>
                <a:gd name="T35" fmla="*/ 449 h 1820"/>
                <a:gd name="T36" fmla="*/ 1059 w 2327"/>
                <a:gd name="T37" fmla="*/ 425 h 1820"/>
                <a:gd name="T38" fmla="*/ 1157 w 2327"/>
                <a:gd name="T39" fmla="*/ 446 h 1820"/>
                <a:gd name="T40" fmla="*/ 1220 w 2327"/>
                <a:gd name="T41" fmla="*/ 447 h 1820"/>
                <a:gd name="T42" fmla="*/ 1233 w 2327"/>
                <a:gd name="T43" fmla="*/ 508 h 1820"/>
                <a:gd name="T44" fmla="*/ 1281 w 2327"/>
                <a:gd name="T45" fmla="*/ 464 h 1820"/>
                <a:gd name="T46" fmla="*/ 1296 w 2327"/>
                <a:gd name="T47" fmla="*/ 359 h 1820"/>
                <a:gd name="T48" fmla="*/ 1328 w 2327"/>
                <a:gd name="T49" fmla="*/ 499 h 1820"/>
                <a:gd name="T50" fmla="*/ 1383 w 2327"/>
                <a:gd name="T51" fmla="*/ 529 h 1820"/>
                <a:gd name="T52" fmla="*/ 1458 w 2327"/>
                <a:gd name="T53" fmla="*/ 477 h 1820"/>
                <a:gd name="T54" fmla="*/ 1498 w 2327"/>
                <a:gd name="T55" fmla="*/ 633 h 1820"/>
                <a:gd name="T56" fmla="*/ 1340 w 2327"/>
                <a:gd name="T57" fmla="*/ 658 h 1820"/>
                <a:gd name="T58" fmla="*/ 1311 w 2327"/>
                <a:gd name="T59" fmla="*/ 719 h 1820"/>
                <a:gd name="T60" fmla="*/ 1275 w 2327"/>
                <a:gd name="T61" fmla="*/ 762 h 1820"/>
                <a:gd name="T62" fmla="*/ 1168 w 2327"/>
                <a:gd name="T63" fmla="*/ 973 h 1820"/>
                <a:gd name="T64" fmla="*/ 1388 w 2327"/>
                <a:gd name="T65" fmla="*/ 1163 h 1820"/>
                <a:gd name="T66" fmla="*/ 1498 w 2327"/>
                <a:gd name="T67" fmla="*/ 1235 h 1820"/>
                <a:gd name="T68" fmla="*/ 1590 w 2327"/>
                <a:gd name="T69" fmla="*/ 1356 h 1820"/>
                <a:gd name="T70" fmla="*/ 1552 w 2327"/>
                <a:gd name="T71" fmla="*/ 1199 h 1820"/>
                <a:gd name="T72" fmla="*/ 1570 w 2327"/>
                <a:gd name="T73" fmla="*/ 1027 h 1820"/>
                <a:gd name="T74" fmla="*/ 1602 w 2327"/>
                <a:gd name="T75" fmla="*/ 926 h 1820"/>
                <a:gd name="T76" fmla="*/ 1730 w 2327"/>
                <a:gd name="T77" fmla="*/ 838 h 1820"/>
                <a:gd name="T78" fmla="*/ 1852 w 2327"/>
                <a:gd name="T79" fmla="*/ 938 h 1820"/>
                <a:gd name="T80" fmla="*/ 1931 w 2327"/>
                <a:gd name="T81" fmla="*/ 1032 h 1820"/>
                <a:gd name="T82" fmla="*/ 2089 w 2327"/>
                <a:gd name="T83" fmla="*/ 1059 h 1820"/>
                <a:gd name="T84" fmla="*/ 2257 w 2327"/>
                <a:gd name="T85" fmla="*/ 1166 h 1820"/>
                <a:gd name="T86" fmla="*/ 2327 w 2327"/>
                <a:gd name="T87" fmla="*/ 1283 h 1820"/>
                <a:gd name="T88" fmla="*/ 2240 w 2327"/>
                <a:gd name="T89" fmla="*/ 1394 h 1820"/>
                <a:gd name="T90" fmla="*/ 1962 w 2327"/>
                <a:gd name="T91" fmla="*/ 1502 h 1820"/>
                <a:gd name="T92" fmla="*/ 1921 w 2327"/>
                <a:gd name="T93" fmla="*/ 1576 h 1820"/>
                <a:gd name="T94" fmla="*/ 2086 w 2327"/>
                <a:gd name="T95" fmla="*/ 1508 h 1820"/>
                <a:gd name="T96" fmla="*/ 2093 w 2327"/>
                <a:gd name="T97" fmla="*/ 1565 h 1820"/>
                <a:gd name="T98" fmla="*/ 2167 w 2327"/>
                <a:gd name="T99" fmla="*/ 1680 h 1820"/>
                <a:gd name="T100" fmla="*/ 2108 w 2327"/>
                <a:gd name="T101" fmla="*/ 1678 h 1820"/>
                <a:gd name="T102" fmla="*/ 2029 w 2327"/>
                <a:gd name="T103" fmla="*/ 1704 h 1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27" h="1820">
                  <a:moveTo>
                    <a:pt x="2029" y="1704"/>
                  </a:moveTo>
                  <a:lnTo>
                    <a:pt x="1997" y="1699"/>
                  </a:lnTo>
                  <a:lnTo>
                    <a:pt x="1968" y="1654"/>
                  </a:lnTo>
                  <a:lnTo>
                    <a:pt x="1991" y="1619"/>
                  </a:lnTo>
                  <a:lnTo>
                    <a:pt x="1995" y="1609"/>
                  </a:lnTo>
                  <a:lnTo>
                    <a:pt x="1948" y="1605"/>
                  </a:lnTo>
                  <a:lnTo>
                    <a:pt x="1863" y="1687"/>
                  </a:lnTo>
                  <a:lnTo>
                    <a:pt x="1745" y="1705"/>
                  </a:lnTo>
                  <a:lnTo>
                    <a:pt x="1665" y="1745"/>
                  </a:lnTo>
                  <a:lnTo>
                    <a:pt x="1610" y="1727"/>
                  </a:lnTo>
                  <a:lnTo>
                    <a:pt x="1545" y="1792"/>
                  </a:lnTo>
                  <a:lnTo>
                    <a:pt x="1423" y="1819"/>
                  </a:lnTo>
                  <a:lnTo>
                    <a:pt x="1399" y="1820"/>
                  </a:lnTo>
                  <a:lnTo>
                    <a:pt x="1416" y="1790"/>
                  </a:lnTo>
                  <a:lnTo>
                    <a:pt x="1474" y="1756"/>
                  </a:lnTo>
                  <a:lnTo>
                    <a:pt x="1478" y="1716"/>
                  </a:lnTo>
                  <a:lnTo>
                    <a:pt x="1498" y="1757"/>
                  </a:lnTo>
                  <a:lnTo>
                    <a:pt x="1522" y="1764"/>
                  </a:lnTo>
                  <a:lnTo>
                    <a:pt x="1518" y="1686"/>
                  </a:lnTo>
                  <a:lnTo>
                    <a:pt x="1392" y="1624"/>
                  </a:lnTo>
                  <a:lnTo>
                    <a:pt x="1354" y="1559"/>
                  </a:lnTo>
                  <a:lnTo>
                    <a:pt x="1317" y="1502"/>
                  </a:lnTo>
                  <a:lnTo>
                    <a:pt x="1254" y="1470"/>
                  </a:lnTo>
                  <a:lnTo>
                    <a:pt x="1183" y="1492"/>
                  </a:lnTo>
                  <a:lnTo>
                    <a:pt x="670" y="1311"/>
                  </a:lnTo>
                  <a:lnTo>
                    <a:pt x="317" y="1157"/>
                  </a:lnTo>
                  <a:lnTo>
                    <a:pt x="29" y="1017"/>
                  </a:lnTo>
                  <a:lnTo>
                    <a:pt x="11" y="960"/>
                  </a:lnTo>
                  <a:lnTo>
                    <a:pt x="4" y="921"/>
                  </a:lnTo>
                  <a:lnTo>
                    <a:pt x="22" y="883"/>
                  </a:lnTo>
                  <a:lnTo>
                    <a:pt x="0" y="864"/>
                  </a:lnTo>
                  <a:lnTo>
                    <a:pt x="45" y="724"/>
                  </a:lnTo>
                  <a:lnTo>
                    <a:pt x="29" y="701"/>
                  </a:lnTo>
                  <a:lnTo>
                    <a:pt x="35" y="659"/>
                  </a:lnTo>
                  <a:lnTo>
                    <a:pt x="120" y="654"/>
                  </a:lnTo>
                  <a:lnTo>
                    <a:pt x="141" y="393"/>
                  </a:lnTo>
                  <a:lnTo>
                    <a:pt x="102" y="363"/>
                  </a:lnTo>
                  <a:lnTo>
                    <a:pt x="91" y="303"/>
                  </a:lnTo>
                  <a:lnTo>
                    <a:pt x="133" y="231"/>
                  </a:lnTo>
                  <a:lnTo>
                    <a:pt x="506" y="0"/>
                  </a:lnTo>
                  <a:lnTo>
                    <a:pt x="531" y="82"/>
                  </a:lnTo>
                  <a:lnTo>
                    <a:pt x="642" y="109"/>
                  </a:lnTo>
                  <a:lnTo>
                    <a:pt x="653" y="148"/>
                  </a:lnTo>
                  <a:lnTo>
                    <a:pt x="711" y="134"/>
                  </a:lnTo>
                  <a:lnTo>
                    <a:pt x="724" y="152"/>
                  </a:lnTo>
                  <a:lnTo>
                    <a:pt x="698" y="184"/>
                  </a:lnTo>
                  <a:lnTo>
                    <a:pt x="735" y="201"/>
                  </a:lnTo>
                  <a:lnTo>
                    <a:pt x="803" y="248"/>
                  </a:lnTo>
                  <a:lnTo>
                    <a:pt x="813" y="301"/>
                  </a:lnTo>
                  <a:lnTo>
                    <a:pt x="873" y="318"/>
                  </a:lnTo>
                  <a:lnTo>
                    <a:pt x="849" y="345"/>
                  </a:lnTo>
                  <a:lnTo>
                    <a:pt x="854" y="368"/>
                  </a:lnTo>
                  <a:lnTo>
                    <a:pt x="961" y="414"/>
                  </a:lnTo>
                  <a:lnTo>
                    <a:pt x="966" y="449"/>
                  </a:lnTo>
                  <a:lnTo>
                    <a:pt x="1018" y="447"/>
                  </a:lnTo>
                  <a:lnTo>
                    <a:pt x="1004" y="406"/>
                  </a:lnTo>
                  <a:lnTo>
                    <a:pt x="1059" y="425"/>
                  </a:lnTo>
                  <a:lnTo>
                    <a:pt x="1129" y="496"/>
                  </a:lnTo>
                  <a:lnTo>
                    <a:pt x="1161" y="474"/>
                  </a:lnTo>
                  <a:lnTo>
                    <a:pt x="1157" y="446"/>
                  </a:lnTo>
                  <a:lnTo>
                    <a:pt x="1163" y="427"/>
                  </a:lnTo>
                  <a:lnTo>
                    <a:pt x="1209" y="430"/>
                  </a:lnTo>
                  <a:lnTo>
                    <a:pt x="1220" y="447"/>
                  </a:lnTo>
                  <a:lnTo>
                    <a:pt x="1208" y="525"/>
                  </a:lnTo>
                  <a:lnTo>
                    <a:pt x="1216" y="528"/>
                  </a:lnTo>
                  <a:lnTo>
                    <a:pt x="1233" y="508"/>
                  </a:lnTo>
                  <a:lnTo>
                    <a:pt x="1262" y="512"/>
                  </a:lnTo>
                  <a:lnTo>
                    <a:pt x="1256" y="492"/>
                  </a:lnTo>
                  <a:lnTo>
                    <a:pt x="1281" y="464"/>
                  </a:lnTo>
                  <a:lnTo>
                    <a:pt x="1244" y="398"/>
                  </a:lnTo>
                  <a:lnTo>
                    <a:pt x="1274" y="353"/>
                  </a:lnTo>
                  <a:lnTo>
                    <a:pt x="1296" y="359"/>
                  </a:lnTo>
                  <a:lnTo>
                    <a:pt x="1328" y="410"/>
                  </a:lnTo>
                  <a:lnTo>
                    <a:pt x="1319" y="432"/>
                  </a:lnTo>
                  <a:lnTo>
                    <a:pt x="1328" y="499"/>
                  </a:lnTo>
                  <a:lnTo>
                    <a:pt x="1372" y="497"/>
                  </a:lnTo>
                  <a:lnTo>
                    <a:pt x="1390" y="509"/>
                  </a:lnTo>
                  <a:lnTo>
                    <a:pt x="1383" y="529"/>
                  </a:lnTo>
                  <a:lnTo>
                    <a:pt x="1403" y="572"/>
                  </a:lnTo>
                  <a:lnTo>
                    <a:pt x="1463" y="525"/>
                  </a:lnTo>
                  <a:lnTo>
                    <a:pt x="1458" y="477"/>
                  </a:lnTo>
                  <a:lnTo>
                    <a:pt x="1516" y="490"/>
                  </a:lnTo>
                  <a:lnTo>
                    <a:pt x="1530" y="581"/>
                  </a:lnTo>
                  <a:lnTo>
                    <a:pt x="1498" y="633"/>
                  </a:lnTo>
                  <a:lnTo>
                    <a:pt x="1426" y="623"/>
                  </a:lnTo>
                  <a:lnTo>
                    <a:pt x="1390" y="655"/>
                  </a:lnTo>
                  <a:lnTo>
                    <a:pt x="1340" y="658"/>
                  </a:lnTo>
                  <a:lnTo>
                    <a:pt x="1364" y="683"/>
                  </a:lnTo>
                  <a:lnTo>
                    <a:pt x="1336" y="725"/>
                  </a:lnTo>
                  <a:lnTo>
                    <a:pt x="1311" y="719"/>
                  </a:lnTo>
                  <a:lnTo>
                    <a:pt x="1302" y="734"/>
                  </a:lnTo>
                  <a:lnTo>
                    <a:pt x="1269" y="737"/>
                  </a:lnTo>
                  <a:lnTo>
                    <a:pt x="1275" y="762"/>
                  </a:lnTo>
                  <a:lnTo>
                    <a:pt x="1163" y="836"/>
                  </a:lnTo>
                  <a:lnTo>
                    <a:pt x="1107" y="916"/>
                  </a:lnTo>
                  <a:lnTo>
                    <a:pt x="1168" y="973"/>
                  </a:lnTo>
                  <a:lnTo>
                    <a:pt x="1171" y="1035"/>
                  </a:lnTo>
                  <a:lnTo>
                    <a:pt x="1292" y="1076"/>
                  </a:lnTo>
                  <a:lnTo>
                    <a:pt x="1388" y="1163"/>
                  </a:lnTo>
                  <a:lnTo>
                    <a:pt x="1471" y="1179"/>
                  </a:lnTo>
                  <a:lnTo>
                    <a:pt x="1452" y="1223"/>
                  </a:lnTo>
                  <a:lnTo>
                    <a:pt x="1498" y="1235"/>
                  </a:lnTo>
                  <a:lnTo>
                    <a:pt x="1479" y="1285"/>
                  </a:lnTo>
                  <a:lnTo>
                    <a:pt x="1539" y="1362"/>
                  </a:lnTo>
                  <a:lnTo>
                    <a:pt x="1590" y="1356"/>
                  </a:lnTo>
                  <a:lnTo>
                    <a:pt x="1596" y="1289"/>
                  </a:lnTo>
                  <a:lnTo>
                    <a:pt x="1538" y="1243"/>
                  </a:lnTo>
                  <a:lnTo>
                    <a:pt x="1552" y="1199"/>
                  </a:lnTo>
                  <a:lnTo>
                    <a:pt x="1625" y="1145"/>
                  </a:lnTo>
                  <a:lnTo>
                    <a:pt x="1603" y="1037"/>
                  </a:lnTo>
                  <a:lnTo>
                    <a:pt x="1570" y="1027"/>
                  </a:lnTo>
                  <a:lnTo>
                    <a:pt x="1574" y="994"/>
                  </a:lnTo>
                  <a:lnTo>
                    <a:pt x="1615" y="953"/>
                  </a:lnTo>
                  <a:lnTo>
                    <a:pt x="1602" y="926"/>
                  </a:lnTo>
                  <a:lnTo>
                    <a:pt x="1597" y="841"/>
                  </a:lnTo>
                  <a:lnTo>
                    <a:pt x="1685" y="850"/>
                  </a:lnTo>
                  <a:lnTo>
                    <a:pt x="1730" y="838"/>
                  </a:lnTo>
                  <a:lnTo>
                    <a:pt x="1780" y="871"/>
                  </a:lnTo>
                  <a:lnTo>
                    <a:pt x="1790" y="892"/>
                  </a:lnTo>
                  <a:lnTo>
                    <a:pt x="1852" y="938"/>
                  </a:lnTo>
                  <a:lnTo>
                    <a:pt x="1863" y="1009"/>
                  </a:lnTo>
                  <a:lnTo>
                    <a:pt x="1893" y="1027"/>
                  </a:lnTo>
                  <a:lnTo>
                    <a:pt x="1931" y="1032"/>
                  </a:lnTo>
                  <a:lnTo>
                    <a:pt x="1968" y="951"/>
                  </a:lnTo>
                  <a:lnTo>
                    <a:pt x="2034" y="1040"/>
                  </a:lnTo>
                  <a:lnTo>
                    <a:pt x="2089" y="1059"/>
                  </a:lnTo>
                  <a:lnTo>
                    <a:pt x="2085" y="1100"/>
                  </a:lnTo>
                  <a:lnTo>
                    <a:pt x="2144" y="1164"/>
                  </a:lnTo>
                  <a:lnTo>
                    <a:pt x="2257" y="1166"/>
                  </a:lnTo>
                  <a:lnTo>
                    <a:pt x="2286" y="1187"/>
                  </a:lnTo>
                  <a:lnTo>
                    <a:pt x="2292" y="1239"/>
                  </a:lnTo>
                  <a:lnTo>
                    <a:pt x="2327" y="1283"/>
                  </a:lnTo>
                  <a:lnTo>
                    <a:pt x="2327" y="1312"/>
                  </a:lnTo>
                  <a:lnTo>
                    <a:pt x="2298" y="1325"/>
                  </a:lnTo>
                  <a:lnTo>
                    <a:pt x="2240" y="1394"/>
                  </a:lnTo>
                  <a:lnTo>
                    <a:pt x="2154" y="1420"/>
                  </a:lnTo>
                  <a:lnTo>
                    <a:pt x="2046" y="1422"/>
                  </a:lnTo>
                  <a:lnTo>
                    <a:pt x="1962" y="1502"/>
                  </a:lnTo>
                  <a:lnTo>
                    <a:pt x="1896" y="1534"/>
                  </a:lnTo>
                  <a:lnTo>
                    <a:pt x="1858" y="1581"/>
                  </a:lnTo>
                  <a:lnTo>
                    <a:pt x="1921" y="1576"/>
                  </a:lnTo>
                  <a:lnTo>
                    <a:pt x="2034" y="1492"/>
                  </a:lnTo>
                  <a:lnTo>
                    <a:pt x="2045" y="1487"/>
                  </a:lnTo>
                  <a:lnTo>
                    <a:pt x="2086" y="1508"/>
                  </a:lnTo>
                  <a:lnTo>
                    <a:pt x="2107" y="1538"/>
                  </a:lnTo>
                  <a:lnTo>
                    <a:pt x="2072" y="1559"/>
                  </a:lnTo>
                  <a:lnTo>
                    <a:pt x="2093" y="1565"/>
                  </a:lnTo>
                  <a:lnTo>
                    <a:pt x="2089" y="1606"/>
                  </a:lnTo>
                  <a:lnTo>
                    <a:pt x="2226" y="1648"/>
                  </a:lnTo>
                  <a:lnTo>
                    <a:pt x="2167" y="1680"/>
                  </a:lnTo>
                  <a:lnTo>
                    <a:pt x="2093" y="1762"/>
                  </a:lnTo>
                  <a:lnTo>
                    <a:pt x="2072" y="1734"/>
                  </a:lnTo>
                  <a:lnTo>
                    <a:pt x="2108" y="1678"/>
                  </a:lnTo>
                  <a:lnTo>
                    <a:pt x="2045" y="1696"/>
                  </a:lnTo>
                  <a:lnTo>
                    <a:pt x="2029" y="1704"/>
                  </a:lnTo>
                  <a:lnTo>
                    <a:pt x="2029" y="1704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11" name="Freeform 163"/>
            <p:cNvSpPr>
              <a:spLocks/>
            </p:cNvSpPr>
            <p:nvPr/>
          </p:nvSpPr>
          <p:spPr bwMode="auto">
            <a:xfrm>
              <a:off x="260" y="1336"/>
              <a:ext cx="1207" cy="884"/>
            </a:xfrm>
            <a:custGeom>
              <a:avLst/>
              <a:gdLst>
                <a:gd name="T0" fmla="*/ 316 w 2351"/>
                <a:gd name="T1" fmla="*/ 28 h 1672"/>
                <a:gd name="T2" fmla="*/ 259 w 2351"/>
                <a:gd name="T3" fmla="*/ 76 h 1672"/>
                <a:gd name="T4" fmla="*/ 110 w 2351"/>
                <a:gd name="T5" fmla="*/ 200 h 1672"/>
                <a:gd name="T6" fmla="*/ 45 w 2351"/>
                <a:gd name="T7" fmla="*/ 296 h 1672"/>
                <a:gd name="T8" fmla="*/ 0 w 2351"/>
                <a:gd name="T9" fmla="*/ 621 h 1672"/>
                <a:gd name="T10" fmla="*/ 80 w 2351"/>
                <a:gd name="T11" fmla="*/ 758 h 1672"/>
                <a:gd name="T12" fmla="*/ 277 w 2351"/>
                <a:gd name="T13" fmla="*/ 962 h 1672"/>
                <a:gd name="T14" fmla="*/ 444 w 2351"/>
                <a:gd name="T15" fmla="*/ 999 h 1672"/>
                <a:gd name="T16" fmla="*/ 561 w 2351"/>
                <a:gd name="T17" fmla="*/ 1084 h 1672"/>
                <a:gd name="T18" fmla="*/ 598 w 2351"/>
                <a:gd name="T19" fmla="*/ 1206 h 1672"/>
                <a:gd name="T20" fmla="*/ 739 w 2351"/>
                <a:gd name="T21" fmla="*/ 1350 h 1672"/>
                <a:gd name="T22" fmla="*/ 826 w 2351"/>
                <a:gd name="T23" fmla="*/ 1445 h 1672"/>
                <a:gd name="T24" fmla="*/ 891 w 2351"/>
                <a:gd name="T25" fmla="*/ 1310 h 1672"/>
                <a:gd name="T26" fmla="*/ 1105 w 2351"/>
                <a:gd name="T27" fmla="*/ 1326 h 1672"/>
                <a:gd name="T28" fmla="*/ 1155 w 2351"/>
                <a:gd name="T29" fmla="*/ 1329 h 1672"/>
                <a:gd name="T30" fmla="*/ 1198 w 2351"/>
                <a:gd name="T31" fmla="*/ 1362 h 1672"/>
                <a:gd name="T32" fmla="*/ 1249 w 2351"/>
                <a:gd name="T33" fmla="*/ 1368 h 1672"/>
                <a:gd name="T34" fmla="*/ 1290 w 2351"/>
                <a:gd name="T35" fmla="*/ 1382 h 1672"/>
                <a:gd name="T36" fmla="*/ 1366 w 2351"/>
                <a:gd name="T37" fmla="*/ 1355 h 1672"/>
                <a:gd name="T38" fmla="*/ 1440 w 2351"/>
                <a:gd name="T39" fmla="*/ 1357 h 1672"/>
                <a:gd name="T40" fmla="*/ 1563 w 2351"/>
                <a:gd name="T41" fmla="*/ 1409 h 1672"/>
                <a:gd name="T42" fmla="*/ 1588 w 2351"/>
                <a:gd name="T43" fmla="*/ 1543 h 1672"/>
                <a:gd name="T44" fmla="*/ 1626 w 2351"/>
                <a:gd name="T45" fmla="*/ 1605 h 1672"/>
                <a:gd name="T46" fmla="*/ 1643 w 2351"/>
                <a:gd name="T47" fmla="*/ 1672 h 1672"/>
                <a:gd name="T48" fmla="*/ 1716 w 2351"/>
                <a:gd name="T49" fmla="*/ 1577 h 1672"/>
                <a:gd name="T50" fmla="*/ 1705 w 2351"/>
                <a:gd name="T51" fmla="*/ 1328 h 1672"/>
                <a:gd name="T52" fmla="*/ 1950 w 2351"/>
                <a:gd name="T53" fmla="*/ 1163 h 1672"/>
                <a:gd name="T54" fmla="*/ 1950 w 2351"/>
                <a:gd name="T55" fmla="*/ 1067 h 1672"/>
                <a:gd name="T56" fmla="*/ 1967 w 2351"/>
                <a:gd name="T57" fmla="*/ 1062 h 1672"/>
                <a:gd name="T58" fmla="*/ 1997 w 2351"/>
                <a:gd name="T59" fmla="*/ 1014 h 1672"/>
                <a:gd name="T60" fmla="*/ 2082 w 2351"/>
                <a:gd name="T61" fmla="*/ 917 h 1672"/>
                <a:gd name="T62" fmla="*/ 2241 w 2351"/>
                <a:gd name="T63" fmla="*/ 840 h 1672"/>
                <a:gd name="T64" fmla="*/ 2209 w 2351"/>
                <a:gd name="T65" fmla="*/ 822 h 1672"/>
                <a:gd name="T66" fmla="*/ 2331 w 2351"/>
                <a:gd name="T67" fmla="*/ 744 h 1672"/>
                <a:gd name="T68" fmla="*/ 2319 w 2351"/>
                <a:gd name="T69" fmla="*/ 709 h 1672"/>
                <a:gd name="T70" fmla="*/ 2316 w 2351"/>
                <a:gd name="T71" fmla="*/ 620 h 1672"/>
                <a:gd name="T72" fmla="*/ 2179 w 2351"/>
                <a:gd name="T73" fmla="*/ 698 h 1672"/>
                <a:gd name="T74" fmla="*/ 1983 w 2351"/>
                <a:gd name="T75" fmla="*/ 757 h 1672"/>
                <a:gd name="T76" fmla="*/ 1926 w 2351"/>
                <a:gd name="T77" fmla="*/ 811 h 1672"/>
                <a:gd name="T78" fmla="*/ 1817 w 2351"/>
                <a:gd name="T79" fmla="*/ 865 h 1672"/>
                <a:gd name="T80" fmla="*/ 1709 w 2351"/>
                <a:gd name="T81" fmla="*/ 852 h 1672"/>
                <a:gd name="T82" fmla="*/ 1719 w 2351"/>
                <a:gd name="T83" fmla="*/ 833 h 1672"/>
                <a:gd name="T84" fmla="*/ 1707 w 2351"/>
                <a:gd name="T85" fmla="*/ 797 h 1672"/>
                <a:gd name="T86" fmla="*/ 1697 w 2351"/>
                <a:gd name="T87" fmla="*/ 758 h 1672"/>
                <a:gd name="T88" fmla="*/ 1637 w 2351"/>
                <a:gd name="T89" fmla="*/ 751 h 1672"/>
                <a:gd name="T90" fmla="*/ 1669 w 2351"/>
                <a:gd name="T91" fmla="*/ 667 h 1672"/>
                <a:gd name="T92" fmla="*/ 1629 w 2351"/>
                <a:gd name="T93" fmla="*/ 654 h 1672"/>
                <a:gd name="T94" fmla="*/ 1552 w 2351"/>
                <a:gd name="T95" fmla="*/ 746 h 1672"/>
                <a:gd name="T96" fmla="*/ 1534 w 2351"/>
                <a:gd name="T97" fmla="*/ 819 h 1672"/>
                <a:gd name="T98" fmla="*/ 1447 w 2351"/>
                <a:gd name="T99" fmla="*/ 791 h 1672"/>
                <a:gd name="T100" fmla="*/ 1516 w 2351"/>
                <a:gd name="T101" fmla="*/ 680 h 1672"/>
                <a:gd name="T102" fmla="*/ 1505 w 2351"/>
                <a:gd name="T103" fmla="*/ 648 h 1672"/>
                <a:gd name="T104" fmla="*/ 1659 w 2351"/>
                <a:gd name="T105" fmla="*/ 639 h 1672"/>
                <a:gd name="T106" fmla="*/ 1563 w 2351"/>
                <a:gd name="T107" fmla="*/ 600 h 1672"/>
                <a:gd name="T108" fmla="*/ 1548 w 2351"/>
                <a:gd name="T109" fmla="*/ 575 h 1672"/>
                <a:gd name="T110" fmla="*/ 1434 w 2351"/>
                <a:gd name="T111" fmla="*/ 582 h 1672"/>
                <a:gd name="T112" fmla="*/ 1372 w 2351"/>
                <a:gd name="T113" fmla="*/ 575 h 1672"/>
                <a:gd name="T114" fmla="*/ 1420 w 2351"/>
                <a:gd name="T115" fmla="*/ 521 h 1672"/>
                <a:gd name="T116" fmla="*/ 1008 w 2351"/>
                <a:gd name="T117" fmla="*/ 327 h 1672"/>
                <a:gd name="T118" fmla="*/ 356 w 2351"/>
                <a:gd name="T119" fmla="*/ 3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51" h="1672">
                  <a:moveTo>
                    <a:pt x="356" y="32"/>
                  </a:moveTo>
                  <a:lnTo>
                    <a:pt x="316" y="28"/>
                  </a:lnTo>
                  <a:lnTo>
                    <a:pt x="265" y="0"/>
                  </a:lnTo>
                  <a:lnTo>
                    <a:pt x="259" y="76"/>
                  </a:lnTo>
                  <a:lnTo>
                    <a:pt x="187" y="173"/>
                  </a:lnTo>
                  <a:lnTo>
                    <a:pt x="110" y="200"/>
                  </a:lnTo>
                  <a:lnTo>
                    <a:pt x="98" y="257"/>
                  </a:lnTo>
                  <a:lnTo>
                    <a:pt x="45" y="296"/>
                  </a:lnTo>
                  <a:lnTo>
                    <a:pt x="9" y="447"/>
                  </a:lnTo>
                  <a:lnTo>
                    <a:pt x="0" y="621"/>
                  </a:lnTo>
                  <a:lnTo>
                    <a:pt x="78" y="724"/>
                  </a:lnTo>
                  <a:lnTo>
                    <a:pt x="80" y="758"/>
                  </a:lnTo>
                  <a:lnTo>
                    <a:pt x="202" y="830"/>
                  </a:lnTo>
                  <a:lnTo>
                    <a:pt x="277" y="962"/>
                  </a:lnTo>
                  <a:lnTo>
                    <a:pt x="436" y="1021"/>
                  </a:lnTo>
                  <a:lnTo>
                    <a:pt x="444" y="999"/>
                  </a:lnTo>
                  <a:lnTo>
                    <a:pt x="521" y="1023"/>
                  </a:lnTo>
                  <a:lnTo>
                    <a:pt x="561" y="1084"/>
                  </a:lnTo>
                  <a:lnTo>
                    <a:pt x="565" y="1160"/>
                  </a:lnTo>
                  <a:lnTo>
                    <a:pt x="598" y="1206"/>
                  </a:lnTo>
                  <a:lnTo>
                    <a:pt x="696" y="1205"/>
                  </a:lnTo>
                  <a:lnTo>
                    <a:pt x="739" y="1350"/>
                  </a:lnTo>
                  <a:lnTo>
                    <a:pt x="783" y="1420"/>
                  </a:lnTo>
                  <a:lnTo>
                    <a:pt x="826" y="1445"/>
                  </a:lnTo>
                  <a:lnTo>
                    <a:pt x="856" y="1338"/>
                  </a:lnTo>
                  <a:lnTo>
                    <a:pt x="891" y="1310"/>
                  </a:lnTo>
                  <a:lnTo>
                    <a:pt x="1066" y="1302"/>
                  </a:lnTo>
                  <a:lnTo>
                    <a:pt x="1105" y="1326"/>
                  </a:lnTo>
                  <a:lnTo>
                    <a:pt x="1117" y="1331"/>
                  </a:lnTo>
                  <a:lnTo>
                    <a:pt x="1155" y="1329"/>
                  </a:lnTo>
                  <a:lnTo>
                    <a:pt x="1175" y="1355"/>
                  </a:lnTo>
                  <a:lnTo>
                    <a:pt x="1198" y="1362"/>
                  </a:lnTo>
                  <a:lnTo>
                    <a:pt x="1212" y="1386"/>
                  </a:lnTo>
                  <a:lnTo>
                    <a:pt x="1249" y="1368"/>
                  </a:lnTo>
                  <a:lnTo>
                    <a:pt x="1266" y="1387"/>
                  </a:lnTo>
                  <a:lnTo>
                    <a:pt x="1290" y="1382"/>
                  </a:lnTo>
                  <a:lnTo>
                    <a:pt x="1279" y="1336"/>
                  </a:lnTo>
                  <a:lnTo>
                    <a:pt x="1366" y="1355"/>
                  </a:lnTo>
                  <a:lnTo>
                    <a:pt x="1395" y="1341"/>
                  </a:lnTo>
                  <a:lnTo>
                    <a:pt x="1440" y="1357"/>
                  </a:lnTo>
                  <a:lnTo>
                    <a:pt x="1454" y="1383"/>
                  </a:lnTo>
                  <a:lnTo>
                    <a:pt x="1563" y="1409"/>
                  </a:lnTo>
                  <a:lnTo>
                    <a:pt x="1603" y="1444"/>
                  </a:lnTo>
                  <a:lnTo>
                    <a:pt x="1588" y="1543"/>
                  </a:lnTo>
                  <a:lnTo>
                    <a:pt x="1615" y="1554"/>
                  </a:lnTo>
                  <a:lnTo>
                    <a:pt x="1626" y="1605"/>
                  </a:lnTo>
                  <a:lnTo>
                    <a:pt x="1646" y="1655"/>
                  </a:lnTo>
                  <a:lnTo>
                    <a:pt x="1643" y="1672"/>
                  </a:lnTo>
                  <a:lnTo>
                    <a:pt x="1691" y="1641"/>
                  </a:lnTo>
                  <a:lnTo>
                    <a:pt x="1716" y="1577"/>
                  </a:lnTo>
                  <a:lnTo>
                    <a:pt x="1684" y="1403"/>
                  </a:lnTo>
                  <a:lnTo>
                    <a:pt x="1705" y="1328"/>
                  </a:lnTo>
                  <a:lnTo>
                    <a:pt x="1916" y="1210"/>
                  </a:lnTo>
                  <a:lnTo>
                    <a:pt x="1950" y="1163"/>
                  </a:lnTo>
                  <a:lnTo>
                    <a:pt x="1997" y="1151"/>
                  </a:lnTo>
                  <a:lnTo>
                    <a:pt x="1950" y="1067"/>
                  </a:lnTo>
                  <a:lnTo>
                    <a:pt x="1954" y="1035"/>
                  </a:lnTo>
                  <a:lnTo>
                    <a:pt x="1967" y="1062"/>
                  </a:lnTo>
                  <a:lnTo>
                    <a:pt x="1988" y="1051"/>
                  </a:lnTo>
                  <a:lnTo>
                    <a:pt x="1997" y="1014"/>
                  </a:lnTo>
                  <a:lnTo>
                    <a:pt x="2064" y="958"/>
                  </a:lnTo>
                  <a:lnTo>
                    <a:pt x="2082" y="917"/>
                  </a:lnTo>
                  <a:lnTo>
                    <a:pt x="2190" y="893"/>
                  </a:lnTo>
                  <a:lnTo>
                    <a:pt x="2241" y="840"/>
                  </a:lnTo>
                  <a:lnTo>
                    <a:pt x="2211" y="841"/>
                  </a:lnTo>
                  <a:lnTo>
                    <a:pt x="2209" y="822"/>
                  </a:lnTo>
                  <a:lnTo>
                    <a:pt x="2304" y="742"/>
                  </a:lnTo>
                  <a:lnTo>
                    <a:pt x="2331" y="744"/>
                  </a:lnTo>
                  <a:lnTo>
                    <a:pt x="2351" y="716"/>
                  </a:lnTo>
                  <a:lnTo>
                    <a:pt x="2319" y="709"/>
                  </a:lnTo>
                  <a:lnTo>
                    <a:pt x="2287" y="667"/>
                  </a:lnTo>
                  <a:lnTo>
                    <a:pt x="2316" y="620"/>
                  </a:lnTo>
                  <a:lnTo>
                    <a:pt x="2266" y="615"/>
                  </a:lnTo>
                  <a:lnTo>
                    <a:pt x="2179" y="698"/>
                  </a:lnTo>
                  <a:lnTo>
                    <a:pt x="2064" y="717"/>
                  </a:lnTo>
                  <a:lnTo>
                    <a:pt x="1983" y="757"/>
                  </a:lnTo>
                  <a:lnTo>
                    <a:pt x="1972" y="797"/>
                  </a:lnTo>
                  <a:lnTo>
                    <a:pt x="1926" y="811"/>
                  </a:lnTo>
                  <a:lnTo>
                    <a:pt x="1885" y="819"/>
                  </a:lnTo>
                  <a:lnTo>
                    <a:pt x="1817" y="865"/>
                  </a:lnTo>
                  <a:lnTo>
                    <a:pt x="1761" y="881"/>
                  </a:lnTo>
                  <a:lnTo>
                    <a:pt x="1709" y="852"/>
                  </a:lnTo>
                  <a:lnTo>
                    <a:pt x="1707" y="840"/>
                  </a:lnTo>
                  <a:lnTo>
                    <a:pt x="1719" y="833"/>
                  </a:lnTo>
                  <a:lnTo>
                    <a:pt x="1735" y="799"/>
                  </a:lnTo>
                  <a:lnTo>
                    <a:pt x="1707" y="797"/>
                  </a:lnTo>
                  <a:lnTo>
                    <a:pt x="1696" y="793"/>
                  </a:lnTo>
                  <a:lnTo>
                    <a:pt x="1697" y="758"/>
                  </a:lnTo>
                  <a:lnTo>
                    <a:pt x="1652" y="777"/>
                  </a:lnTo>
                  <a:lnTo>
                    <a:pt x="1637" y="751"/>
                  </a:lnTo>
                  <a:lnTo>
                    <a:pt x="1690" y="716"/>
                  </a:lnTo>
                  <a:lnTo>
                    <a:pt x="1669" y="667"/>
                  </a:lnTo>
                  <a:lnTo>
                    <a:pt x="1650" y="661"/>
                  </a:lnTo>
                  <a:lnTo>
                    <a:pt x="1629" y="654"/>
                  </a:lnTo>
                  <a:lnTo>
                    <a:pt x="1575" y="690"/>
                  </a:lnTo>
                  <a:lnTo>
                    <a:pt x="1552" y="746"/>
                  </a:lnTo>
                  <a:lnTo>
                    <a:pt x="1556" y="793"/>
                  </a:lnTo>
                  <a:lnTo>
                    <a:pt x="1534" y="819"/>
                  </a:lnTo>
                  <a:lnTo>
                    <a:pt x="1491" y="839"/>
                  </a:lnTo>
                  <a:lnTo>
                    <a:pt x="1447" y="791"/>
                  </a:lnTo>
                  <a:lnTo>
                    <a:pt x="1478" y="711"/>
                  </a:lnTo>
                  <a:lnTo>
                    <a:pt x="1516" y="680"/>
                  </a:lnTo>
                  <a:lnTo>
                    <a:pt x="1495" y="672"/>
                  </a:lnTo>
                  <a:lnTo>
                    <a:pt x="1505" y="648"/>
                  </a:lnTo>
                  <a:lnTo>
                    <a:pt x="1580" y="618"/>
                  </a:lnTo>
                  <a:lnTo>
                    <a:pt x="1659" y="639"/>
                  </a:lnTo>
                  <a:lnTo>
                    <a:pt x="1603" y="592"/>
                  </a:lnTo>
                  <a:lnTo>
                    <a:pt x="1563" y="600"/>
                  </a:lnTo>
                  <a:lnTo>
                    <a:pt x="1523" y="576"/>
                  </a:lnTo>
                  <a:lnTo>
                    <a:pt x="1548" y="575"/>
                  </a:lnTo>
                  <a:lnTo>
                    <a:pt x="1522" y="543"/>
                  </a:lnTo>
                  <a:lnTo>
                    <a:pt x="1434" y="582"/>
                  </a:lnTo>
                  <a:lnTo>
                    <a:pt x="1389" y="566"/>
                  </a:lnTo>
                  <a:lnTo>
                    <a:pt x="1372" y="575"/>
                  </a:lnTo>
                  <a:lnTo>
                    <a:pt x="1340" y="565"/>
                  </a:lnTo>
                  <a:lnTo>
                    <a:pt x="1420" y="521"/>
                  </a:lnTo>
                  <a:lnTo>
                    <a:pt x="1502" y="504"/>
                  </a:lnTo>
                  <a:lnTo>
                    <a:pt x="1008" y="327"/>
                  </a:lnTo>
                  <a:lnTo>
                    <a:pt x="641" y="169"/>
                  </a:lnTo>
                  <a:lnTo>
                    <a:pt x="356" y="32"/>
                  </a:lnTo>
                  <a:lnTo>
                    <a:pt x="356" y="32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12" name="Freeform 164"/>
            <p:cNvSpPr>
              <a:spLocks/>
            </p:cNvSpPr>
            <p:nvPr/>
          </p:nvSpPr>
          <p:spPr bwMode="auto">
            <a:xfrm>
              <a:off x="260" y="1336"/>
              <a:ext cx="1207" cy="884"/>
            </a:xfrm>
            <a:custGeom>
              <a:avLst/>
              <a:gdLst>
                <a:gd name="T0" fmla="*/ 316 w 2351"/>
                <a:gd name="T1" fmla="*/ 28 h 1672"/>
                <a:gd name="T2" fmla="*/ 259 w 2351"/>
                <a:gd name="T3" fmla="*/ 76 h 1672"/>
                <a:gd name="T4" fmla="*/ 110 w 2351"/>
                <a:gd name="T5" fmla="*/ 200 h 1672"/>
                <a:gd name="T6" fmla="*/ 45 w 2351"/>
                <a:gd name="T7" fmla="*/ 296 h 1672"/>
                <a:gd name="T8" fmla="*/ 0 w 2351"/>
                <a:gd name="T9" fmla="*/ 621 h 1672"/>
                <a:gd name="T10" fmla="*/ 80 w 2351"/>
                <a:gd name="T11" fmla="*/ 758 h 1672"/>
                <a:gd name="T12" fmla="*/ 277 w 2351"/>
                <a:gd name="T13" fmla="*/ 962 h 1672"/>
                <a:gd name="T14" fmla="*/ 444 w 2351"/>
                <a:gd name="T15" fmla="*/ 999 h 1672"/>
                <a:gd name="T16" fmla="*/ 561 w 2351"/>
                <a:gd name="T17" fmla="*/ 1084 h 1672"/>
                <a:gd name="T18" fmla="*/ 598 w 2351"/>
                <a:gd name="T19" fmla="*/ 1206 h 1672"/>
                <a:gd name="T20" fmla="*/ 739 w 2351"/>
                <a:gd name="T21" fmla="*/ 1350 h 1672"/>
                <a:gd name="T22" fmla="*/ 826 w 2351"/>
                <a:gd name="T23" fmla="*/ 1445 h 1672"/>
                <a:gd name="T24" fmla="*/ 891 w 2351"/>
                <a:gd name="T25" fmla="*/ 1310 h 1672"/>
                <a:gd name="T26" fmla="*/ 1105 w 2351"/>
                <a:gd name="T27" fmla="*/ 1326 h 1672"/>
                <a:gd name="T28" fmla="*/ 1155 w 2351"/>
                <a:gd name="T29" fmla="*/ 1329 h 1672"/>
                <a:gd name="T30" fmla="*/ 1198 w 2351"/>
                <a:gd name="T31" fmla="*/ 1362 h 1672"/>
                <a:gd name="T32" fmla="*/ 1249 w 2351"/>
                <a:gd name="T33" fmla="*/ 1368 h 1672"/>
                <a:gd name="T34" fmla="*/ 1290 w 2351"/>
                <a:gd name="T35" fmla="*/ 1382 h 1672"/>
                <a:gd name="T36" fmla="*/ 1366 w 2351"/>
                <a:gd name="T37" fmla="*/ 1355 h 1672"/>
                <a:gd name="T38" fmla="*/ 1440 w 2351"/>
                <a:gd name="T39" fmla="*/ 1357 h 1672"/>
                <a:gd name="T40" fmla="*/ 1563 w 2351"/>
                <a:gd name="T41" fmla="*/ 1409 h 1672"/>
                <a:gd name="T42" fmla="*/ 1588 w 2351"/>
                <a:gd name="T43" fmla="*/ 1543 h 1672"/>
                <a:gd name="T44" fmla="*/ 1626 w 2351"/>
                <a:gd name="T45" fmla="*/ 1605 h 1672"/>
                <a:gd name="T46" fmla="*/ 1643 w 2351"/>
                <a:gd name="T47" fmla="*/ 1672 h 1672"/>
                <a:gd name="T48" fmla="*/ 1716 w 2351"/>
                <a:gd name="T49" fmla="*/ 1577 h 1672"/>
                <a:gd name="T50" fmla="*/ 1705 w 2351"/>
                <a:gd name="T51" fmla="*/ 1328 h 1672"/>
                <a:gd name="T52" fmla="*/ 1950 w 2351"/>
                <a:gd name="T53" fmla="*/ 1163 h 1672"/>
                <a:gd name="T54" fmla="*/ 1950 w 2351"/>
                <a:gd name="T55" fmla="*/ 1067 h 1672"/>
                <a:gd name="T56" fmla="*/ 1967 w 2351"/>
                <a:gd name="T57" fmla="*/ 1062 h 1672"/>
                <a:gd name="T58" fmla="*/ 1997 w 2351"/>
                <a:gd name="T59" fmla="*/ 1014 h 1672"/>
                <a:gd name="T60" fmla="*/ 2082 w 2351"/>
                <a:gd name="T61" fmla="*/ 917 h 1672"/>
                <a:gd name="T62" fmla="*/ 2241 w 2351"/>
                <a:gd name="T63" fmla="*/ 840 h 1672"/>
                <a:gd name="T64" fmla="*/ 2209 w 2351"/>
                <a:gd name="T65" fmla="*/ 822 h 1672"/>
                <a:gd name="T66" fmla="*/ 2331 w 2351"/>
                <a:gd name="T67" fmla="*/ 744 h 1672"/>
                <a:gd name="T68" fmla="*/ 2319 w 2351"/>
                <a:gd name="T69" fmla="*/ 709 h 1672"/>
                <a:gd name="T70" fmla="*/ 2316 w 2351"/>
                <a:gd name="T71" fmla="*/ 620 h 1672"/>
                <a:gd name="T72" fmla="*/ 2179 w 2351"/>
                <a:gd name="T73" fmla="*/ 698 h 1672"/>
                <a:gd name="T74" fmla="*/ 1983 w 2351"/>
                <a:gd name="T75" fmla="*/ 757 h 1672"/>
                <a:gd name="T76" fmla="*/ 1926 w 2351"/>
                <a:gd name="T77" fmla="*/ 811 h 1672"/>
                <a:gd name="T78" fmla="*/ 1817 w 2351"/>
                <a:gd name="T79" fmla="*/ 865 h 1672"/>
                <a:gd name="T80" fmla="*/ 1709 w 2351"/>
                <a:gd name="T81" fmla="*/ 852 h 1672"/>
                <a:gd name="T82" fmla="*/ 1719 w 2351"/>
                <a:gd name="T83" fmla="*/ 833 h 1672"/>
                <a:gd name="T84" fmla="*/ 1707 w 2351"/>
                <a:gd name="T85" fmla="*/ 797 h 1672"/>
                <a:gd name="T86" fmla="*/ 1697 w 2351"/>
                <a:gd name="T87" fmla="*/ 758 h 1672"/>
                <a:gd name="T88" fmla="*/ 1637 w 2351"/>
                <a:gd name="T89" fmla="*/ 751 h 1672"/>
                <a:gd name="T90" fmla="*/ 1669 w 2351"/>
                <a:gd name="T91" fmla="*/ 667 h 1672"/>
                <a:gd name="T92" fmla="*/ 1629 w 2351"/>
                <a:gd name="T93" fmla="*/ 654 h 1672"/>
                <a:gd name="T94" fmla="*/ 1552 w 2351"/>
                <a:gd name="T95" fmla="*/ 746 h 1672"/>
                <a:gd name="T96" fmla="*/ 1534 w 2351"/>
                <a:gd name="T97" fmla="*/ 819 h 1672"/>
                <a:gd name="T98" fmla="*/ 1447 w 2351"/>
                <a:gd name="T99" fmla="*/ 791 h 1672"/>
                <a:gd name="T100" fmla="*/ 1516 w 2351"/>
                <a:gd name="T101" fmla="*/ 680 h 1672"/>
                <a:gd name="T102" fmla="*/ 1505 w 2351"/>
                <a:gd name="T103" fmla="*/ 648 h 1672"/>
                <a:gd name="T104" fmla="*/ 1659 w 2351"/>
                <a:gd name="T105" fmla="*/ 639 h 1672"/>
                <a:gd name="T106" fmla="*/ 1563 w 2351"/>
                <a:gd name="T107" fmla="*/ 600 h 1672"/>
                <a:gd name="T108" fmla="*/ 1548 w 2351"/>
                <a:gd name="T109" fmla="*/ 575 h 1672"/>
                <a:gd name="T110" fmla="*/ 1434 w 2351"/>
                <a:gd name="T111" fmla="*/ 582 h 1672"/>
                <a:gd name="T112" fmla="*/ 1372 w 2351"/>
                <a:gd name="T113" fmla="*/ 575 h 1672"/>
                <a:gd name="T114" fmla="*/ 1420 w 2351"/>
                <a:gd name="T115" fmla="*/ 521 h 1672"/>
                <a:gd name="T116" fmla="*/ 1008 w 2351"/>
                <a:gd name="T117" fmla="*/ 327 h 1672"/>
                <a:gd name="T118" fmla="*/ 356 w 2351"/>
                <a:gd name="T119" fmla="*/ 3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51" h="1672">
                  <a:moveTo>
                    <a:pt x="356" y="32"/>
                  </a:moveTo>
                  <a:lnTo>
                    <a:pt x="316" y="28"/>
                  </a:lnTo>
                  <a:lnTo>
                    <a:pt x="265" y="0"/>
                  </a:lnTo>
                  <a:lnTo>
                    <a:pt x="259" y="76"/>
                  </a:lnTo>
                  <a:lnTo>
                    <a:pt x="187" y="173"/>
                  </a:lnTo>
                  <a:lnTo>
                    <a:pt x="110" y="200"/>
                  </a:lnTo>
                  <a:lnTo>
                    <a:pt x="98" y="257"/>
                  </a:lnTo>
                  <a:lnTo>
                    <a:pt x="45" y="296"/>
                  </a:lnTo>
                  <a:lnTo>
                    <a:pt x="9" y="447"/>
                  </a:lnTo>
                  <a:lnTo>
                    <a:pt x="0" y="621"/>
                  </a:lnTo>
                  <a:lnTo>
                    <a:pt x="78" y="724"/>
                  </a:lnTo>
                  <a:lnTo>
                    <a:pt x="80" y="758"/>
                  </a:lnTo>
                  <a:lnTo>
                    <a:pt x="202" y="830"/>
                  </a:lnTo>
                  <a:lnTo>
                    <a:pt x="277" y="962"/>
                  </a:lnTo>
                  <a:lnTo>
                    <a:pt x="436" y="1021"/>
                  </a:lnTo>
                  <a:lnTo>
                    <a:pt x="444" y="999"/>
                  </a:lnTo>
                  <a:lnTo>
                    <a:pt x="521" y="1023"/>
                  </a:lnTo>
                  <a:lnTo>
                    <a:pt x="561" y="1084"/>
                  </a:lnTo>
                  <a:lnTo>
                    <a:pt x="565" y="1160"/>
                  </a:lnTo>
                  <a:lnTo>
                    <a:pt x="598" y="1206"/>
                  </a:lnTo>
                  <a:lnTo>
                    <a:pt x="696" y="1205"/>
                  </a:lnTo>
                  <a:lnTo>
                    <a:pt x="739" y="1350"/>
                  </a:lnTo>
                  <a:lnTo>
                    <a:pt x="783" y="1420"/>
                  </a:lnTo>
                  <a:lnTo>
                    <a:pt x="826" y="1445"/>
                  </a:lnTo>
                  <a:lnTo>
                    <a:pt x="856" y="1338"/>
                  </a:lnTo>
                  <a:lnTo>
                    <a:pt x="891" y="1310"/>
                  </a:lnTo>
                  <a:lnTo>
                    <a:pt x="1066" y="1302"/>
                  </a:lnTo>
                  <a:lnTo>
                    <a:pt x="1105" y="1326"/>
                  </a:lnTo>
                  <a:lnTo>
                    <a:pt x="1117" y="1331"/>
                  </a:lnTo>
                  <a:lnTo>
                    <a:pt x="1155" y="1329"/>
                  </a:lnTo>
                  <a:lnTo>
                    <a:pt x="1175" y="1355"/>
                  </a:lnTo>
                  <a:lnTo>
                    <a:pt x="1198" y="1362"/>
                  </a:lnTo>
                  <a:lnTo>
                    <a:pt x="1212" y="1386"/>
                  </a:lnTo>
                  <a:lnTo>
                    <a:pt x="1249" y="1368"/>
                  </a:lnTo>
                  <a:lnTo>
                    <a:pt x="1266" y="1387"/>
                  </a:lnTo>
                  <a:lnTo>
                    <a:pt x="1290" y="1382"/>
                  </a:lnTo>
                  <a:lnTo>
                    <a:pt x="1279" y="1336"/>
                  </a:lnTo>
                  <a:lnTo>
                    <a:pt x="1366" y="1355"/>
                  </a:lnTo>
                  <a:lnTo>
                    <a:pt x="1395" y="1341"/>
                  </a:lnTo>
                  <a:lnTo>
                    <a:pt x="1440" y="1357"/>
                  </a:lnTo>
                  <a:lnTo>
                    <a:pt x="1454" y="1383"/>
                  </a:lnTo>
                  <a:lnTo>
                    <a:pt x="1563" y="1409"/>
                  </a:lnTo>
                  <a:lnTo>
                    <a:pt x="1603" y="1444"/>
                  </a:lnTo>
                  <a:lnTo>
                    <a:pt x="1588" y="1543"/>
                  </a:lnTo>
                  <a:lnTo>
                    <a:pt x="1615" y="1554"/>
                  </a:lnTo>
                  <a:lnTo>
                    <a:pt x="1626" y="1605"/>
                  </a:lnTo>
                  <a:lnTo>
                    <a:pt x="1646" y="1655"/>
                  </a:lnTo>
                  <a:lnTo>
                    <a:pt x="1643" y="1672"/>
                  </a:lnTo>
                  <a:lnTo>
                    <a:pt x="1691" y="1641"/>
                  </a:lnTo>
                  <a:lnTo>
                    <a:pt x="1716" y="1577"/>
                  </a:lnTo>
                  <a:lnTo>
                    <a:pt x="1684" y="1403"/>
                  </a:lnTo>
                  <a:lnTo>
                    <a:pt x="1705" y="1328"/>
                  </a:lnTo>
                  <a:lnTo>
                    <a:pt x="1916" y="1210"/>
                  </a:lnTo>
                  <a:lnTo>
                    <a:pt x="1950" y="1163"/>
                  </a:lnTo>
                  <a:lnTo>
                    <a:pt x="1997" y="1151"/>
                  </a:lnTo>
                  <a:lnTo>
                    <a:pt x="1950" y="1067"/>
                  </a:lnTo>
                  <a:lnTo>
                    <a:pt x="1954" y="1035"/>
                  </a:lnTo>
                  <a:lnTo>
                    <a:pt x="1967" y="1062"/>
                  </a:lnTo>
                  <a:lnTo>
                    <a:pt x="1988" y="1051"/>
                  </a:lnTo>
                  <a:lnTo>
                    <a:pt x="1997" y="1014"/>
                  </a:lnTo>
                  <a:lnTo>
                    <a:pt x="2064" y="958"/>
                  </a:lnTo>
                  <a:lnTo>
                    <a:pt x="2082" y="917"/>
                  </a:lnTo>
                  <a:lnTo>
                    <a:pt x="2190" y="893"/>
                  </a:lnTo>
                  <a:lnTo>
                    <a:pt x="2241" y="840"/>
                  </a:lnTo>
                  <a:lnTo>
                    <a:pt x="2211" y="841"/>
                  </a:lnTo>
                  <a:lnTo>
                    <a:pt x="2209" y="822"/>
                  </a:lnTo>
                  <a:lnTo>
                    <a:pt x="2304" y="742"/>
                  </a:lnTo>
                  <a:lnTo>
                    <a:pt x="2331" y="744"/>
                  </a:lnTo>
                  <a:lnTo>
                    <a:pt x="2351" y="716"/>
                  </a:lnTo>
                  <a:lnTo>
                    <a:pt x="2319" y="709"/>
                  </a:lnTo>
                  <a:lnTo>
                    <a:pt x="2287" y="667"/>
                  </a:lnTo>
                  <a:lnTo>
                    <a:pt x="2316" y="620"/>
                  </a:lnTo>
                  <a:lnTo>
                    <a:pt x="2266" y="615"/>
                  </a:lnTo>
                  <a:lnTo>
                    <a:pt x="2179" y="698"/>
                  </a:lnTo>
                  <a:lnTo>
                    <a:pt x="2064" y="717"/>
                  </a:lnTo>
                  <a:lnTo>
                    <a:pt x="1983" y="757"/>
                  </a:lnTo>
                  <a:lnTo>
                    <a:pt x="1972" y="797"/>
                  </a:lnTo>
                  <a:lnTo>
                    <a:pt x="1926" y="811"/>
                  </a:lnTo>
                  <a:lnTo>
                    <a:pt x="1885" y="819"/>
                  </a:lnTo>
                  <a:lnTo>
                    <a:pt x="1817" y="865"/>
                  </a:lnTo>
                  <a:lnTo>
                    <a:pt x="1761" y="881"/>
                  </a:lnTo>
                  <a:lnTo>
                    <a:pt x="1709" y="852"/>
                  </a:lnTo>
                  <a:lnTo>
                    <a:pt x="1707" y="840"/>
                  </a:lnTo>
                  <a:lnTo>
                    <a:pt x="1719" y="833"/>
                  </a:lnTo>
                  <a:lnTo>
                    <a:pt x="1735" y="799"/>
                  </a:lnTo>
                  <a:lnTo>
                    <a:pt x="1707" y="797"/>
                  </a:lnTo>
                  <a:lnTo>
                    <a:pt x="1696" y="793"/>
                  </a:lnTo>
                  <a:lnTo>
                    <a:pt x="1697" y="758"/>
                  </a:lnTo>
                  <a:lnTo>
                    <a:pt x="1652" y="777"/>
                  </a:lnTo>
                  <a:lnTo>
                    <a:pt x="1637" y="751"/>
                  </a:lnTo>
                  <a:lnTo>
                    <a:pt x="1690" y="716"/>
                  </a:lnTo>
                  <a:lnTo>
                    <a:pt x="1669" y="667"/>
                  </a:lnTo>
                  <a:lnTo>
                    <a:pt x="1650" y="661"/>
                  </a:lnTo>
                  <a:lnTo>
                    <a:pt x="1629" y="654"/>
                  </a:lnTo>
                  <a:lnTo>
                    <a:pt x="1575" y="690"/>
                  </a:lnTo>
                  <a:lnTo>
                    <a:pt x="1552" y="746"/>
                  </a:lnTo>
                  <a:lnTo>
                    <a:pt x="1556" y="793"/>
                  </a:lnTo>
                  <a:lnTo>
                    <a:pt x="1534" y="819"/>
                  </a:lnTo>
                  <a:lnTo>
                    <a:pt x="1491" y="839"/>
                  </a:lnTo>
                  <a:lnTo>
                    <a:pt x="1447" y="791"/>
                  </a:lnTo>
                  <a:lnTo>
                    <a:pt x="1478" y="711"/>
                  </a:lnTo>
                  <a:lnTo>
                    <a:pt x="1516" y="680"/>
                  </a:lnTo>
                  <a:lnTo>
                    <a:pt x="1495" y="672"/>
                  </a:lnTo>
                  <a:lnTo>
                    <a:pt x="1505" y="648"/>
                  </a:lnTo>
                  <a:lnTo>
                    <a:pt x="1580" y="618"/>
                  </a:lnTo>
                  <a:lnTo>
                    <a:pt x="1659" y="639"/>
                  </a:lnTo>
                  <a:lnTo>
                    <a:pt x="1603" y="592"/>
                  </a:lnTo>
                  <a:lnTo>
                    <a:pt x="1563" y="600"/>
                  </a:lnTo>
                  <a:lnTo>
                    <a:pt x="1523" y="576"/>
                  </a:lnTo>
                  <a:lnTo>
                    <a:pt x="1548" y="575"/>
                  </a:lnTo>
                  <a:lnTo>
                    <a:pt x="1522" y="543"/>
                  </a:lnTo>
                  <a:lnTo>
                    <a:pt x="1434" y="582"/>
                  </a:lnTo>
                  <a:lnTo>
                    <a:pt x="1389" y="566"/>
                  </a:lnTo>
                  <a:lnTo>
                    <a:pt x="1372" y="575"/>
                  </a:lnTo>
                  <a:lnTo>
                    <a:pt x="1340" y="565"/>
                  </a:lnTo>
                  <a:lnTo>
                    <a:pt x="1420" y="521"/>
                  </a:lnTo>
                  <a:lnTo>
                    <a:pt x="1502" y="504"/>
                  </a:lnTo>
                  <a:lnTo>
                    <a:pt x="1008" y="327"/>
                  </a:lnTo>
                  <a:lnTo>
                    <a:pt x="641" y="169"/>
                  </a:lnTo>
                  <a:lnTo>
                    <a:pt x="356" y="32"/>
                  </a:lnTo>
                  <a:lnTo>
                    <a:pt x="356" y="32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13" name="Freeform 165"/>
            <p:cNvSpPr>
              <a:spLocks/>
            </p:cNvSpPr>
            <p:nvPr/>
          </p:nvSpPr>
          <p:spPr bwMode="auto">
            <a:xfrm>
              <a:off x="1251" y="2348"/>
              <a:ext cx="104" cy="54"/>
            </a:xfrm>
            <a:custGeom>
              <a:avLst/>
              <a:gdLst>
                <a:gd name="T0" fmla="*/ 164 w 202"/>
                <a:gd name="T1" fmla="*/ 1 h 103"/>
                <a:gd name="T2" fmla="*/ 202 w 202"/>
                <a:gd name="T3" fmla="*/ 31 h 103"/>
                <a:gd name="T4" fmla="*/ 185 w 202"/>
                <a:gd name="T5" fmla="*/ 43 h 103"/>
                <a:gd name="T6" fmla="*/ 198 w 202"/>
                <a:gd name="T7" fmla="*/ 99 h 103"/>
                <a:gd name="T8" fmla="*/ 157 w 202"/>
                <a:gd name="T9" fmla="*/ 103 h 103"/>
                <a:gd name="T10" fmla="*/ 100 w 202"/>
                <a:gd name="T11" fmla="*/ 84 h 103"/>
                <a:gd name="T12" fmla="*/ 53 w 202"/>
                <a:gd name="T13" fmla="*/ 90 h 103"/>
                <a:gd name="T14" fmla="*/ 0 w 202"/>
                <a:gd name="T15" fmla="*/ 65 h 103"/>
                <a:gd name="T16" fmla="*/ 54 w 202"/>
                <a:gd name="T17" fmla="*/ 35 h 103"/>
                <a:gd name="T18" fmla="*/ 109 w 202"/>
                <a:gd name="T19" fmla="*/ 43 h 103"/>
                <a:gd name="T20" fmla="*/ 114 w 202"/>
                <a:gd name="T21" fmla="*/ 32 h 103"/>
                <a:gd name="T22" fmla="*/ 78 w 202"/>
                <a:gd name="T23" fmla="*/ 0 h 103"/>
                <a:gd name="T24" fmla="*/ 140 w 202"/>
                <a:gd name="T25" fmla="*/ 7 h 103"/>
                <a:gd name="T26" fmla="*/ 164 w 202"/>
                <a:gd name="T27" fmla="*/ 1 h 103"/>
                <a:gd name="T28" fmla="*/ 164 w 202"/>
                <a:gd name="T29" fmla="*/ 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2" h="103">
                  <a:moveTo>
                    <a:pt x="164" y="1"/>
                  </a:moveTo>
                  <a:lnTo>
                    <a:pt x="202" y="31"/>
                  </a:lnTo>
                  <a:lnTo>
                    <a:pt x="185" y="43"/>
                  </a:lnTo>
                  <a:lnTo>
                    <a:pt x="198" y="99"/>
                  </a:lnTo>
                  <a:lnTo>
                    <a:pt x="157" y="103"/>
                  </a:lnTo>
                  <a:lnTo>
                    <a:pt x="100" y="84"/>
                  </a:lnTo>
                  <a:lnTo>
                    <a:pt x="53" y="90"/>
                  </a:lnTo>
                  <a:lnTo>
                    <a:pt x="0" y="65"/>
                  </a:lnTo>
                  <a:lnTo>
                    <a:pt x="54" y="35"/>
                  </a:lnTo>
                  <a:lnTo>
                    <a:pt x="109" y="43"/>
                  </a:lnTo>
                  <a:lnTo>
                    <a:pt x="114" y="32"/>
                  </a:lnTo>
                  <a:lnTo>
                    <a:pt x="78" y="0"/>
                  </a:lnTo>
                  <a:lnTo>
                    <a:pt x="140" y="7"/>
                  </a:lnTo>
                  <a:lnTo>
                    <a:pt x="164" y="1"/>
                  </a:lnTo>
                  <a:lnTo>
                    <a:pt x="164" y="1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14" name="Freeform 166"/>
            <p:cNvSpPr>
              <a:spLocks/>
            </p:cNvSpPr>
            <p:nvPr/>
          </p:nvSpPr>
          <p:spPr bwMode="auto">
            <a:xfrm>
              <a:off x="1251" y="2348"/>
              <a:ext cx="104" cy="54"/>
            </a:xfrm>
            <a:custGeom>
              <a:avLst/>
              <a:gdLst>
                <a:gd name="T0" fmla="*/ 164 w 202"/>
                <a:gd name="T1" fmla="*/ 1 h 103"/>
                <a:gd name="T2" fmla="*/ 202 w 202"/>
                <a:gd name="T3" fmla="*/ 31 h 103"/>
                <a:gd name="T4" fmla="*/ 185 w 202"/>
                <a:gd name="T5" fmla="*/ 43 h 103"/>
                <a:gd name="T6" fmla="*/ 198 w 202"/>
                <a:gd name="T7" fmla="*/ 99 h 103"/>
                <a:gd name="T8" fmla="*/ 157 w 202"/>
                <a:gd name="T9" fmla="*/ 103 h 103"/>
                <a:gd name="T10" fmla="*/ 100 w 202"/>
                <a:gd name="T11" fmla="*/ 84 h 103"/>
                <a:gd name="T12" fmla="*/ 53 w 202"/>
                <a:gd name="T13" fmla="*/ 90 h 103"/>
                <a:gd name="T14" fmla="*/ 0 w 202"/>
                <a:gd name="T15" fmla="*/ 65 h 103"/>
                <a:gd name="T16" fmla="*/ 54 w 202"/>
                <a:gd name="T17" fmla="*/ 35 h 103"/>
                <a:gd name="T18" fmla="*/ 109 w 202"/>
                <a:gd name="T19" fmla="*/ 43 h 103"/>
                <a:gd name="T20" fmla="*/ 114 w 202"/>
                <a:gd name="T21" fmla="*/ 32 h 103"/>
                <a:gd name="T22" fmla="*/ 78 w 202"/>
                <a:gd name="T23" fmla="*/ 0 h 103"/>
                <a:gd name="T24" fmla="*/ 140 w 202"/>
                <a:gd name="T25" fmla="*/ 7 h 103"/>
                <a:gd name="T26" fmla="*/ 164 w 202"/>
                <a:gd name="T27" fmla="*/ 1 h 103"/>
                <a:gd name="T28" fmla="*/ 164 w 202"/>
                <a:gd name="T29" fmla="*/ 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2" h="103">
                  <a:moveTo>
                    <a:pt x="164" y="1"/>
                  </a:moveTo>
                  <a:lnTo>
                    <a:pt x="202" y="31"/>
                  </a:lnTo>
                  <a:lnTo>
                    <a:pt x="185" y="43"/>
                  </a:lnTo>
                  <a:lnTo>
                    <a:pt x="198" y="99"/>
                  </a:lnTo>
                  <a:lnTo>
                    <a:pt x="157" y="103"/>
                  </a:lnTo>
                  <a:lnTo>
                    <a:pt x="100" y="84"/>
                  </a:lnTo>
                  <a:lnTo>
                    <a:pt x="53" y="90"/>
                  </a:lnTo>
                  <a:lnTo>
                    <a:pt x="0" y="65"/>
                  </a:lnTo>
                  <a:lnTo>
                    <a:pt x="54" y="35"/>
                  </a:lnTo>
                  <a:lnTo>
                    <a:pt x="109" y="43"/>
                  </a:lnTo>
                  <a:lnTo>
                    <a:pt x="114" y="32"/>
                  </a:lnTo>
                  <a:lnTo>
                    <a:pt x="78" y="0"/>
                  </a:lnTo>
                  <a:lnTo>
                    <a:pt x="140" y="7"/>
                  </a:lnTo>
                  <a:lnTo>
                    <a:pt x="164" y="1"/>
                  </a:lnTo>
                  <a:lnTo>
                    <a:pt x="164" y="1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15" name="Freeform 167"/>
            <p:cNvSpPr>
              <a:spLocks/>
            </p:cNvSpPr>
            <p:nvPr/>
          </p:nvSpPr>
          <p:spPr bwMode="auto">
            <a:xfrm>
              <a:off x="1335" y="2346"/>
              <a:ext cx="99" cy="58"/>
            </a:xfrm>
            <a:custGeom>
              <a:avLst/>
              <a:gdLst>
                <a:gd name="T0" fmla="*/ 0 w 192"/>
                <a:gd name="T1" fmla="*/ 5 h 110"/>
                <a:gd name="T2" fmla="*/ 34 w 192"/>
                <a:gd name="T3" fmla="*/ 0 h 110"/>
                <a:gd name="T4" fmla="*/ 108 w 192"/>
                <a:gd name="T5" fmla="*/ 10 h 110"/>
                <a:gd name="T6" fmla="*/ 118 w 192"/>
                <a:gd name="T7" fmla="*/ 47 h 110"/>
                <a:gd name="T8" fmla="*/ 170 w 192"/>
                <a:gd name="T9" fmla="*/ 52 h 110"/>
                <a:gd name="T10" fmla="*/ 192 w 192"/>
                <a:gd name="T11" fmla="*/ 94 h 110"/>
                <a:gd name="T12" fmla="*/ 174 w 192"/>
                <a:gd name="T13" fmla="*/ 98 h 110"/>
                <a:gd name="T14" fmla="*/ 117 w 192"/>
                <a:gd name="T15" fmla="*/ 82 h 110"/>
                <a:gd name="T16" fmla="*/ 79 w 192"/>
                <a:gd name="T17" fmla="*/ 110 h 110"/>
                <a:gd name="T18" fmla="*/ 57 w 192"/>
                <a:gd name="T19" fmla="*/ 101 h 110"/>
                <a:gd name="T20" fmla="*/ 36 w 192"/>
                <a:gd name="T21" fmla="*/ 101 h 110"/>
                <a:gd name="T22" fmla="*/ 21 w 192"/>
                <a:gd name="T23" fmla="*/ 47 h 110"/>
                <a:gd name="T24" fmla="*/ 38 w 192"/>
                <a:gd name="T25" fmla="*/ 36 h 110"/>
                <a:gd name="T26" fmla="*/ 0 w 192"/>
                <a:gd name="T27" fmla="*/ 5 h 110"/>
                <a:gd name="T28" fmla="*/ 0 w 192"/>
                <a:gd name="T29" fmla="*/ 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2" h="110">
                  <a:moveTo>
                    <a:pt x="0" y="5"/>
                  </a:moveTo>
                  <a:lnTo>
                    <a:pt x="34" y="0"/>
                  </a:lnTo>
                  <a:lnTo>
                    <a:pt x="108" y="10"/>
                  </a:lnTo>
                  <a:lnTo>
                    <a:pt x="118" y="47"/>
                  </a:lnTo>
                  <a:lnTo>
                    <a:pt x="170" y="52"/>
                  </a:lnTo>
                  <a:lnTo>
                    <a:pt x="192" y="94"/>
                  </a:lnTo>
                  <a:lnTo>
                    <a:pt x="174" y="98"/>
                  </a:lnTo>
                  <a:lnTo>
                    <a:pt x="117" y="82"/>
                  </a:lnTo>
                  <a:lnTo>
                    <a:pt x="79" y="110"/>
                  </a:lnTo>
                  <a:lnTo>
                    <a:pt x="57" y="101"/>
                  </a:lnTo>
                  <a:lnTo>
                    <a:pt x="36" y="101"/>
                  </a:lnTo>
                  <a:lnTo>
                    <a:pt x="21" y="47"/>
                  </a:lnTo>
                  <a:lnTo>
                    <a:pt x="38" y="36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16" name="Freeform 168"/>
            <p:cNvSpPr>
              <a:spLocks/>
            </p:cNvSpPr>
            <p:nvPr/>
          </p:nvSpPr>
          <p:spPr bwMode="auto">
            <a:xfrm>
              <a:off x="1335" y="2346"/>
              <a:ext cx="99" cy="58"/>
            </a:xfrm>
            <a:custGeom>
              <a:avLst/>
              <a:gdLst>
                <a:gd name="T0" fmla="*/ 0 w 192"/>
                <a:gd name="T1" fmla="*/ 5 h 110"/>
                <a:gd name="T2" fmla="*/ 34 w 192"/>
                <a:gd name="T3" fmla="*/ 0 h 110"/>
                <a:gd name="T4" fmla="*/ 108 w 192"/>
                <a:gd name="T5" fmla="*/ 10 h 110"/>
                <a:gd name="T6" fmla="*/ 118 w 192"/>
                <a:gd name="T7" fmla="*/ 47 h 110"/>
                <a:gd name="T8" fmla="*/ 170 w 192"/>
                <a:gd name="T9" fmla="*/ 52 h 110"/>
                <a:gd name="T10" fmla="*/ 192 w 192"/>
                <a:gd name="T11" fmla="*/ 94 h 110"/>
                <a:gd name="T12" fmla="*/ 174 w 192"/>
                <a:gd name="T13" fmla="*/ 98 h 110"/>
                <a:gd name="T14" fmla="*/ 117 w 192"/>
                <a:gd name="T15" fmla="*/ 82 h 110"/>
                <a:gd name="T16" fmla="*/ 79 w 192"/>
                <a:gd name="T17" fmla="*/ 110 h 110"/>
                <a:gd name="T18" fmla="*/ 57 w 192"/>
                <a:gd name="T19" fmla="*/ 101 h 110"/>
                <a:gd name="T20" fmla="*/ 36 w 192"/>
                <a:gd name="T21" fmla="*/ 101 h 110"/>
                <a:gd name="T22" fmla="*/ 21 w 192"/>
                <a:gd name="T23" fmla="*/ 47 h 110"/>
                <a:gd name="T24" fmla="*/ 38 w 192"/>
                <a:gd name="T25" fmla="*/ 36 h 110"/>
                <a:gd name="T26" fmla="*/ 0 w 192"/>
                <a:gd name="T27" fmla="*/ 5 h 110"/>
                <a:gd name="T28" fmla="*/ 0 w 192"/>
                <a:gd name="T29" fmla="*/ 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2" h="110">
                  <a:moveTo>
                    <a:pt x="0" y="5"/>
                  </a:moveTo>
                  <a:lnTo>
                    <a:pt x="34" y="0"/>
                  </a:lnTo>
                  <a:lnTo>
                    <a:pt x="108" y="10"/>
                  </a:lnTo>
                  <a:lnTo>
                    <a:pt x="118" y="47"/>
                  </a:lnTo>
                  <a:lnTo>
                    <a:pt x="170" y="52"/>
                  </a:lnTo>
                  <a:lnTo>
                    <a:pt x="192" y="94"/>
                  </a:lnTo>
                  <a:lnTo>
                    <a:pt x="174" y="98"/>
                  </a:lnTo>
                  <a:lnTo>
                    <a:pt x="117" y="82"/>
                  </a:lnTo>
                  <a:lnTo>
                    <a:pt x="79" y="110"/>
                  </a:lnTo>
                  <a:lnTo>
                    <a:pt x="57" y="101"/>
                  </a:lnTo>
                  <a:lnTo>
                    <a:pt x="36" y="101"/>
                  </a:lnTo>
                  <a:lnTo>
                    <a:pt x="21" y="47"/>
                  </a:lnTo>
                  <a:lnTo>
                    <a:pt x="38" y="36"/>
                  </a:ln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17" name="Freeform 169"/>
            <p:cNvSpPr>
              <a:spLocks/>
            </p:cNvSpPr>
            <p:nvPr/>
          </p:nvSpPr>
          <p:spPr bwMode="auto">
            <a:xfrm>
              <a:off x="286" y="1737"/>
              <a:ext cx="635" cy="667"/>
            </a:xfrm>
            <a:custGeom>
              <a:avLst/>
              <a:gdLst>
                <a:gd name="T0" fmla="*/ 29 w 1236"/>
                <a:gd name="T1" fmla="*/ 22 h 1263"/>
                <a:gd name="T2" fmla="*/ 66 w 1236"/>
                <a:gd name="T3" fmla="*/ 253 h 1263"/>
                <a:gd name="T4" fmla="*/ 0 w 1236"/>
                <a:gd name="T5" fmla="*/ 251 h 1263"/>
                <a:gd name="T6" fmla="*/ 52 w 1236"/>
                <a:gd name="T7" fmla="*/ 359 h 1263"/>
                <a:gd name="T8" fmla="*/ 47 w 1236"/>
                <a:gd name="T9" fmla="*/ 474 h 1263"/>
                <a:gd name="T10" fmla="*/ 137 w 1236"/>
                <a:gd name="T11" fmla="*/ 535 h 1263"/>
                <a:gd name="T12" fmla="*/ 117 w 1236"/>
                <a:gd name="T13" fmla="*/ 448 h 1263"/>
                <a:gd name="T14" fmla="*/ 114 w 1236"/>
                <a:gd name="T15" fmla="*/ 271 h 1263"/>
                <a:gd name="T16" fmla="*/ 95 w 1236"/>
                <a:gd name="T17" fmla="*/ 118 h 1263"/>
                <a:gd name="T18" fmla="*/ 156 w 1236"/>
                <a:gd name="T19" fmla="*/ 171 h 1263"/>
                <a:gd name="T20" fmla="*/ 203 w 1236"/>
                <a:gd name="T21" fmla="*/ 349 h 1263"/>
                <a:gd name="T22" fmla="*/ 207 w 1236"/>
                <a:gd name="T23" fmla="*/ 444 h 1263"/>
                <a:gd name="T24" fmla="*/ 207 w 1236"/>
                <a:gd name="T25" fmla="*/ 478 h 1263"/>
                <a:gd name="T26" fmla="*/ 316 w 1236"/>
                <a:gd name="T27" fmla="*/ 719 h 1263"/>
                <a:gd name="T28" fmla="*/ 325 w 1236"/>
                <a:gd name="T29" fmla="*/ 932 h 1263"/>
                <a:gd name="T30" fmla="*/ 477 w 1236"/>
                <a:gd name="T31" fmla="*/ 1037 h 1263"/>
                <a:gd name="T32" fmla="*/ 778 w 1236"/>
                <a:gd name="T33" fmla="*/ 1160 h 1263"/>
                <a:gd name="T34" fmla="*/ 861 w 1236"/>
                <a:gd name="T35" fmla="*/ 1263 h 1263"/>
                <a:gd name="T36" fmla="*/ 1001 w 1236"/>
                <a:gd name="T37" fmla="*/ 1210 h 1263"/>
                <a:gd name="T38" fmla="*/ 1008 w 1236"/>
                <a:gd name="T39" fmla="*/ 1135 h 1263"/>
                <a:gd name="T40" fmla="*/ 1112 w 1236"/>
                <a:gd name="T41" fmla="*/ 1152 h 1263"/>
                <a:gd name="T42" fmla="*/ 1166 w 1236"/>
                <a:gd name="T43" fmla="*/ 1138 h 1263"/>
                <a:gd name="T44" fmla="*/ 1195 w 1236"/>
                <a:gd name="T45" fmla="*/ 1074 h 1263"/>
                <a:gd name="T46" fmla="*/ 1231 w 1236"/>
                <a:gd name="T47" fmla="*/ 997 h 1263"/>
                <a:gd name="T48" fmla="*/ 1075 w 1236"/>
                <a:gd name="T49" fmla="*/ 997 h 1263"/>
                <a:gd name="T50" fmla="*/ 997 w 1236"/>
                <a:gd name="T51" fmla="*/ 1095 h 1263"/>
                <a:gd name="T52" fmla="*/ 856 w 1236"/>
                <a:gd name="T53" fmla="*/ 1070 h 1263"/>
                <a:gd name="T54" fmla="*/ 705 w 1236"/>
                <a:gd name="T55" fmla="*/ 977 h 1263"/>
                <a:gd name="T56" fmla="*/ 687 w 1236"/>
                <a:gd name="T57" fmla="*/ 837 h 1263"/>
                <a:gd name="T58" fmla="*/ 759 w 1236"/>
                <a:gd name="T59" fmla="*/ 729 h 1263"/>
                <a:gd name="T60" fmla="*/ 704 w 1236"/>
                <a:gd name="T61" fmla="*/ 615 h 1263"/>
                <a:gd name="T62" fmla="*/ 554 w 1236"/>
                <a:gd name="T63" fmla="*/ 448 h 1263"/>
                <a:gd name="T64" fmla="*/ 510 w 1236"/>
                <a:gd name="T65" fmla="*/ 327 h 1263"/>
                <a:gd name="T66" fmla="*/ 393 w 1236"/>
                <a:gd name="T67" fmla="*/ 242 h 1263"/>
                <a:gd name="T68" fmla="*/ 228 w 1236"/>
                <a:gd name="T69" fmla="*/ 202 h 1263"/>
                <a:gd name="T70" fmla="*/ 29 w 1236"/>
                <a:gd name="T71" fmla="*/ 0 h 1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36" h="1263">
                  <a:moveTo>
                    <a:pt x="29" y="0"/>
                  </a:moveTo>
                  <a:lnTo>
                    <a:pt x="29" y="22"/>
                  </a:lnTo>
                  <a:lnTo>
                    <a:pt x="12" y="66"/>
                  </a:lnTo>
                  <a:lnTo>
                    <a:pt x="66" y="253"/>
                  </a:lnTo>
                  <a:lnTo>
                    <a:pt x="42" y="279"/>
                  </a:lnTo>
                  <a:lnTo>
                    <a:pt x="0" y="251"/>
                  </a:lnTo>
                  <a:lnTo>
                    <a:pt x="28" y="352"/>
                  </a:lnTo>
                  <a:lnTo>
                    <a:pt x="52" y="359"/>
                  </a:lnTo>
                  <a:lnTo>
                    <a:pt x="79" y="401"/>
                  </a:lnTo>
                  <a:lnTo>
                    <a:pt x="47" y="474"/>
                  </a:lnTo>
                  <a:lnTo>
                    <a:pt x="124" y="592"/>
                  </a:lnTo>
                  <a:lnTo>
                    <a:pt x="137" y="535"/>
                  </a:lnTo>
                  <a:lnTo>
                    <a:pt x="111" y="503"/>
                  </a:lnTo>
                  <a:lnTo>
                    <a:pt x="117" y="448"/>
                  </a:lnTo>
                  <a:lnTo>
                    <a:pt x="87" y="325"/>
                  </a:lnTo>
                  <a:lnTo>
                    <a:pt x="114" y="271"/>
                  </a:lnTo>
                  <a:lnTo>
                    <a:pt x="74" y="200"/>
                  </a:lnTo>
                  <a:lnTo>
                    <a:pt x="95" y="118"/>
                  </a:lnTo>
                  <a:lnTo>
                    <a:pt x="118" y="127"/>
                  </a:lnTo>
                  <a:lnTo>
                    <a:pt x="156" y="171"/>
                  </a:lnTo>
                  <a:lnTo>
                    <a:pt x="177" y="336"/>
                  </a:lnTo>
                  <a:lnTo>
                    <a:pt x="203" y="349"/>
                  </a:lnTo>
                  <a:lnTo>
                    <a:pt x="190" y="391"/>
                  </a:lnTo>
                  <a:lnTo>
                    <a:pt x="207" y="444"/>
                  </a:lnTo>
                  <a:lnTo>
                    <a:pt x="232" y="450"/>
                  </a:lnTo>
                  <a:lnTo>
                    <a:pt x="207" y="478"/>
                  </a:lnTo>
                  <a:lnTo>
                    <a:pt x="254" y="520"/>
                  </a:lnTo>
                  <a:lnTo>
                    <a:pt x="316" y="719"/>
                  </a:lnTo>
                  <a:lnTo>
                    <a:pt x="247" y="792"/>
                  </a:lnTo>
                  <a:lnTo>
                    <a:pt x="325" y="932"/>
                  </a:lnTo>
                  <a:lnTo>
                    <a:pt x="396" y="967"/>
                  </a:lnTo>
                  <a:lnTo>
                    <a:pt x="477" y="1037"/>
                  </a:lnTo>
                  <a:lnTo>
                    <a:pt x="668" y="1145"/>
                  </a:lnTo>
                  <a:lnTo>
                    <a:pt x="778" y="1160"/>
                  </a:lnTo>
                  <a:lnTo>
                    <a:pt x="839" y="1198"/>
                  </a:lnTo>
                  <a:lnTo>
                    <a:pt x="861" y="1263"/>
                  </a:lnTo>
                  <a:lnTo>
                    <a:pt x="880" y="1238"/>
                  </a:lnTo>
                  <a:lnTo>
                    <a:pt x="1001" y="1210"/>
                  </a:lnTo>
                  <a:lnTo>
                    <a:pt x="973" y="1168"/>
                  </a:lnTo>
                  <a:lnTo>
                    <a:pt x="1008" y="1135"/>
                  </a:lnTo>
                  <a:lnTo>
                    <a:pt x="1067" y="1155"/>
                  </a:lnTo>
                  <a:lnTo>
                    <a:pt x="1112" y="1152"/>
                  </a:lnTo>
                  <a:lnTo>
                    <a:pt x="1146" y="1167"/>
                  </a:lnTo>
                  <a:lnTo>
                    <a:pt x="1166" y="1138"/>
                  </a:lnTo>
                  <a:lnTo>
                    <a:pt x="1194" y="1118"/>
                  </a:lnTo>
                  <a:lnTo>
                    <a:pt x="1195" y="1074"/>
                  </a:lnTo>
                  <a:lnTo>
                    <a:pt x="1236" y="1042"/>
                  </a:lnTo>
                  <a:lnTo>
                    <a:pt x="1231" y="997"/>
                  </a:lnTo>
                  <a:lnTo>
                    <a:pt x="1184" y="982"/>
                  </a:lnTo>
                  <a:lnTo>
                    <a:pt x="1075" y="997"/>
                  </a:lnTo>
                  <a:lnTo>
                    <a:pt x="1037" y="1065"/>
                  </a:lnTo>
                  <a:lnTo>
                    <a:pt x="997" y="1095"/>
                  </a:lnTo>
                  <a:lnTo>
                    <a:pt x="916" y="1068"/>
                  </a:lnTo>
                  <a:lnTo>
                    <a:pt x="856" y="1070"/>
                  </a:lnTo>
                  <a:lnTo>
                    <a:pt x="738" y="1012"/>
                  </a:lnTo>
                  <a:lnTo>
                    <a:pt x="705" y="977"/>
                  </a:lnTo>
                  <a:lnTo>
                    <a:pt x="730" y="898"/>
                  </a:lnTo>
                  <a:lnTo>
                    <a:pt x="687" y="837"/>
                  </a:lnTo>
                  <a:lnTo>
                    <a:pt x="710" y="760"/>
                  </a:lnTo>
                  <a:lnTo>
                    <a:pt x="759" y="729"/>
                  </a:lnTo>
                  <a:lnTo>
                    <a:pt x="778" y="682"/>
                  </a:lnTo>
                  <a:lnTo>
                    <a:pt x="704" y="615"/>
                  </a:lnTo>
                  <a:lnTo>
                    <a:pt x="642" y="445"/>
                  </a:lnTo>
                  <a:lnTo>
                    <a:pt x="554" y="448"/>
                  </a:lnTo>
                  <a:lnTo>
                    <a:pt x="515" y="406"/>
                  </a:lnTo>
                  <a:lnTo>
                    <a:pt x="510" y="327"/>
                  </a:lnTo>
                  <a:lnTo>
                    <a:pt x="469" y="265"/>
                  </a:lnTo>
                  <a:lnTo>
                    <a:pt x="393" y="242"/>
                  </a:lnTo>
                  <a:lnTo>
                    <a:pt x="385" y="263"/>
                  </a:lnTo>
                  <a:lnTo>
                    <a:pt x="228" y="202"/>
                  </a:lnTo>
                  <a:lnTo>
                    <a:pt x="151" y="71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18" name="Freeform 170"/>
            <p:cNvSpPr>
              <a:spLocks/>
            </p:cNvSpPr>
            <p:nvPr/>
          </p:nvSpPr>
          <p:spPr bwMode="auto">
            <a:xfrm>
              <a:off x="286" y="1737"/>
              <a:ext cx="635" cy="667"/>
            </a:xfrm>
            <a:custGeom>
              <a:avLst/>
              <a:gdLst>
                <a:gd name="T0" fmla="*/ 29 w 1236"/>
                <a:gd name="T1" fmla="*/ 22 h 1263"/>
                <a:gd name="T2" fmla="*/ 66 w 1236"/>
                <a:gd name="T3" fmla="*/ 253 h 1263"/>
                <a:gd name="T4" fmla="*/ 0 w 1236"/>
                <a:gd name="T5" fmla="*/ 251 h 1263"/>
                <a:gd name="T6" fmla="*/ 52 w 1236"/>
                <a:gd name="T7" fmla="*/ 359 h 1263"/>
                <a:gd name="T8" fmla="*/ 47 w 1236"/>
                <a:gd name="T9" fmla="*/ 474 h 1263"/>
                <a:gd name="T10" fmla="*/ 137 w 1236"/>
                <a:gd name="T11" fmla="*/ 535 h 1263"/>
                <a:gd name="T12" fmla="*/ 117 w 1236"/>
                <a:gd name="T13" fmla="*/ 448 h 1263"/>
                <a:gd name="T14" fmla="*/ 114 w 1236"/>
                <a:gd name="T15" fmla="*/ 271 h 1263"/>
                <a:gd name="T16" fmla="*/ 95 w 1236"/>
                <a:gd name="T17" fmla="*/ 118 h 1263"/>
                <a:gd name="T18" fmla="*/ 156 w 1236"/>
                <a:gd name="T19" fmla="*/ 171 h 1263"/>
                <a:gd name="T20" fmla="*/ 203 w 1236"/>
                <a:gd name="T21" fmla="*/ 349 h 1263"/>
                <a:gd name="T22" fmla="*/ 207 w 1236"/>
                <a:gd name="T23" fmla="*/ 444 h 1263"/>
                <a:gd name="T24" fmla="*/ 207 w 1236"/>
                <a:gd name="T25" fmla="*/ 478 h 1263"/>
                <a:gd name="T26" fmla="*/ 316 w 1236"/>
                <a:gd name="T27" fmla="*/ 719 h 1263"/>
                <a:gd name="T28" fmla="*/ 325 w 1236"/>
                <a:gd name="T29" fmla="*/ 932 h 1263"/>
                <a:gd name="T30" fmla="*/ 477 w 1236"/>
                <a:gd name="T31" fmla="*/ 1037 h 1263"/>
                <a:gd name="T32" fmla="*/ 778 w 1236"/>
                <a:gd name="T33" fmla="*/ 1160 h 1263"/>
                <a:gd name="T34" fmla="*/ 861 w 1236"/>
                <a:gd name="T35" fmla="*/ 1263 h 1263"/>
                <a:gd name="T36" fmla="*/ 1001 w 1236"/>
                <a:gd name="T37" fmla="*/ 1210 h 1263"/>
                <a:gd name="T38" fmla="*/ 1008 w 1236"/>
                <a:gd name="T39" fmla="*/ 1135 h 1263"/>
                <a:gd name="T40" fmla="*/ 1112 w 1236"/>
                <a:gd name="T41" fmla="*/ 1152 h 1263"/>
                <a:gd name="T42" fmla="*/ 1166 w 1236"/>
                <a:gd name="T43" fmla="*/ 1138 h 1263"/>
                <a:gd name="T44" fmla="*/ 1195 w 1236"/>
                <a:gd name="T45" fmla="*/ 1074 h 1263"/>
                <a:gd name="T46" fmla="*/ 1231 w 1236"/>
                <a:gd name="T47" fmla="*/ 997 h 1263"/>
                <a:gd name="T48" fmla="*/ 1075 w 1236"/>
                <a:gd name="T49" fmla="*/ 997 h 1263"/>
                <a:gd name="T50" fmla="*/ 997 w 1236"/>
                <a:gd name="T51" fmla="*/ 1095 h 1263"/>
                <a:gd name="T52" fmla="*/ 856 w 1236"/>
                <a:gd name="T53" fmla="*/ 1070 h 1263"/>
                <a:gd name="T54" fmla="*/ 705 w 1236"/>
                <a:gd name="T55" fmla="*/ 977 h 1263"/>
                <a:gd name="T56" fmla="*/ 687 w 1236"/>
                <a:gd name="T57" fmla="*/ 837 h 1263"/>
                <a:gd name="T58" fmla="*/ 759 w 1236"/>
                <a:gd name="T59" fmla="*/ 729 h 1263"/>
                <a:gd name="T60" fmla="*/ 704 w 1236"/>
                <a:gd name="T61" fmla="*/ 615 h 1263"/>
                <a:gd name="T62" fmla="*/ 554 w 1236"/>
                <a:gd name="T63" fmla="*/ 448 h 1263"/>
                <a:gd name="T64" fmla="*/ 510 w 1236"/>
                <a:gd name="T65" fmla="*/ 327 h 1263"/>
                <a:gd name="T66" fmla="*/ 393 w 1236"/>
                <a:gd name="T67" fmla="*/ 242 h 1263"/>
                <a:gd name="T68" fmla="*/ 228 w 1236"/>
                <a:gd name="T69" fmla="*/ 202 h 1263"/>
                <a:gd name="T70" fmla="*/ 29 w 1236"/>
                <a:gd name="T71" fmla="*/ 0 h 1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36" h="1263">
                  <a:moveTo>
                    <a:pt x="29" y="0"/>
                  </a:moveTo>
                  <a:lnTo>
                    <a:pt x="29" y="22"/>
                  </a:lnTo>
                  <a:lnTo>
                    <a:pt x="12" y="66"/>
                  </a:lnTo>
                  <a:lnTo>
                    <a:pt x="66" y="253"/>
                  </a:lnTo>
                  <a:lnTo>
                    <a:pt x="42" y="279"/>
                  </a:lnTo>
                  <a:lnTo>
                    <a:pt x="0" y="251"/>
                  </a:lnTo>
                  <a:lnTo>
                    <a:pt x="28" y="352"/>
                  </a:lnTo>
                  <a:lnTo>
                    <a:pt x="52" y="359"/>
                  </a:lnTo>
                  <a:lnTo>
                    <a:pt x="79" y="401"/>
                  </a:lnTo>
                  <a:lnTo>
                    <a:pt x="47" y="474"/>
                  </a:lnTo>
                  <a:lnTo>
                    <a:pt x="124" y="592"/>
                  </a:lnTo>
                  <a:lnTo>
                    <a:pt x="137" y="535"/>
                  </a:lnTo>
                  <a:lnTo>
                    <a:pt x="111" y="503"/>
                  </a:lnTo>
                  <a:lnTo>
                    <a:pt x="117" y="448"/>
                  </a:lnTo>
                  <a:lnTo>
                    <a:pt x="87" y="325"/>
                  </a:lnTo>
                  <a:lnTo>
                    <a:pt x="114" y="271"/>
                  </a:lnTo>
                  <a:lnTo>
                    <a:pt x="74" y="200"/>
                  </a:lnTo>
                  <a:lnTo>
                    <a:pt x="95" y="118"/>
                  </a:lnTo>
                  <a:lnTo>
                    <a:pt x="118" y="127"/>
                  </a:lnTo>
                  <a:lnTo>
                    <a:pt x="156" y="171"/>
                  </a:lnTo>
                  <a:lnTo>
                    <a:pt x="177" y="336"/>
                  </a:lnTo>
                  <a:lnTo>
                    <a:pt x="203" y="349"/>
                  </a:lnTo>
                  <a:lnTo>
                    <a:pt x="190" y="391"/>
                  </a:lnTo>
                  <a:lnTo>
                    <a:pt x="207" y="444"/>
                  </a:lnTo>
                  <a:lnTo>
                    <a:pt x="232" y="450"/>
                  </a:lnTo>
                  <a:lnTo>
                    <a:pt x="207" y="478"/>
                  </a:lnTo>
                  <a:lnTo>
                    <a:pt x="254" y="520"/>
                  </a:lnTo>
                  <a:lnTo>
                    <a:pt x="316" y="719"/>
                  </a:lnTo>
                  <a:lnTo>
                    <a:pt x="247" y="792"/>
                  </a:lnTo>
                  <a:lnTo>
                    <a:pt x="325" y="932"/>
                  </a:lnTo>
                  <a:lnTo>
                    <a:pt x="396" y="967"/>
                  </a:lnTo>
                  <a:lnTo>
                    <a:pt x="477" y="1037"/>
                  </a:lnTo>
                  <a:lnTo>
                    <a:pt x="668" y="1145"/>
                  </a:lnTo>
                  <a:lnTo>
                    <a:pt x="778" y="1160"/>
                  </a:lnTo>
                  <a:lnTo>
                    <a:pt x="839" y="1198"/>
                  </a:lnTo>
                  <a:lnTo>
                    <a:pt x="861" y="1263"/>
                  </a:lnTo>
                  <a:lnTo>
                    <a:pt x="880" y="1238"/>
                  </a:lnTo>
                  <a:lnTo>
                    <a:pt x="1001" y="1210"/>
                  </a:lnTo>
                  <a:lnTo>
                    <a:pt x="973" y="1168"/>
                  </a:lnTo>
                  <a:lnTo>
                    <a:pt x="1008" y="1135"/>
                  </a:lnTo>
                  <a:lnTo>
                    <a:pt x="1067" y="1155"/>
                  </a:lnTo>
                  <a:lnTo>
                    <a:pt x="1112" y="1152"/>
                  </a:lnTo>
                  <a:lnTo>
                    <a:pt x="1146" y="1167"/>
                  </a:lnTo>
                  <a:lnTo>
                    <a:pt x="1166" y="1138"/>
                  </a:lnTo>
                  <a:lnTo>
                    <a:pt x="1194" y="1118"/>
                  </a:lnTo>
                  <a:lnTo>
                    <a:pt x="1195" y="1074"/>
                  </a:lnTo>
                  <a:lnTo>
                    <a:pt x="1236" y="1042"/>
                  </a:lnTo>
                  <a:lnTo>
                    <a:pt x="1231" y="997"/>
                  </a:lnTo>
                  <a:lnTo>
                    <a:pt x="1184" y="982"/>
                  </a:lnTo>
                  <a:lnTo>
                    <a:pt x="1075" y="997"/>
                  </a:lnTo>
                  <a:lnTo>
                    <a:pt x="1037" y="1065"/>
                  </a:lnTo>
                  <a:lnTo>
                    <a:pt x="997" y="1095"/>
                  </a:lnTo>
                  <a:lnTo>
                    <a:pt x="916" y="1068"/>
                  </a:lnTo>
                  <a:lnTo>
                    <a:pt x="856" y="1070"/>
                  </a:lnTo>
                  <a:lnTo>
                    <a:pt x="738" y="1012"/>
                  </a:lnTo>
                  <a:lnTo>
                    <a:pt x="705" y="977"/>
                  </a:lnTo>
                  <a:lnTo>
                    <a:pt x="730" y="898"/>
                  </a:lnTo>
                  <a:lnTo>
                    <a:pt x="687" y="837"/>
                  </a:lnTo>
                  <a:lnTo>
                    <a:pt x="710" y="760"/>
                  </a:lnTo>
                  <a:lnTo>
                    <a:pt x="759" y="729"/>
                  </a:lnTo>
                  <a:lnTo>
                    <a:pt x="778" y="682"/>
                  </a:lnTo>
                  <a:lnTo>
                    <a:pt x="704" y="615"/>
                  </a:lnTo>
                  <a:lnTo>
                    <a:pt x="642" y="445"/>
                  </a:lnTo>
                  <a:lnTo>
                    <a:pt x="554" y="448"/>
                  </a:lnTo>
                  <a:lnTo>
                    <a:pt x="515" y="406"/>
                  </a:lnTo>
                  <a:lnTo>
                    <a:pt x="510" y="327"/>
                  </a:lnTo>
                  <a:lnTo>
                    <a:pt x="469" y="265"/>
                  </a:lnTo>
                  <a:lnTo>
                    <a:pt x="393" y="242"/>
                  </a:lnTo>
                  <a:lnTo>
                    <a:pt x="385" y="263"/>
                  </a:lnTo>
                  <a:lnTo>
                    <a:pt x="228" y="202"/>
                  </a:lnTo>
                  <a:lnTo>
                    <a:pt x="151" y="71"/>
                  </a:lnTo>
                  <a:lnTo>
                    <a:pt x="29" y="0"/>
                  </a:lnTo>
                  <a:lnTo>
                    <a:pt x="29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19" name="Freeform 171"/>
            <p:cNvSpPr>
              <a:spLocks/>
            </p:cNvSpPr>
            <p:nvPr/>
          </p:nvSpPr>
          <p:spPr bwMode="auto">
            <a:xfrm>
              <a:off x="833" y="2346"/>
              <a:ext cx="43" cy="52"/>
            </a:xfrm>
            <a:custGeom>
              <a:avLst/>
              <a:gdLst>
                <a:gd name="T0" fmla="*/ 82 w 82"/>
                <a:gd name="T1" fmla="*/ 15 h 97"/>
                <a:gd name="T2" fmla="*/ 63 w 82"/>
                <a:gd name="T3" fmla="*/ 65 h 97"/>
                <a:gd name="T4" fmla="*/ 37 w 82"/>
                <a:gd name="T5" fmla="*/ 97 h 97"/>
                <a:gd name="T6" fmla="*/ 0 w 82"/>
                <a:gd name="T7" fmla="*/ 86 h 97"/>
                <a:gd name="T8" fmla="*/ 23 w 82"/>
                <a:gd name="T9" fmla="*/ 50 h 97"/>
                <a:gd name="T10" fmla="*/ 29 w 82"/>
                <a:gd name="T11" fmla="*/ 0 h 97"/>
                <a:gd name="T12" fmla="*/ 48 w 82"/>
                <a:gd name="T13" fmla="*/ 0 h 97"/>
                <a:gd name="T14" fmla="*/ 82 w 82"/>
                <a:gd name="T15" fmla="*/ 15 h 97"/>
                <a:gd name="T16" fmla="*/ 82 w 82"/>
                <a:gd name="T17" fmla="*/ 1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97">
                  <a:moveTo>
                    <a:pt x="82" y="15"/>
                  </a:moveTo>
                  <a:lnTo>
                    <a:pt x="63" y="65"/>
                  </a:lnTo>
                  <a:lnTo>
                    <a:pt x="37" y="97"/>
                  </a:lnTo>
                  <a:lnTo>
                    <a:pt x="0" y="86"/>
                  </a:lnTo>
                  <a:lnTo>
                    <a:pt x="23" y="50"/>
                  </a:lnTo>
                  <a:lnTo>
                    <a:pt x="29" y="0"/>
                  </a:lnTo>
                  <a:lnTo>
                    <a:pt x="48" y="0"/>
                  </a:lnTo>
                  <a:lnTo>
                    <a:pt x="82" y="15"/>
                  </a:lnTo>
                  <a:lnTo>
                    <a:pt x="82" y="15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20" name="Freeform 172"/>
            <p:cNvSpPr>
              <a:spLocks/>
            </p:cNvSpPr>
            <p:nvPr/>
          </p:nvSpPr>
          <p:spPr bwMode="auto">
            <a:xfrm>
              <a:off x="833" y="2346"/>
              <a:ext cx="43" cy="52"/>
            </a:xfrm>
            <a:custGeom>
              <a:avLst/>
              <a:gdLst>
                <a:gd name="T0" fmla="*/ 82 w 82"/>
                <a:gd name="T1" fmla="*/ 15 h 97"/>
                <a:gd name="T2" fmla="*/ 63 w 82"/>
                <a:gd name="T3" fmla="*/ 65 h 97"/>
                <a:gd name="T4" fmla="*/ 37 w 82"/>
                <a:gd name="T5" fmla="*/ 97 h 97"/>
                <a:gd name="T6" fmla="*/ 0 w 82"/>
                <a:gd name="T7" fmla="*/ 86 h 97"/>
                <a:gd name="T8" fmla="*/ 23 w 82"/>
                <a:gd name="T9" fmla="*/ 50 h 97"/>
                <a:gd name="T10" fmla="*/ 29 w 82"/>
                <a:gd name="T11" fmla="*/ 0 h 97"/>
                <a:gd name="T12" fmla="*/ 48 w 82"/>
                <a:gd name="T13" fmla="*/ 0 h 97"/>
                <a:gd name="T14" fmla="*/ 82 w 82"/>
                <a:gd name="T15" fmla="*/ 15 h 97"/>
                <a:gd name="T16" fmla="*/ 82 w 82"/>
                <a:gd name="T17" fmla="*/ 1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97">
                  <a:moveTo>
                    <a:pt x="82" y="15"/>
                  </a:moveTo>
                  <a:lnTo>
                    <a:pt x="63" y="65"/>
                  </a:lnTo>
                  <a:lnTo>
                    <a:pt x="37" y="97"/>
                  </a:lnTo>
                  <a:lnTo>
                    <a:pt x="0" y="86"/>
                  </a:lnTo>
                  <a:lnTo>
                    <a:pt x="23" y="50"/>
                  </a:lnTo>
                  <a:lnTo>
                    <a:pt x="29" y="0"/>
                  </a:lnTo>
                  <a:lnTo>
                    <a:pt x="48" y="0"/>
                  </a:lnTo>
                  <a:lnTo>
                    <a:pt x="82" y="15"/>
                  </a:lnTo>
                  <a:lnTo>
                    <a:pt x="82" y="15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21" name="Freeform 173"/>
            <p:cNvSpPr>
              <a:spLocks/>
            </p:cNvSpPr>
            <p:nvPr/>
          </p:nvSpPr>
          <p:spPr bwMode="auto">
            <a:xfrm>
              <a:off x="729" y="2337"/>
              <a:ext cx="128" cy="102"/>
            </a:xfrm>
            <a:custGeom>
              <a:avLst/>
              <a:gdLst>
                <a:gd name="T0" fmla="*/ 241 w 249"/>
                <a:gd name="T1" fmla="*/ 114 h 196"/>
                <a:gd name="T2" fmla="*/ 249 w 249"/>
                <a:gd name="T3" fmla="*/ 125 h 196"/>
                <a:gd name="T4" fmla="*/ 200 w 249"/>
                <a:gd name="T5" fmla="*/ 140 h 196"/>
                <a:gd name="T6" fmla="*/ 183 w 249"/>
                <a:gd name="T7" fmla="*/ 170 h 196"/>
                <a:gd name="T8" fmla="*/ 141 w 249"/>
                <a:gd name="T9" fmla="*/ 196 h 196"/>
                <a:gd name="T10" fmla="*/ 59 w 249"/>
                <a:gd name="T11" fmla="*/ 178 h 196"/>
                <a:gd name="T12" fmla="*/ 0 w 249"/>
                <a:gd name="T13" fmla="*/ 127 h 196"/>
                <a:gd name="T14" fmla="*/ 17 w 249"/>
                <a:gd name="T15" fmla="*/ 103 h 196"/>
                <a:gd name="T16" fmla="*/ 138 w 249"/>
                <a:gd name="T17" fmla="*/ 74 h 196"/>
                <a:gd name="T18" fmla="*/ 110 w 249"/>
                <a:gd name="T19" fmla="*/ 33 h 196"/>
                <a:gd name="T20" fmla="*/ 144 w 249"/>
                <a:gd name="T21" fmla="*/ 0 h 196"/>
                <a:gd name="T22" fmla="*/ 204 w 249"/>
                <a:gd name="T23" fmla="*/ 20 h 196"/>
                <a:gd name="T24" fmla="*/ 232 w 249"/>
                <a:gd name="T25" fmla="*/ 17 h 196"/>
                <a:gd name="T26" fmla="*/ 226 w 249"/>
                <a:gd name="T27" fmla="*/ 69 h 196"/>
                <a:gd name="T28" fmla="*/ 203 w 249"/>
                <a:gd name="T29" fmla="*/ 100 h 196"/>
                <a:gd name="T30" fmla="*/ 241 w 249"/>
                <a:gd name="T31" fmla="*/ 114 h 196"/>
                <a:gd name="T32" fmla="*/ 241 w 249"/>
                <a:gd name="T33" fmla="*/ 11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9" h="196">
                  <a:moveTo>
                    <a:pt x="241" y="114"/>
                  </a:moveTo>
                  <a:lnTo>
                    <a:pt x="249" y="125"/>
                  </a:lnTo>
                  <a:lnTo>
                    <a:pt x="200" y="140"/>
                  </a:lnTo>
                  <a:lnTo>
                    <a:pt x="183" y="170"/>
                  </a:lnTo>
                  <a:lnTo>
                    <a:pt x="141" y="196"/>
                  </a:lnTo>
                  <a:lnTo>
                    <a:pt x="59" y="178"/>
                  </a:lnTo>
                  <a:lnTo>
                    <a:pt x="0" y="127"/>
                  </a:lnTo>
                  <a:lnTo>
                    <a:pt x="17" y="103"/>
                  </a:lnTo>
                  <a:lnTo>
                    <a:pt x="138" y="74"/>
                  </a:lnTo>
                  <a:lnTo>
                    <a:pt x="110" y="33"/>
                  </a:lnTo>
                  <a:lnTo>
                    <a:pt x="144" y="0"/>
                  </a:lnTo>
                  <a:lnTo>
                    <a:pt x="204" y="20"/>
                  </a:lnTo>
                  <a:lnTo>
                    <a:pt x="232" y="17"/>
                  </a:lnTo>
                  <a:lnTo>
                    <a:pt x="226" y="69"/>
                  </a:lnTo>
                  <a:lnTo>
                    <a:pt x="203" y="100"/>
                  </a:lnTo>
                  <a:lnTo>
                    <a:pt x="241" y="114"/>
                  </a:lnTo>
                  <a:lnTo>
                    <a:pt x="241" y="114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22" name="Freeform 174"/>
            <p:cNvSpPr>
              <a:spLocks/>
            </p:cNvSpPr>
            <p:nvPr/>
          </p:nvSpPr>
          <p:spPr bwMode="auto">
            <a:xfrm>
              <a:off x="729" y="2337"/>
              <a:ext cx="128" cy="102"/>
            </a:xfrm>
            <a:custGeom>
              <a:avLst/>
              <a:gdLst>
                <a:gd name="T0" fmla="*/ 241 w 249"/>
                <a:gd name="T1" fmla="*/ 114 h 196"/>
                <a:gd name="T2" fmla="*/ 249 w 249"/>
                <a:gd name="T3" fmla="*/ 125 h 196"/>
                <a:gd name="T4" fmla="*/ 200 w 249"/>
                <a:gd name="T5" fmla="*/ 140 h 196"/>
                <a:gd name="T6" fmla="*/ 183 w 249"/>
                <a:gd name="T7" fmla="*/ 170 h 196"/>
                <a:gd name="T8" fmla="*/ 141 w 249"/>
                <a:gd name="T9" fmla="*/ 196 h 196"/>
                <a:gd name="T10" fmla="*/ 59 w 249"/>
                <a:gd name="T11" fmla="*/ 178 h 196"/>
                <a:gd name="T12" fmla="*/ 0 w 249"/>
                <a:gd name="T13" fmla="*/ 127 h 196"/>
                <a:gd name="T14" fmla="*/ 17 w 249"/>
                <a:gd name="T15" fmla="*/ 103 h 196"/>
                <a:gd name="T16" fmla="*/ 138 w 249"/>
                <a:gd name="T17" fmla="*/ 74 h 196"/>
                <a:gd name="T18" fmla="*/ 110 w 249"/>
                <a:gd name="T19" fmla="*/ 33 h 196"/>
                <a:gd name="T20" fmla="*/ 144 w 249"/>
                <a:gd name="T21" fmla="*/ 0 h 196"/>
                <a:gd name="T22" fmla="*/ 204 w 249"/>
                <a:gd name="T23" fmla="*/ 20 h 196"/>
                <a:gd name="T24" fmla="*/ 232 w 249"/>
                <a:gd name="T25" fmla="*/ 17 h 196"/>
                <a:gd name="T26" fmla="*/ 226 w 249"/>
                <a:gd name="T27" fmla="*/ 69 h 196"/>
                <a:gd name="T28" fmla="*/ 203 w 249"/>
                <a:gd name="T29" fmla="*/ 100 h 196"/>
                <a:gd name="T30" fmla="*/ 241 w 249"/>
                <a:gd name="T31" fmla="*/ 114 h 196"/>
                <a:gd name="T32" fmla="*/ 241 w 249"/>
                <a:gd name="T33" fmla="*/ 11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9" h="196">
                  <a:moveTo>
                    <a:pt x="241" y="114"/>
                  </a:moveTo>
                  <a:lnTo>
                    <a:pt x="249" y="125"/>
                  </a:lnTo>
                  <a:lnTo>
                    <a:pt x="200" y="140"/>
                  </a:lnTo>
                  <a:lnTo>
                    <a:pt x="183" y="170"/>
                  </a:lnTo>
                  <a:lnTo>
                    <a:pt x="141" y="196"/>
                  </a:lnTo>
                  <a:lnTo>
                    <a:pt x="59" y="178"/>
                  </a:lnTo>
                  <a:lnTo>
                    <a:pt x="0" y="127"/>
                  </a:lnTo>
                  <a:lnTo>
                    <a:pt x="17" y="103"/>
                  </a:lnTo>
                  <a:lnTo>
                    <a:pt x="138" y="74"/>
                  </a:lnTo>
                  <a:lnTo>
                    <a:pt x="110" y="33"/>
                  </a:lnTo>
                  <a:lnTo>
                    <a:pt x="144" y="0"/>
                  </a:lnTo>
                  <a:lnTo>
                    <a:pt x="204" y="20"/>
                  </a:lnTo>
                  <a:lnTo>
                    <a:pt x="232" y="17"/>
                  </a:lnTo>
                  <a:lnTo>
                    <a:pt x="226" y="69"/>
                  </a:lnTo>
                  <a:lnTo>
                    <a:pt x="203" y="100"/>
                  </a:lnTo>
                  <a:lnTo>
                    <a:pt x="241" y="114"/>
                  </a:lnTo>
                  <a:lnTo>
                    <a:pt x="241" y="114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23" name="Freeform 175"/>
            <p:cNvSpPr>
              <a:spLocks/>
            </p:cNvSpPr>
            <p:nvPr/>
          </p:nvSpPr>
          <p:spPr bwMode="auto">
            <a:xfrm>
              <a:off x="825" y="2403"/>
              <a:ext cx="144" cy="74"/>
            </a:xfrm>
            <a:custGeom>
              <a:avLst/>
              <a:gdLst>
                <a:gd name="T0" fmla="*/ 65 w 284"/>
                <a:gd name="T1" fmla="*/ 0 h 139"/>
                <a:gd name="T2" fmla="*/ 18 w 284"/>
                <a:gd name="T3" fmla="*/ 13 h 139"/>
                <a:gd name="T4" fmla="*/ 0 w 284"/>
                <a:gd name="T5" fmla="*/ 47 h 139"/>
                <a:gd name="T6" fmla="*/ 74 w 284"/>
                <a:gd name="T7" fmla="*/ 70 h 139"/>
                <a:gd name="T8" fmla="*/ 77 w 284"/>
                <a:gd name="T9" fmla="*/ 129 h 139"/>
                <a:gd name="T10" fmla="*/ 84 w 284"/>
                <a:gd name="T11" fmla="*/ 139 h 139"/>
                <a:gd name="T12" fmla="*/ 153 w 284"/>
                <a:gd name="T13" fmla="*/ 122 h 139"/>
                <a:gd name="T14" fmla="*/ 181 w 284"/>
                <a:gd name="T15" fmla="*/ 126 h 139"/>
                <a:gd name="T16" fmla="*/ 284 w 284"/>
                <a:gd name="T17" fmla="*/ 65 h 139"/>
                <a:gd name="T18" fmla="*/ 275 w 284"/>
                <a:gd name="T19" fmla="*/ 51 h 139"/>
                <a:gd name="T20" fmla="*/ 79 w 284"/>
                <a:gd name="T21" fmla="*/ 23 h 139"/>
                <a:gd name="T22" fmla="*/ 65 w 284"/>
                <a:gd name="T23" fmla="*/ 0 h 139"/>
                <a:gd name="T24" fmla="*/ 65 w 284"/>
                <a:gd name="T25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4" h="139">
                  <a:moveTo>
                    <a:pt x="65" y="0"/>
                  </a:moveTo>
                  <a:lnTo>
                    <a:pt x="18" y="13"/>
                  </a:lnTo>
                  <a:lnTo>
                    <a:pt x="0" y="47"/>
                  </a:lnTo>
                  <a:lnTo>
                    <a:pt x="74" y="70"/>
                  </a:lnTo>
                  <a:lnTo>
                    <a:pt x="77" y="129"/>
                  </a:lnTo>
                  <a:lnTo>
                    <a:pt x="84" y="139"/>
                  </a:lnTo>
                  <a:lnTo>
                    <a:pt x="153" y="122"/>
                  </a:lnTo>
                  <a:lnTo>
                    <a:pt x="181" y="126"/>
                  </a:lnTo>
                  <a:lnTo>
                    <a:pt x="284" y="65"/>
                  </a:lnTo>
                  <a:lnTo>
                    <a:pt x="275" y="51"/>
                  </a:lnTo>
                  <a:lnTo>
                    <a:pt x="79" y="23"/>
                  </a:lnTo>
                  <a:lnTo>
                    <a:pt x="65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24" name="Freeform 176"/>
            <p:cNvSpPr>
              <a:spLocks/>
            </p:cNvSpPr>
            <p:nvPr/>
          </p:nvSpPr>
          <p:spPr bwMode="auto">
            <a:xfrm>
              <a:off x="825" y="2403"/>
              <a:ext cx="144" cy="74"/>
            </a:xfrm>
            <a:custGeom>
              <a:avLst/>
              <a:gdLst>
                <a:gd name="T0" fmla="*/ 65 w 284"/>
                <a:gd name="T1" fmla="*/ 0 h 139"/>
                <a:gd name="T2" fmla="*/ 18 w 284"/>
                <a:gd name="T3" fmla="*/ 13 h 139"/>
                <a:gd name="T4" fmla="*/ 0 w 284"/>
                <a:gd name="T5" fmla="*/ 47 h 139"/>
                <a:gd name="T6" fmla="*/ 74 w 284"/>
                <a:gd name="T7" fmla="*/ 70 h 139"/>
                <a:gd name="T8" fmla="*/ 77 w 284"/>
                <a:gd name="T9" fmla="*/ 129 h 139"/>
                <a:gd name="T10" fmla="*/ 84 w 284"/>
                <a:gd name="T11" fmla="*/ 139 h 139"/>
                <a:gd name="T12" fmla="*/ 153 w 284"/>
                <a:gd name="T13" fmla="*/ 122 h 139"/>
                <a:gd name="T14" fmla="*/ 181 w 284"/>
                <a:gd name="T15" fmla="*/ 126 h 139"/>
                <a:gd name="T16" fmla="*/ 284 w 284"/>
                <a:gd name="T17" fmla="*/ 65 h 139"/>
                <a:gd name="T18" fmla="*/ 275 w 284"/>
                <a:gd name="T19" fmla="*/ 51 h 139"/>
                <a:gd name="T20" fmla="*/ 79 w 284"/>
                <a:gd name="T21" fmla="*/ 23 h 139"/>
                <a:gd name="T22" fmla="*/ 65 w 284"/>
                <a:gd name="T23" fmla="*/ 0 h 139"/>
                <a:gd name="T24" fmla="*/ 65 w 284"/>
                <a:gd name="T25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4" h="139">
                  <a:moveTo>
                    <a:pt x="65" y="0"/>
                  </a:moveTo>
                  <a:lnTo>
                    <a:pt x="18" y="13"/>
                  </a:lnTo>
                  <a:lnTo>
                    <a:pt x="0" y="47"/>
                  </a:lnTo>
                  <a:lnTo>
                    <a:pt x="74" y="70"/>
                  </a:lnTo>
                  <a:lnTo>
                    <a:pt x="77" y="129"/>
                  </a:lnTo>
                  <a:lnTo>
                    <a:pt x="84" y="139"/>
                  </a:lnTo>
                  <a:lnTo>
                    <a:pt x="153" y="122"/>
                  </a:lnTo>
                  <a:lnTo>
                    <a:pt x="181" y="126"/>
                  </a:lnTo>
                  <a:lnTo>
                    <a:pt x="284" y="65"/>
                  </a:lnTo>
                  <a:lnTo>
                    <a:pt x="275" y="51"/>
                  </a:lnTo>
                  <a:lnTo>
                    <a:pt x="79" y="23"/>
                  </a:lnTo>
                  <a:lnTo>
                    <a:pt x="65" y="0"/>
                  </a:lnTo>
                  <a:lnTo>
                    <a:pt x="65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25" name="Freeform 177"/>
            <p:cNvSpPr>
              <a:spLocks/>
            </p:cNvSpPr>
            <p:nvPr/>
          </p:nvSpPr>
          <p:spPr bwMode="auto">
            <a:xfrm>
              <a:off x="803" y="2427"/>
              <a:ext cx="61" cy="44"/>
            </a:xfrm>
            <a:custGeom>
              <a:avLst/>
              <a:gdLst>
                <a:gd name="T0" fmla="*/ 41 w 120"/>
                <a:gd name="T1" fmla="*/ 0 h 85"/>
                <a:gd name="T2" fmla="*/ 118 w 120"/>
                <a:gd name="T3" fmla="*/ 27 h 85"/>
                <a:gd name="T4" fmla="*/ 120 w 120"/>
                <a:gd name="T5" fmla="*/ 85 h 85"/>
                <a:gd name="T6" fmla="*/ 50 w 120"/>
                <a:gd name="T7" fmla="*/ 62 h 85"/>
                <a:gd name="T8" fmla="*/ 0 w 120"/>
                <a:gd name="T9" fmla="*/ 25 h 85"/>
                <a:gd name="T10" fmla="*/ 41 w 120"/>
                <a:gd name="T11" fmla="*/ 0 h 85"/>
                <a:gd name="T12" fmla="*/ 41 w 120"/>
                <a:gd name="T1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85">
                  <a:moveTo>
                    <a:pt x="41" y="0"/>
                  </a:moveTo>
                  <a:lnTo>
                    <a:pt x="118" y="27"/>
                  </a:lnTo>
                  <a:lnTo>
                    <a:pt x="120" y="85"/>
                  </a:lnTo>
                  <a:lnTo>
                    <a:pt x="50" y="62"/>
                  </a:lnTo>
                  <a:lnTo>
                    <a:pt x="0" y="25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26" name="Freeform 178"/>
            <p:cNvSpPr>
              <a:spLocks/>
            </p:cNvSpPr>
            <p:nvPr/>
          </p:nvSpPr>
          <p:spPr bwMode="auto">
            <a:xfrm>
              <a:off x="803" y="2427"/>
              <a:ext cx="61" cy="44"/>
            </a:xfrm>
            <a:custGeom>
              <a:avLst/>
              <a:gdLst>
                <a:gd name="T0" fmla="*/ 41 w 120"/>
                <a:gd name="T1" fmla="*/ 0 h 85"/>
                <a:gd name="T2" fmla="*/ 118 w 120"/>
                <a:gd name="T3" fmla="*/ 27 h 85"/>
                <a:gd name="T4" fmla="*/ 120 w 120"/>
                <a:gd name="T5" fmla="*/ 85 h 85"/>
                <a:gd name="T6" fmla="*/ 50 w 120"/>
                <a:gd name="T7" fmla="*/ 62 h 85"/>
                <a:gd name="T8" fmla="*/ 0 w 120"/>
                <a:gd name="T9" fmla="*/ 25 h 85"/>
                <a:gd name="T10" fmla="*/ 41 w 120"/>
                <a:gd name="T11" fmla="*/ 0 h 85"/>
                <a:gd name="T12" fmla="*/ 41 w 120"/>
                <a:gd name="T1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85">
                  <a:moveTo>
                    <a:pt x="41" y="0"/>
                  </a:moveTo>
                  <a:lnTo>
                    <a:pt x="118" y="27"/>
                  </a:lnTo>
                  <a:lnTo>
                    <a:pt x="120" y="85"/>
                  </a:lnTo>
                  <a:lnTo>
                    <a:pt x="50" y="62"/>
                  </a:lnTo>
                  <a:lnTo>
                    <a:pt x="0" y="25"/>
                  </a:lnTo>
                  <a:lnTo>
                    <a:pt x="41" y="0"/>
                  </a:lnTo>
                  <a:lnTo>
                    <a:pt x="41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27" name="Freeform 179"/>
            <p:cNvSpPr>
              <a:spLocks/>
            </p:cNvSpPr>
            <p:nvPr/>
          </p:nvSpPr>
          <p:spPr bwMode="auto">
            <a:xfrm>
              <a:off x="866" y="2437"/>
              <a:ext cx="136" cy="112"/>
            </a:xfrm>
            <a:custGeom>
              <a:avLst/>
              <a:gdLst>
                <a:gd name="T0" fmla="*/ 70 w 262"/>
                <a:gd name="T1" fmla="*/ 196 h 212"/>
                <a:gd name="T2" fmla="*/ 126 w 262"/>
                <a:gd name="T3" fmla="*/ 212 h 212"/>
                <a:gd name="T4" fmla="*/ 141 w 262"/>
                <a:gd name="T5" fmla="*/ 192 h 212"/>
                <a:gd name="T6" fmla="*/ 166 w 262"/>
                <a:gd name="T7" fmla="*/ 197 h 212"/>
                <a:gd name="T8" fmla="*/ 173 w 262"/>
                <a:gd name="T9" fmla="*/ 156 h 212"/>
                <a:gd name="T10" fmla="*/ 262 w 262"/>
                <a:gd name="T11" fmla="*/ 63 h 212"/>
                <a:gd name="T12" fmla="*/ 262 w 262"/>
                <a:gd name="T13" fmla="*/ 33 h 212"/>
                <a:gd name="T14" fmla="*/ 200 w 262"/>
                <a:gd name="T15" fmla="*/ 0 h 212"/>
                <a:gd name="T16" fmla="*/ 98 w 262"/>
                <a:gd name="T17" fmla="*/ 59 h 212"/>
                <a:gd name="T18" fmla="*/ 68 w 262"/>
                <a:gd name="T19" fmla="*/ 56 h 212"/>
                <a:gd name="T20" fmla="*/ 0 w 262"/>
                <a:gd name="T21" fmla="*/ 73 h 212"/>
                <a:gd name="T22" fmla="*/ 54 w 262"/>
                <a:gd name="T23" fmla="*/ 161 h 212"/>
                <a:gd name="T24" fmla="*/ 73 w 262"/>
                <a:gd name="T25" fmla="*/ 179 h 212"/>
                <a:gd name="T26" fmla="*/ 70 w 262"/>
                <a:gd name="T27" fmla="*/ 196 h 212"/>
                <a:gd name="T28" fmla="*/ 70 w 262"/>
                <a:gd name="T29" fmla="*/ 19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212">
                  <a:moveTo>
                    <a:pt x="70" y="196"/>
                  </a:moveTo>
                  <a:lnTo>
                    <a:pt x="126" y="212"/>
                  </a:lnTo>
                  <a:lnTo>
                    <a:pt x="141" y="192"/>
                  </a:lnTo>
                  <a:lnTo>
                    <a:pt x="166" y="197"/>
                  </a:lnTo>
                  <a:lnTo>
                    <a:pt x="173" y="156"/>
                  </a:lnTo>
                  <a:lnTo>
                    <a:pt x="262" y="63"/>
                  </a:lnTo>
                  <a:lnTo>
                    <a:pt x="262" y="33"/>
                  </a:lnTo>
                  <a:lnTo>
                    <a:pt x="200" y="0"/>
                  </a:lnTo>
                  <a:lnTo>
                    <a:pt x="98" y="59"/>
                  </a:lnTo>
                  <a:lnTo>
                    <a:pt x="68" y="56"/>
                  </a:lnTo>
                  <a:lnTo>
                    <a:pt x="0" y="73"/>
                  </a:lnTo>
                  <a:lnTo>
                    <a:pt x="54" y="161"/>
                  </a:lnTo>
                  <a:lnTo>
                    <a:pt x="73" y="179"/>
                  </a:lnTo>
                  <a:lnTo>
                    <a:pt x="70" y="196"/>
                  </a:lnTo>
                  <a:lnTo>
                    <a:pt x="70" y="196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28" name="Freeform 180"/>
            <p:cNvSpPr>
              <a:spLocks/>
            </p:cNvSpPr>
            <p:nvPr/>
          </p:nvSpPr>
          <p:spPr bwMode="auto">
            <a:xfrm>
              <a:off x="866" y="2437"/>
              <a:ext cx="136" cy="112"/>
            </a:xfrm>
            <a:custGeom>
              <a:avLst/>
              <a:gdLst>
                <a:gd name="T0" fmla="*/ 70 w 262"/>
                <a:gd name="T1" fmla="*/ 196 h 212"/>
                <a:gd name="T2" fmla="*/ 126 w 262"/>
                <a:gd name="T3" fmla="*/ 212 h 212"/>
                <a:gd name="T4" fmla="*/ 141 w 262"/>
                <a:gd name="T5" fmla="*/ 192 h 212"/>
                <a:gd name="T6" fmla="*/ 166 w 262"/>
                <a:gd name="T7" fmla="*/ 197 h 212"/>
                <a:gd name="T8" fmla="*/ 173 w 262"/>
                <a:gd name="T9" fmla="*/ 156 h 212"/>
                <a:gd name="T10" fmla="*/ 262 w 262"/>
                <a:gd name="T11" fmla="*/ 63 h 212"/>
                <a:gd name="T12" fmla="*/ 262 w 262"/>
                <a:gd name="T13" fmla="*/ 33 h 212"/>
                <a:gd name="T14" fmla="*/ 200 w 262"/>
                <a:gd name="T15" fmla="*/ 0 h 212"/>
                <a:gd name="T16" fmla="*/ 98 w 262"/>
                <a:gd name="T17" fmla="*/ 59 h 212"/>
                <a:gd name="T18" fmla="*/ 68 w 262"/>
                <a:gd name="T19" fmla="*/ 56 h 212"/>
                <a:gd name="T20" fmla="*/ 0 w 262"/>
                <a:gd name="T21" fmla="*/ 73 h 212"/>
                <a:gd name="T22" fmla="*/ 54 w 262"/>
                <a:gd name="T23" fmla="*/ 161 h 212"/>
                <a:gd name="T24" fmla="*/ 73 w 262"/>
                <a:gd name="T25" fmla="*/ 179 h 212"/>
                <a:gd name="T26" fmla="*/ 70 w 262"/>
                <a:gd name="T27" fmla="*/ 196 h 212"/>
                <a:gd name="T28" fmla="*/ 70 w 262"/>
                <a:gd name="T29" fmla="*/ 19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212">
                  <a:moveTo>
                    <a:pt x="70" y="196"/>
                  </a:moveTo>
                  <a:lnTo>
                    <a:pt x="126" y="212"/>
                  </a:lnTo>
                  <a:lnTo>
                    <a:pt x="141" y="192"/>
                  </a:lnTo>
                  <a:lnTo>
                    <a:pt x="166" y="197"/>
                  </a:lnTo>
                  <a:lnTo>
                    <a:pt x="173" y="156"/>
                  </a:lnTo>
                  <a:lnTo>
                    <a:pt x="262" y="63"/>
                  </a:lnTo>
                  <a:lnTo>
                    <a:pt x="262" y="33"/>
                  </a:lnTo>
                  <a:lnTo>
                    <a:pt x="200" y="0"/>
                  </a:lnTo>
                  <a:lnTo>
                    <a:pt x="98" y="59"/>
                  </a:lnTo>
                  <a:lnTo>
                    <a:pt x="68" y="56"/>
                  </a:lnTo>
                  <a:lnTo>
                    <a:pt x="0" y="73"/>
                  </a:lnTo>
                  <a:lnTo>
                    <a:pt x="54" y="161"/>
                  </a:lnTo>
                  <a:lnTo>
                    <a:pt x="73" y="179"/>
                  </a:lnTo>
                  <a:lnTo>
                    <a:pt x="70" y="196"/>
                  </a:lnTo>
                  <a:lnTo>
                    <a:pt x="70" y="196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29" name="Freeform 181"/>
            <p:cNvSpPr>
              <a:spLocks/>
            </p:cNvSpPr>
            <p:nvPr/>
          </p:nvSpPr>
          <p:spPr bwMode="auto">
            <a:xfrm>
              <a:off x="902" y="2540"/>
              <a:ext cx="74" cy="79"/>
            </a:xfrm>
            <a:custGeom>
              <a:avLst/>
              <a:gdLst>
                <a:gd name="T0" fmla="*/ 3 w 143"/>
                <a:gd name="T1" fmla="*/ 4 h 150"/>
                <a:gd name="T2" fmla="*/ 56 w 143"/>
                <a:gd name="T3" fmla="*/ 18 h 150"/>
                <a:gd name="T4" fmla="*/ 74 w 143"/>
                <a:gd name="T5" fmla="*/ 0 h 150"/>
                <a:gd name="T6" fmla="*/ 99 w 143"/>
                <a:gd name="T7" fmla="*/ 5 h 150"/>
                <a:gd name="T8" fmla="*/ 89 w 143"/>
                <a:gd name="T9" fmla="*/ 66 h 150"/>
                <a:gd name="T10" fmla="*/ 140 w 143"/>
                <a:gd name="T11" fmla="*/ 100 h 150"/>
                <a:gd name="T12" fmla="*/ 143 w 143"/>
                <a:gd name="T13" fmla="*/ 116 h 150"/>
                <a:gd name="T14" fmla="*/ 133 w 143"/>
                <a:gd name="T15" fmla="*/ 150 h 150"/>
                <a:gd name="T16" fmla="*/ 124 w 143"/>
                <a:gd name="T17" fmla="*/ 144 h 150"/>
                <a:gd name="T18" fmla="*/ 0 w 143"/>
                <a:gd name="T19" fmla="*/ 27 h 150"/>
                <a:gd name="T20" fmla="*/ 3 w 143"/>
                <a:gd name="T21" fmla="*/ 4 h 150"/>
                <a:gd name="T22" fmla="*/ 3 w 143"/>
                <a:gd name="T23" fmla="*/ 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3" h="150">
                  <a:moveTo>
                    <a:pt x="3" y="4"/>
                  </a:moveTo>
                  <a:lnTo>
                    <a:pt x="56" y="18"/>
                  </a:lnTo>
                  <a:lnTo>
                    <a:pt x="74" y="0"/>
                  </a:lnTo>
                  <a:lnTo>
                    <a:pt x="99" y="5"/>
                  </a:lnTo>
                  <a:lnTo>
                    <a:pt x="89" y="66"/>
                  </a:lnTo>
                  <a:lnTo>
                    <a:pt x="140" y="100"/>
                  </a:lnTo>
                  <a:lnTo>
                    <a:pt x="143" y="116"/>
                  </a:lnTo>
                  <a:lnTo>
                    <a:pt x="133" y="150"/>
                  </a:lnTo>
                  <a:lnTo>
                    <a:pt x="124" y="144"/>
                  </a:lnTo>
                  <a:lnTo>
                    <a:pt x="0" y="27"/>
                  </a:lnTo>
                  <a:lnTo>
                    <a:pt x="3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30" name="Freeform 182"/>
            <p:cNvSpPr>
              <a:spLocks/>
            </p:cNvSpPr>
            <p:nvPr/>
          </p:nvSpPr>
          <p:spPr bwMode="auto">
            <a:xfrm>
              <a:off x="902" y="2540"/>
              <a:ext cx="74" cy="79"/>
            </a:xfrm>
            <a:custGeom>
              <a:avLst/>
              <a:gdLst>
                <a:gd name="T0" fmla="*/ 3 w 143"/>
                <a:gd name="T1" fmla="*/ 4 h 150"/>
                <a:gd name="T2" fmla="*/ 56 w 143"/>
                <a:gd name="T3" fmla="*/ 18 h 150"/>
                <a:gd name="T4" fmla="*/ 74 w 143"/>
                <a:gd name="T5" fmla="*/ 0 h 150"/>
                <a:gd name="T6" fmla="*/ 99 w 143"/>
                <a:gd name="T7" fmla="*/ 5 h 150"/>
                <a:gd name="T8" fmla="*/ 89 w 143"/>
                <a:gd name="T9" fmla="*/ 66 h 150"/>
                <a:gd name="T10" fmla="*/ 140 w 143"/>
                <a:gd name="T11" fmla="*/ 100 h 150"/>
                <a:gd name="T12" fmla="*/ 143 w 143"/>
                <a:gd name="T13" fmla="*/ 116 h 150"/>
                <a:gd name="T14" fmla="*/ 133 w 143"/>
                <a:gd name="T15" fmla="*/ 150 h 150"/>
                <a:gd name="T16" fmla="*/ 124 w 143"/>
                <a:gd name="T17" fmla="*/ 144 h 150"/>
                <a:gd name="T18" fmla="*/ 0 w 143"/>
                <a:gd name="T19" fmla="*/ 27 h 150"/>
                <a:gd name="T20" fmla="*/ 3 w 143"/>
                <a:gd name="T21" fmla="*/ 4 h 150"/>
                <a:gd name="T22" fmla="*/ 3 w 143"/>
                <a:gd name="T23" fmla="*/ 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3" h="150">
                  <a:moveTo>
                    <a:pt x="3" y="4"/>
                  </a:moveTo>
                  <a:lnTo>
                    <a:pt x="56" y="18"/>
                  </a:lnTo>
                  <a:lnTo>
                    <a:pt x="74" y="0"/>
                  </a:lnTo>
                  <a:lnTo>
                    <a:pt x="99" y="5"/>
                  </a:lnTo>
                  <a:lnTo>
                    <a:pt x="89" y="66"/>
                  </a:lnTo>
                  <a:lnTo>
                    <a:pt x="140" y="100"/>
                  </a:lnTo>
                  <a:lnTo>
                    <a:pt x="143" y="116"/>
                  </a:lnTo>
                  <a:lnTo>
                    <a:pt x="133" y="150"/>
                  </a:lnTo>
                  <a:lnTo>
                    <a:pt x="124" y="144"/>
                  </a:lnTo>
                  <a:lnTo>
                    <a:pt x="0" y="27"/>
                  </a:lnTo>
                  <a:lnTo>
                    <a:pt x="3" y="4"/>
                  </a:lnTo>
                  <a:lnTo>
                    <a:pt x="3" y="4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31" name="Freeform 183"/>
            <p:cNvSpPr>
              <a:spLocks/>
            </p:cNvSpPr>
            <p:nvPr/>
          </p:nvSpPr>
          <p:spPr bwMode="auto">
            <a:xfrm>
              <a:off x="969" y="2593"/>
              <a:ext cx="164" cy="83"/>
            </a:xfrm>
            <a:custGeom>
              <a:avLst/>
              <a:gdLst>
                <a:gd name="T0" fmla="*/ 9 w 316"/>
                <a:gd name="T1" fmla="*/ 0 h 159"/>
                <a:gd name="T2" fmla="*/ 69 w 316"/>
                <a:gd name="T3" fmla="*/ 36 h 159"/>
                <a:gd name="T4" fmla="*/ 204 w 316"/>
                <a:gd name="T5" fmla="*/ 4 h 159"/>
                <a:gd name="T6" fmla="*/ 298 w 316"/>
                <a:gd name="T7" fmla="*/ 57 h 159"/>
                <a:gd name="T8" fmla="*/ 316 w 316"/>
                <a:gd name="T9" fmla="*/ 140 h 159"/>
                <a:gd name="T10" fmla="*/ 283 w 316"/>
                <a:gd name="T11" fmla="*/ 159 h 159"/>
                <a:gd name="T12" fmla="*/ 225 w 316"/>
                <a:gd name="T13" fmla="*/ 112 h 159"/>
                <a:gd name="T14" fmla="*/ 244 w 316"/>
                <a:gd name="T15" fmla="*/ 95 h 159"/>
                <a:gd name="T16" fmla="*/ 249 w 316"/>
                <a:gd name="T17" fmla="*/ 86 h 159"/>
                <a:gd name="T18" fmla="*/ 197 w 316"/>
                <a:gd name="T19" fmla="*/ 49 h 159"/>
                <a:gd name="T20" fmla="*/ 167 w 316"/>
                <a:gd name="T21" fmla="*/ 58 h 159"/>
                <a:gd name="T22" fmla="*/ 115 w 316"/>
                <a:gd name="T23" fmla="*/ 62 h 159"/>
                <a:gd name="T24" fmla="*/ 163 w 316"/>
                <a:gd name="T25" fmla="*/ 100 h 159"/>
                <a:gd name="T26" fmla="*/ 130 w 316"/>
                <a:gd name="T27" fmla="*/ 112 h 159"/>
                <a:gd name="T28" fmla="*/ 0 w 316"/>
                <a:gd name="T29" fmla="*/ 51 h 159"/>
                <a:gd name="T30" fmla="*/ 13 w 316"/>
                <a:gd name="T31" fmla="*/ 17 h 159"/>
                <a:gd name="T32" fmla="*/ 9 w 316"/>
                <a:gd name="T33" fmla="*/ 0 h 159"/>
                <a:gd name="T34" fmla="*/ 9 w 316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6" h="159">
                  <a:moveTo>
                    <a:pt x="9" y="0"/>
                  </a:moveTo>
                  <a:lnTo>
                    <a:pt x="69" y="36"/>
                  </a:lnTo>
                  <a:lnTo>
                    <a:pt x="204" y="4"/>
                  </a:lnTo>
                  <a:lnTo>
                    <a:pt x="298" y="57"/>
                  </a:lnTo>
                  <a:lnTo>
                    <a:pt x="316" y="140"/>
                  </a:lnTo>
                  <a:lnTo>
                    <a:pt x="283" y="159"/>
                  </a:lnTo>
                  <a:lnTo>
                    <a:pt x="225" y="112"/>
                  </a:lnTo>
                  <a:lnTo>
                    <a:pt x="244" y="95"/>
                  </a:lnTo>
                  <a:lnTo>
                    <a:pt x="249" y="86"/>
                  </a:lnTo>
                  <a:lnTo>
                    <a:pt x="197" y="49"/>
                  </a:lnTo>
                  <a:lnTo>
                    <a:pt x="167" y="58"/>
                  </a:lnTo>
                  <a:lnTo>
                    <a:pt x="115" y="62"/>
                  </a:lnTo>
                  <a:lnTo>
                    <a:pt x="163" y="100"/>
                  </a:lnTo>
                  <a:lnTo>
                    <a:pt x="130" y="112"/>
                  </a:lnTo>
                  <a:lnTo>
                    <a:pt x="0" y="51"/>
                  </a:lnTo>
                  <a:lnTo>
                    <a:pt x="13" y="17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32" name="Freeform 184"/>
            <p:cNvSpPr>
              <a:spLocks/>
            </p:cNvSpPr>
            <p:nvPr/>
          </p:nvSpPr>
          <p:spPr bwMode="auto">
            <a:xfrm>
              <a:off x="969" y="2593"/>
              <a:ext cx="164" cy="83"/>
            </a:xfrm>
            <a:custGeom>
              <a:avLst/>
              <a:gdLst>
                <a:gd name="T0" fmla="*/ 9 w 316"/>
                <a:gd name="T1" fmla="*/ 0 h 159"/>
                <a:gd name="T2" fmla="*/ 69 w 316"/>
                <a:gd name="T3" fmla="*/ 36 h 159"/>
                <a:gd name="T4" fmla="*/ 204 w 316"/>
                <a:gd name="T5" fmla="*/ 4 h 159"/>
                <a:gd name="T6" fmla="*/ 298 w 316"/>
                <a:gd name="T7" fmla="*/ 57 h 159"/>
                <a:gd name="T8" fmla="*/ 316 w 316"/>
                <a:gd name="T9" fmla="*/ 140 h 159"/>
                <a:gd name="T10" fmla="*/ 283 w 316"/>
                <a:gd name="T11" fmla="*/ 159 h 159"/>
                <a:gd name="T12" fmla="*/ 225 w 316"/>
                <a:gd name="T13" fmla="*/ 112 h 159"/>
                <a:gd name="T14" fmla="*/ 244 w 316"/>
                <a:gd name="T15" fmla="*/ 95 h 159"/>
                <a:gd name="T16" fmla="*/ 249 w 316"/>
                <a:gd name="T17" fmla="*/ 86 h 159"/>
                <a:gd name="T18" fmla="*/ 197 w 316"/>
                <a:gd name="T19" fmla="*/ 49 h 159"/>
                <a:gd name="T20" fmla="*/ 167 w 316"/>
                <a:gd name="T21" fmla="*/ 58 h 159"/>
                <a:gd name="T22" fmla="*/ 115 w 316"/>
                <a:gd name="T23" fmla="*/ 62 h 159"/>
                <a:gd name="T24" fmla="*/ 163 w 316"/>
                <a:gd name="T25" fmla="*/ 100 h 159"/>
                <a:gd name="T26" fmla="*/ 130 w 316"/>
                <a:gd name="T27" fmla="*/ 112 h 159"/>
                <a:gd name="T28" fmla="*/ 0 w 316"/>
                <a:gd name="T29" fmla="*/ 51 h 159"/>
                <a:gd name="T30" fmla="*/ 13 w 316"/>
                <a:gd name="T31" fmla="*/ 17 h 159"/>
                <a:gd name="T32" fmla="*/ 9 w 316"/>
                <a:gd name="T33" fmla="*/ 0 h 159"/>
                <a:gd name="T34" fmla="*/ 9 w 316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6" h="159">
                  <a:moveTo>
                    <a:pt x="9" y="0"/>
                  </a:moveTo>
                  <a:lnTo>
                    <a:pt x="69" y="36"/>
                  </a:lnTo>
                  <a:lnTo>
                    <a:pt x="204" y="4"/>
                  </a:lnTo>
                  <a:lnTo>
                    <a:pt x="298" y="57"/>
                  </a:lnTo>
                  <a:lnTo>
                    <a:pt x="316" y="140"/>
                  </a:lnTo>
                  <a:lnTo>
                    <a:pt x="283" y="159"/>
                  </a:lnTo>
                  <a:lnTo>
                    <a:pt x="225" y="112"/>
                  </a:lnTo>
                  <a:lnTo>
                    <a:pt x="244" y="95"/>
                  </a:lnTo>
                  <a:lnTo>
                    <a:pt x="249" y="86"/>
                  </a:lnTo>
                  <a:lnTo>
                    <a:pt x="197" y="49"/>
                  </a:lnTo>
                  <a:lnTo>
                    <a:pt x="167" y="58"/>
                  </a:lnTo>
                  <a:lnTo>
                    <a:pt x="115" y="62"/>
                  </a:lnTo>
                  <a:lnTo>
                    <a:pt x="163" y="100"/>
                  </a:lnTo>
                  <a:lnTo>
                    <a:pt x="130" y="112"/>
                  </a:lnTo>
                  <a:lnTo>
                    <a:pt x="0" y="51"/>
                  </a:lnTo>
                  <a:lnTo>
                    <a:pt x="13" y="17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33" name="Freeform 185"/>
            <p:cNvSpPr>
              <a:spLocks/>
            </p:cNvSpPr>
            <p:nvPr/>
          </p:nvSpPr>
          <p:spPr bwMode="auto">
            <a:xfrm>
              <a:off x="2068" y="2190"/>
              <a:ext cx="194" cy="128"/>
            </a:xfrm>
            <a:custGeom>
              <a:avLst/>
              <a:gdLst>
                <a:gd name="T0" fmla="*/ 209 w 378"/>
                <a:gd name="T1" fmla="*/ 11 h 242"/>
                <a:gd name="T2" fmla="*/ 378 w 378"/>
                <a:gd name="T3" fmla="*/ 0 h 242"/>
                <a:gd name="T4" fmla="*/ 364 w 378"/>
                <a:gd name="T5" fmla="*/ 41 h 242"/>
                <a:gd name="T6" fmla="*/ 242 w 378"/>
                <a:gd name="T7" fmla="*/ 49 h 242"/>
                <a:gd name="T8" fmla="*/ 215 w 378"/>
                <a:gd name="T9" fmla="*/ 145 h 242"/>
                <a:gd name="T10" fmla="*/ 162 w 378"/>
                <a:gd name="T11" fmla="*/ 155 h 242"/>
                <a:gd name="T12" fmla="*/ 149 w 378"/>
                <a:gd name="T13" fmla="*/ 227 h 242"/>
                <a:gd name="T14" fmla="*/ 8 w 378"/>
                <a:gd name="T15" fmla="*/ 242 h 242"/>
                <a:gd name="T16" fmla="*/ 0 w 378"/>
                <a:gd name="T17" fmla="*/ 222 h 242"/>
                <a:gd name="T18" fmla="*/ 144 w 378"/>
                <a:gd name="T19" fmla="*/ 56 h 242"/>
                <a:gd name="T20" fmla="*/ 209 w 378"/>
                <a:gd name="T21" fmla="*/ 11 h 242"/>
                <a:gd name="T22" fmla="*/ 209 w 378"/>
                <a:gd name="T23" fmla="*/ 1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8" h="242">
                  <a:moveTo>
                    <a:pt x="209" y="11"/>
                  </a:moveTo>
                  <a:lnTo>
                    <a:pt x="378" y="0"/>
                  </a:lnTo>
                  <a:lnTo>
                    <a:pt x="364" y="41"/>
                  </a:lnTo>
                  <a:lnTo>
                    <a:pt x="242" y="49"/>
                  </a:lnTo>
                  <a:lnTo>
                    <a:pt x="215" y="145"/>
                  </a:lnTo>
                  <a:lnTo>
                    <a:pt x="162" y="155"/>
                  </a:lnTo>
                  <a:lnTo>
                    <a:pt x="149" y="227"/>
                  </a:lnTo>
                  <a:lnTo>
                    <a:pt x="8" y="242"/>
                  </a:lnTo>
                  <a:lnTo>
                    <a:pt x="0" y="222"/>
                  </a:lnTo>
                  <a:lnTo>
                    <a:pt x="144" y="56"/>
                  </a:lnTo>
                  <a:lnTo>
                    <a:pt x="209" y="11"/>
                  </a:lnTo>
                  <a:lnTo>
                    <a:pt x="209" y="11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34" name="Freeform 186"/>
            <p:cNvSpPr>
              <a:spLocks/>
            </p:cNvSpPr>
            <p:nvPr/>
          </p:nvSpPr>
          <p:spPr bwMode="auto">
            <a:xfrm>
              <a:off x="2068" y="2190"/>
              <a:ext cx="194" cy="128"/>
            </a:xfrm>
            <a:custGeom>
              <a:avLst/>
              <a:gdLst>
                <a:gd name="T0" fmla="*/ 209 w 378"/>
                <a:gd name="T1" fmla="*/ 11 h 242"/>
                <a:gd name="T2" fmla="*/ 378 w 378"/>
                <a:gd name="T3" fmla="*/ 0 h 242"/>
                <a:gd name="T4" fmla="*/ 364 w 378"/>
                <a:gd name="T5" fmla="*/ 41 h 242"/>
                <a:gd name="T6" fmla="*/ 242 w 378"/>
                <a:gd name="T7" fmla="*/ 49 h 242"/>
                <a:gd name="T8" fmla="*/ 215 w 378"/>
                <a:gd name="T9" fmla="*/ 145 h 242"/>
                <a:gd name="T10" fmla="*/ 162 w 378"/>
                <a:gd name="T11" fmla="*/ 155 h 242"/>
                <a:gd name="T12" fmla="*/ 149 w 378"/>
                <a:gd name="T13" fmla="*/ 227 h 242"/>
                <a:gd name="T14" fmla="*/ 8 w 378"/>
                <a:gd name="T15" fmla="*/ 242 h 242"/>
                <a:gd name="T16" fmla="*/ 0 w 378"/>
                <a:gd name="T17" fmla="*/ 222 h 242"/>
                <a:gd name="T18" fmla="*/ 144 w 378"/>
                <a:gd name="T19" fmla="*/ 56 h 242"/>
                <a:gd name="T20" fmla="*/ 209 w 378"/>
                <a:gd name="T21" fmla="*/ 11 h 242"/>
                <a:gd name="T22" fmla="*/ 209 w 378"/>
                <a:gd name="T23" fmla="*/ 1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8" h="242">
                  <a:moveTo>
                    <a:pt x="209" y="11"/>
                  </a:moveTo>
                  <a:lnTo>
                    <a:pt x="378" y="0"/>
                  </a:lnTo>
                  <a:lnTo>
                    <a:pt x="364" y="41"/>
                  </a:lnTo>
                  <a:lnTo>
                    <a:pt x="242" y="49"/>
                  </a:lnTo>
                  <a:lnTo>
                    <a:pt x="215" y="145"/>
                  </a:lnTo>
                  <a:lnTo>
                    <a:pt x="162" y="155"/>
                  </a:lnTo>
                  <a:lnTo>
                    <a:pt x="149" y="227"/>
                  </a:lnTo>
                  <a:lnTo>
                    <a:pt x="8" y="242"/>
                  </a:lnTo>
                  <a:lnTo>
                    <a:pt x="0" y="222"/>
                  </a:lnTo>
                  <a:lnTo>
                    <a:pt x="144" y="56"/>
                  </a:lnTo>
                  <a:lnTo>
                    <a:pt x="209" y="11"/>
                  </a:lnTo>
                  <a:lnTo>
                    <a:pt x="209" y="11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35" name="Freeform 187"/>
            <p:cNvSpPr>
              <a:spLocks/>
            </p:cNvSpPr>
            <p:nvPr/>
          </p:nvSpPr>
          <p:spPr bwMode="auto">
            <a:xfrm>
              <a:off x="2174" y="2014"/>
              <a:ext cx="259" cy="181"/>
            </a:xfrm>
            <a:custGeom>
              <a:avLst/>
              <a:gdLst>
                <a:gd name="T0" fmla="*/ 0 w 506"/>
                <a:gd name="T1" fmla="*/ 344 h 344"/>
                <a:gd name="T2" fmla="*/ 165 w 506"/>
                <a:gd name="T3" fmla="*/ 232 h 344"/>
                <a:gd name="T4" fmla="*/ 169 w 506"/>
                <a:gd name="T5" fmla="*/ 188 h 344"/>
                <a:gd name="T6" fmla="*/ 235 w 506"/>
                <a:gd name="T7" fmla="*/ 111 h 344"/>
                <a:gd name="T8" fmla="*/ 334 w 506"/>
                <a:gd name="T9" fmla="*/ 58 h 344"/>
                <a:gd name="T10" fmla="*/ 366 w 506"/>
                <a:gd name="T11" fmla="*/ 0 h 344"/>
                <a:gd name="T12" fmla="*/ 450 w 506"/>
                <a:gd name="T13" fmla="*/ 37 h 344"/>
                <a:gd name="T14" fmla="*/ 506 w 506"/>
                <a:gd name="T15" fmla="*/ 31 h 344"/>
                <a:gd name="T16" fmla="*/ 500 w 506"/>
                <a:gd name="T17" fmla="*/ 133 h 344"/>
                <a:gd name="T18" fmla="*/ 445 w 506"/>
                <a:gd name="T19" fmla="*/ 145 h 344"/>
                <a:gd name="T20" fmla="*/ 332 w 506"/>
                <a:gd name="T21" fmla="*/ 238 h 344"/>
                <a:gd name="T22" fmla="*/ 222 w 506"/>
                <a:gd name="T23" fmla="*/ 260 h 344"/>
                <a:gd name="T24" fmla="*/ 173 w 506"/>
                <a:gd name="T25" fmla="*/ 333 h 344"/>
                <a:gd name="T26" fmla="*/ 7 w 506"/>
                <a:gd name="T27" fmla="*/ 344 h 344"/>
                <a:gd name="T28" fmla="*/ 0 w 506"/>
                <a:gd name="T29" fmla="*/ 344 h 344"/>
                <a:gd name="T30" fmla="*/ 0 w 506"/>
                <a:gd name="T31" fmla="*/ 34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6" h="344">
                  <a:moveTo>
                    <a:pt x="0" y="344"/>
                  </a:moveTo>
                  <a:lnTo>
                    <a:pt x="165" y="232"/>
                  </a:lnTo>
                  <a:lnTo>
                    <a:pt x="169" y="188"/>
                  </a:lnTo>
                  <a:lnTo>
                    <a:pt x="235" y="111"/>
                  </a:lnTo>
                  <a:lnTo>
                    <a:pt x="334" y="58"/>
                  </a:lnTo>
                  <a:lnTo>
                    <a:pt x="366" y="0"/>
                  </a:lnTo>
                  <a:lnTo>
                    <a:pt x="450" y="37"/>
                  </a:lnTo>
                  <a:lnTo>
                    <a:pt x="506" y="31"/>
                  </a:lnTo>
                  <a:lnTo>
                    <a:pt x="500" y="133"/>
                  </a:lnTo>
                  <a:lnTo>
                    <a:pt x="445" y="145"/>
                  </a:lnTo>
                  <a:lnTo>
                    <a:pt x="332" y="238"/>
                  </a:lnTo>
                  <a:lnTo>
                    <a:pt x="222" y="260"/>
                  </a:lnTo>
                  <a:lnTo>
                    <a:pt x="173" y="333"/>
                  </a:lnTo>
                  <a:lnTo>
                    <a:pt x="7" y="344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36" name="Freeform 188"/>
            <p:cNvSpPr>
              <a:spLocks/>
            </p:cNvSpPr>
            <p:nvPr/>
          </p:nvSpPr>
          <p:spPr bwMode="auto">
            <a:xfrm>
              <a:off x="2174" y="2014"/>
              <a:ext cx="259" cy="181"/>
            </a:xfrm>
            <a:custGeom>
              <a:avLst/>
              <a:gdLst>
                <a:gd name="T0" fmla="*/ 0 w 506"/>
                <a:gd name="T1" fmla="*/ 344 h 344"/>
                <a:gd name="T2" fmla="*/ 165 w 506"/>
                <a:gd name="T3" fmla="*/ 232 h 344"/>
                <a:gd name="T4" fmla="*/ 169 w 506"/>
                <a:gd name="T5" fmla="*/ 188 h 344"/>
                <a:gd name="T6" fmla="*/ 235 w 506"/>
                <a:gd name="T7" fmla="*/ 111 h 344"/>
                <a:gd name="T8" fmla="*/ 334 w 506"/>
                <a:gd name="T9" fmla="*/ 58 h 344"/>
                <a:gd name="T10" fmla="*/ 366 w 506"/>
                <a:gd name="T11" fmla="*/ 0 h 344"/>
                <a:gd name="T12" fmla="*/ 450 w 506"/>
                <a:gd name="T13" fmla="*/ 37 h 344"/>
                <a:gd name="T14" fmla="*/ 506 w 506"/>
                <a:gd name="T15" fmla="*/ 31 h 344"/>
                <a:gd name="T16" fmla="*/ 500 w 506"/>
                <a:gd name="T17" fmla="*/ 133 h 344"/>
                <a:gd name="T18" fmla="*/ 445 w 506"/>
                <a:gd name="T19" fmla="*/ 145 h 344"/>
                <a:gd name="T20" fmla="*/ 332 w 506"/>
                <a:gd name="T21" fmla="*/ 238 h 344"/>
                <a:gd name="T22" fmla="*/ 222 w 506"/>
                <a:gd name="T23" fmla="*/ 260 h 344"/>
                <a:gd name="T24" fmla="*/ 173 w 506"/>
                <a:gd name="T25" fmla="*/ 333 h 344"/>
                <a:gd name="T26" fmla="*/ 7 w 506"/>
                <a:gd name="T27" fmla="*/ 344 h 344"/>
                <a:gd name="T28" fmla="*/ 0 w 506"/>
                <a:gd name="T29" fmla="*/ 344 h 344"/>
                <a:gd name="T30" fmla="*/ 0 w 506"/>
                <a:gd name="T31" fmla="*/ 34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6" h="344">
                  <a:moveTo>
                    <a:pt x="0" y="344"/>
                  </a:moveTo>
                  <a:lnTo>
                    <a:pt x="165" y="232"/>
                  </a:lnTo>
                  <a:lnTo>
                    <a:pt x="169" y="188"/>
                  </a:lnTo>
                  <a:lnTo>
                    <a:pt x="235" y="111"/>
                  </a:lnTo>
                  <a:lnTo>
                    <a:pt x="334" y="58"/>
                  </a:lnTo>
                  <a:lnTo>
                    <a:pt x="366" y="0"/>
                  </a:lnTo>
                  <a:lnTo>
                    <a:pt x="450" y="37"/>
                  </a:lnTo>
                  <a:lnTo>
                    <a:pt x="506" y="31"/>
                  </a:lnTo>
                  <a:lnTo>
                    <a:pt x="500" y="133"/>
                  </a:lnTo>
                  <a:lnTo>
                    <a:pt x="445" y="145"/>
                  </a:lnTo>
                  <a:lnTo>
                    <a:pt x="332" y="238"/>
                  </a:lnTo>
                  <a:lnTo>
                    <a:pt x="222" y="260"/>
                  </a:lnTo>
                  <a:lnTo>
                    <a:pt x="173" y="333"/>
                  </a:lnTo>
                  <a:lnTo>
                    <a:pt x="7" y="344"/>
                  </a:lnTo>
                  <a:lnTo>
                    <a:pt x="0" y="344"/>
                  </a:lnTo>
                  <a:lnTo>
                    <a:pt x="0" y="344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37" name="Freeform 189"/>
            <p:cNvSpPr>
              <a:spLocks/>
            </p:cNvSpPr>
            <p:nvPr/>
          </p:nvSpPr>
          <p:spPr bwMode="auto">
            <a:xfrm>
              <a:off x="2061" y="2190"/>
              <a:ext cx="266" cy="256"/>
            </a:xfrm>
            <a:custGeom>
              <a:avLst/>
              <a:gdLst>
                <a:gd name="T0" fmla="*/ 392 w 518"/>
                <a:gd name="T1" fmla="*/ 0 h 483"/>
                <a:gd name="T2" fmla="*/ 518 w 518"/>
                <a:gd name="T3" fmla="*/ 87 h 483"/>
                <a:gd name="T4" fmla="*/ 452 w 518"/>
                <a:gd name="T5" fmla="*/ 83 h 483"/>
                <a:gd name="T6" fmla="*/ 423 w 518"/>
                <a:gd name="T7" fmla="*/ 398 h 483"/>
                <a:gd name="T8" fmla="*/ 466 w 518"/>
                <a:gd name="T9" fmla="*/ 397 h 483"/>
                <a:gd name="T10" fmla="*/ 461 w 518"/>
                <a:gd name="T11" fmla="*/ 443 h 483"/>
                <a:gd name="T12" fmla="*/ 315 w 518"/>
                <a:gd name="T13" fmla="*/ 445 h 483"/>
                <a:gd name="T14" fmla="*/ 300 w 518"/>
                <a:gd name="T15" fmla="*/ 421 h 483"/>
                <a:gd name="T16" fmla="*/ 278 w 518"/>
                <a:gd name="T17" fmla="*/ 463 h 483"/>
                <a:gd name="T18" fmla="*/ 227 w 518"/>
                <a:gd name="T19" fmla="*/ 465 h 483"/>
                <a:gd name="T20" fmla="*/ 216 w 518"/>
                <a:gd name="T21" fmla="*/ 443 h 483"/>
                <a:gd name="T22" fmla="*/ 202 w 518"/>
                <a:gd name="T23" fmla="*/ 482 h 483"/>
                <a:gd name="T24" fmla="*/ 173 w 518"/>
                <a:gd name="T25" fmla="*/ 483 h 483"/>
                <a:gd name="T26" fmla="*/ 83 w 518"/>
                <a:gd name="T27" fmla="*/ 413 h 483"/>
                <a:gd name="T28" fmla="*/ 49 w 518"/>
                <a:gd name="T29" fmla="*/ 437 h 483"/>
                <a:gd name="T30" fmla="*/ 0 w 518"/>
                <a:gd name="T31" fmla="*/ 434 h 483"/>
                <a:gd name="T32" fmla="*/ 26 w 518"/>
                <a:gd name="T33" fmla="*/ 399 h 483"/>
                <a:gd name="T34" fmla="*/ 20 w 518"/>
                <a:gd name="T35" fmla="*/ 299 h 483"/>
                <a:gd name="T36" fmla="*/ 36 w 518"/>
                <a:gd name="T37" fmla="*/ 273 h 483"/>
                <a:gd name="T38" fmla="*/ 25 w 518"/>
                <a:gd name="T39" fmla="*/ 242 h 483"/>
                <a:gd name="T40" fmla="*/ 163 w 518"/>
                <a:gd name="T41" fmla="*/ 227 h 483"/>
                <a:gd name="T42" fmla="*/ 176 w 518"/>
                <a:gd name="T43" fmla="*/ 155 h 483"/>
                <a:gd name="T44" fmla="*/ 229 w 518"/>
                <a:gd name="T45" fmla="*/ 145 h 483"/>
                <a:gd name="T46" fmla="*/ 256 w 518"/>
                <a:gd name="T47" fmla="*/ 49 h 483"/>
                <a:gd name="T48" fmla="*/ 378 w 518"/>
                <a:gd name="T49" fmla="*/ 41 h 483"/>
                <a:gd name="T50" fmla="*/ 392 w 518"/>
                <a:gd name="T51" fmla="*/ 0 h 483"/>
                <a:gd name="T52" fmla="*/ 392 w 518"/>
                <a:gd name="T53" fmla="*/ 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8" h="483">
                  <a:moveTo>
                    <a:pt x="392" y="0"/>
                  </a:moveTo>
                  <a:lnTo>
                    <a:pt x="518" y="87"/>
                  </a:lnTo>
                  <a:lnTo>
                    <a:pt x="452" y="83"/>
                  </a:lnTo>
                  <a:lnTo>
                    <a:pt x="423" y="398"/>
                  </a:lnTo>
                  <a:lnTo>
                    <a:pt x="466" y="397"/>
                  </a:lnTo>
                  <a:lnTo>
                    <a:pt x="461" y="443"/>
                  </a:lnTo>
                  <a:lnTo>
                    <a:pt x="315" y="445"/>
                  </a:lnTo>
                  <a:lnTo>
                    <a:pt x="300" y="421"/>
                  </a:lnTo>
                  <a:lnTo>
                    <a:pt x="278" y="463"/>
                  </a:lnTo>
                  <a:lnTo>
                    <a:pt x="227" y="465"/>
                  </a:lnTo>
                  <a:lnTo>
                    <a:pt x="216" y="443"/>
                  </a:lnTo>
                  <a:lnTo>
                    <a:pt x="202" y="482"/>
                  </a:lnTo>
                  <a:lnTo>
                    <a:pt x="173" y="483"/>
                  </a:lnTo>
                  <a:lnTo>
                    <a:pt x="83" y="413"/>
                  </a:lnTo>
                  <a:lnTo>
                    <a:pt x="49" y="437"/>
                  </a:lnTo>
                  <a:lnTo>
                    <a:pt x="0" y="434"/>
                  </a:lnTo>
                  <a:lnTo>
                    <a:pt x="26" y="399"/>
                  </a:lnTo>
                  <a:lnTo>
                    <a:pt x="20" y="299"/>
                  </a:lnTo>
                  <a:lnTo>
                    <a:pt x="36" y="273"/>
                  </a:lnTo>
                  <a:lnTo>
                    <a:pt x="25" y="242"/>
                  </a:lnTo>
                  <a:lnTo>
                    <a:pt x="163" y="227"/>
                  </a:lnTo>
                  <a:lnTo>
                    <a:pt x="176" y="155"/>
                  </a:lnTo>
                  <a:lnTo>
                    <a:pt x="229" y="145"/>
                  </a:lnTo>
                  <a:lnTo>
                    <a:pt x="256" y="49"/>
                  </a:lnTo>
                  <a:lnTo>
                    <a:pt x="378" y="41"/>
                  </a:lnTo>
                  <a:lnTo>
                    <a:pt x="392" y="0"/>
                  </a:lnTo>
                  <a:lnTo>
                    <a:pt x="392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38" name="Freeform 190"/>
            <p:cNvSpPr>
              <a:spLocks/>
            </p:cNvSpPr>
            <p:nvPr/>
          </p:nvSpPr>
          <p:spPr bwMode="auto">
            <a:xfrm>
              <a:off x="2061" y="2190"/>
              <a:ext cx="266" cy="256"/>
            </a:xfrm>
            <a:custGeom>
              <a:avLst/>
              <a:gdLst>
                <a:gd name="T0" fmla="*/ 392 w 518"/>
                <a:gd name="T1" fmla="*/ 0 h 483"/>
                <a:gd name="T2" fmla="*/ 518 w 518"/>
                <a:gd name="T3" fmla="*/ 87 h 483"/>
                <a:gd name="T4" fmla="*/ 452 w 518"/>
                <a:gd name="T5" fmla="*/ 83 h 483"/>
                <a:gd name="T6" fmla="*/ 423 w 518"/>
                <a:gd name="T7" fmla="*/ 398 h 483"/>
                <a:gd name="T8" fmla="*/ 466 w 518"/>
                <a:gd name="T9" fmla="*/ 397 h 483"/>
                <a:gd name="T10" fmla="*/ 461 w 518"/>
                <a:gd name="T11" fmla="*/ 443 h 483"/>
                <a:gd name="T12" fmla="*/ 315 w 518"/>
                <a:gd name="T13" fmla="*/ 445 h 483"/>
                <a:gd name="T14" fmla="*/ 300 w 518"/>
                <a:gd name="T15" fmla="*/ 421 h 483"/>
                <a:gd name="T16" fmla="*/ 278 w 518"/>
                <a:gd name="T17" fmla="*/ 463 h 483"/>
                <a:gd name="T18" fmla="*/ 227 w 518"/>
                <a:gd name="T19" fmla="*/ 465 h 483"/>
                <a:gd name="T20" fmla="*/ 216 w 518"/>
                <a:gd name="T21" fmla="*/ 443 h 483"/>
                <a:gd name="T22" fmla="*/ 202 w 518"/>
                <a:gd name="T23" fmla="*/ 482 h 483"/>
                <a:gd name="T24" fmla="*/ 173 w 518"/>
                <a:gd name="T25" fmla="*/ 483 h 483"/>
                <a:gd name="T26" fmla="*/ 83 w 518"/>
                <a:gd name="T27" fmla="*/ 413 h 483"/>
                <a:gd name="T28" fmla="*/ 49 w 518"/>
                <a:gd name="T29" fmla="*/ 437 h 483"/>
                <a:gd name="T30" fmla="*/ 0 w 518"/>
                <a:gd name="T31" fmla="*/ 434 h 483"/>
                <a:gd name="T32" fmla="*/ 26 w 518"/>
                <a:gd name="T33" fmla="*/ 399 h 483"/>
                <a:gd name="T34" fmla="*/ 20 w 518"/>
                <a:gd name="T35" fmla="*/ 299 h 483"/>
                <a:gd name="T36" fmla="*/ 36 w 518"/>
                <a:gd name="T37" fmla="*/ 273 h 483"/>
                <a:gd name="T38" fmla="*/ 25 w 518"/>
                <a:gd name="T39" fmla="*/ 242 h 483"/>
                <a:gd name="T40" fmla="*/ 163 w 518"/>
                <a:gd name="T41" fmla="*/ 227 h 483"/>
                <a:gd name="T42" fmla="*/ 176 w 518"/>
                <a:gd name="T43" fmla="*/ 155 h 483"/>
                <a:gd name="T44" fmla="*/ 229 w 518"/>
                <a:gd name="T45" fmla="*/ 145 h 483"/>
                <a:gd name="T46" fmla="*/ 256 w 518"/>
                <a:gd name="T47" fmla="*/ 49 h 483"/>
                <a:gd name="T48" fmla="*/ 378 w 518"/>
                <a:gd name="T49" fmla="*/ 41 h 483"/>
                <a:gd name="T50" fmla="*/ 392 w 518"/>
                <a:gd name="T51" fmla="*/ 0 h 483"/>
                <a:gd name="T52" fmla="*/ 392 w 518"/>
                <a:gd name="T53" fmla="*/ 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8" h="483">
                  <a:moveTo>
                    <a:pt x="392" y="0"/>
                  </a:moveTo>
                  <a:lnTo>
                    <a:pt x="518" y="87"/>
                  </a:lnTo>
                  <a:lnTo>
                    <a:pt x="452" y="83"/>
                  </a:lnTo>
                  <a:lnTo>
                    <a:pt x="423" y="398"/>
                  </a:lnTo>
                  <a:lnTo>
                    <a:pt x="466" y="397"/>
                  </a:lnTo>
                  <a:lnTo>
                    <a:pt x="461" y="443"/>
                  </a:lnTo>
                  <a:lnTo>
                    <a:pt x="315" y="445"/>
                  </a:lnTo>
                  <a:lnTo>
                    <a:pt x="300" y="421"/>
                  </a:lnTo>
                  <a:lnTo>
                    <a:pt x="278" y="463"/>
                  </a:lnTo>
                  <a:lnTo>
                    <a:pt x="227" y="465"/>
                  </a:lnTo>
                  <a:lnTo>
                    <a:pt x="216" y="443"/>
                  </a:lnTo>
                  <a:lnTo>
                    <a:pt x="202" y="482"/>
                  </a:lnTo>
                  <a:lnTo>
                    <a:pt x="173" y="483"/>
                  </a:lnTo>
                  <a:lnTo>
                    <a:pt x="83" y="413"/>
                  </a:lnTo>
                  <a:lnTo>
                    <a:pt x="49" y="437"/>
                  </a:lnTo>
                  <a:lnTo>
                    <a:pt x="0" y="434"/>
                  </a:lnTo>
                  <a:lnTo>
                    <a:pt x="26" y="399"/>
                  </a:lnTo>
                  <a:lnTo>
                    <a:pt x="20" y="299"/>
                  </a:lnTo>
                  <a:lnTo>
                    <a:pt x="36" y="273"/>
                  </a:lnTo>
                  <a:lnTo>
                    <a:pt x="25" y="242"/>
                  </a:lnTo>
                  <a:lnTo>
                    <a:pt x="163" y="227"/>
                  </a:lnTo>
                  <a:lnTo>
                    <a:pt x="176" y="155"/>
                  </a:lnTo>
                  <a:lnTo>
                    <a:pt x="229" y="145"/>
                  </a:lnTo>
                  <a:lnTo>
                    <a:pt x="256" y="49"/>
                  </a:lnTo>
                  <a:lnTo>
                    <a:pt x="378" y="41"/>
                  </a:lnTo>
                  <a:lnTo>
                    <a:pt x="392" y="0"/>
                  </a:lnTo>
                  <a:lnTo>
                    <a:pt x="392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39" name="Freeform 191"/>
            <p:cNvSpPr>
              <a:spLocks/>
            </p:cNvSpPr>
            <p:nvPr/>
          </p:nvSpPr>
          <p:spPr bwMode="auto">
            <a:xfrm>
              <a:off x="2262" y="1991"/>
              <a:ext cx="384" cy="364"/>
            </a:xfrm>
            <a:custGeom>
              <a:avLst/>
              <a:gdLst>
                <a:gd name="T0" fmla="*/ 0 w 747"/>
                <a:gd name="T1" fmla="*/ 377 h 689"/>
                <a:gd name="T2" fmla="*/ 381 w 747"/>
                <a:gd name="T3" fmla="*/ 638 h 689"/>
                <a:gd name="T4" fmla="*/ 405 w 747"/>
                <a:gd name="T5" fmla="*/ 644 h 689"/>
                <a:gd name="T6" fmla="*/ 409 w 747"/>
                <a:gd name="T7" fmla="*/ 675 h 689"/>
                <a:gd name="T8" fmla="*/ 438 w 747"/>
                <a:gd name="T9" fmla="*/ 689 h 689"/>
                <a:gd name="T10" fmla="*/ 747 w 747"/>
                <a:gd name="T11" fmla="*/ 528 h 689"/>
                <a:gd name="T12" fmla="*/ 703 w 747"/>
                <a:gd name="T13" fmla="*/ 499 h 689"/>
                <a:gd name="T14" fmla="*/ 659 w 747"/>
                <a:gd name="T15" fmla="*/ 416 h 689"/>
                <a:gd name="T16" fmla="*/ 689 w 747"/>
                <a:gd name="T17" fmla="*/ 359 h 689"/>
                <a:gd name="T18" fmla="*/ 682 w 747"/>
                <a:gd name="T19" fmla="*/ 265 h 689"/>
                <a:gd name="T20" fmla="*/ 701 w 747"/>
                <a:gd name="T21" fmla="*/ 247 h 689"/>
                <a:gd name="T22" fmla="*/ 630 w 747"/>
                <a:gd name="T23" fmla="*/ 113 h 689"/>
                <a:gd name="T24" fmla="*/ 660 w 747"/>
                <a:gd name="T25" fmla="*/ 87 h 689"/>
                <a:gd name="T26" fmla="*/ 673 w 747"/>
                <a:gd name="T27" fmla="*/ 0 h 689"/>
                <a:gd name="T28" fmla="*/ 571 w 747"/>
                <a:gd name="T29" fmla="*/ 11 h 689"/>
                <a:gd name="T30" fmla="*/ 497 w 747"/>
                <a:gd name="T31" fmla="*/ 3 h 689"/>
                <a:gd name="T32" fmla="*/ 332 w 747"/>
                <a:gd name="T33" fmla="*/ 72 h 689"/>
                <a:gd name="T34" fmla="*/ 327 w 747"/>
                <a:gd name="T35" fmla="*/ 176 h 689"/>
                <a:gd name="T36" fmla="*/ 272 w 747"/>
                <a:gd name="T37" fmla="*/ 189 h 689"/>
                <a:gd name="T38" fmla="*/ 159 w 747"/>
                <a:gd name="T39" fmla="*/ 282 h 689"/>
                <a:gd name="T40" fmla="*/ 49 w 747"/>
                <a:gd name="T41" fmla="*/ 304 h 689"/>
                <a:gd name="T42" fmla="*/ 0 w 747"/>
                <a:gd name="T43" fmla="*/ 377 h 689"/>
                <a:gd name="T44" fmla="*/ 0 w 747"/>
                <a:gd name="T45" fmla="*/ 377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7" h="689">
                  <a:moveTo>
                    <a:pt x="0" y="377"/>
                  </a:moveTo>
                  <a:lnTo>
                    <a:pt x="381" y="638"/>
                  </a:lnTo>
                  <a:lnTo>
                    <a:pt x="405" y="644"/>
                  </a:lnTo>
                  <a:lnTo>
                    <a:pt x="409" y="675"/>
                  </a:lnTo>
                  <a:lnTo>
                    <a:pt x="438" y="689"/>
                  </a:lnTo>
                  <a:lnTo>
                    <a:pt x="747" y="528"/>
                  </a:lnTo>
                  <a:lnTo>
                    <a:pt x="703" y="499"/>
                  </a:lnTo>
                  <a:lnTo>
                    <a:pt x="659" y="416"/>
                  </a:lnTo>
                  <a:lnTo>
                    <a:pt x="689" y="359"/>
                  </a:lnTo>
                  <a:lnTo>
                    <a:pt x="682" y="265"/>
                  </a:lnTo>
                  <a:lnTo>
                    <a:pt x="701" y="247"/>
                  </a:lnTo>
                  <a:lnTo>
                    <a:pt x="630" y="113"/>
                  </a:lnTo>
                  <a:lnTo>
                    <a:pt x="660" y="87"/>
                  </a:lnTo>
                  <a:lnTo>
                    <a:pt x="673" y="0"/>
                  </a:lnTo>
                  <a:lnTo>
                    <a:pt x="571" y="11"/>
                  </a:lnTo>
                  <a:lnTo>
                    <a:pt x="497" y="3"/>
                  </a:lnTo>
                  <a:lnTo>
                    <a:pt x="332" y="72"/>
                  </a:lnTo>
                  <a:lnTo>
                    <a:pt x="327" y="176"/>
                  </a:lnTo>
                  <a:lnTo>
                    <a:pt x="272" y="189"/>
                  </a:lnTo>
                  <a:lnTo>
                    <a:pt x="159" y="282"/>
                  </a:lnTo>
                  <a:lnTo>
                    <a:pt x="49" y="304"/>
                  </a:lnTo>
                  <a:lnTo>
                    <a:pt x="0" y="377"/>
                  </a:lnTo>
                  <a:lnTo>
                    <a:pt x="0" y="377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40" name="Freeform 192"/>
            <p:cNvSpPr>
              <a:spLocks/>
            </p:cNvSpPr>
            <p:nvPr/>
          </p:nvSpPr>
          <p:spPr bwMode="auto">
            <a:xfrm>
              <a:off x="2262" y="1991"/>
              <a:ext cx="384" cy="364"/>
            </a:xfrm>
            <a:custGeom>
              <a:avLst/>
              <a:gdLst>
                <a:gd name="T0" fmla="*/ 0 w 747"/>
                <a:gd name="T1" fmla="*/ 377 h 689"/>
                <a:gd name="T2" fmla="*/ 381 w 747"/>
                <a:gd name="T3" fmla="*/ 638 h 689"/>
                <a:gd name="T4" fmla="*/ 405 w 747"/>
                <a:gd name="T5" fmla="*/ 644 h 689"/>
                <a:gd name="T6" fmla="*/ 409 w 747"/>
                <a:gd name="T7" fmla="*/ 675 h 689"/>
                <a:gd name="T8" fmla="*/ 438 w 747"/>
                <a:gd name="T9" fmla="*/ 689 h 689"/>
                <a:gd name="T10" fmla="*/ 747 w 747"/>
                <a:gd name="T11" fmla="*/ 528 h 689"/>
                <a:gd name="T12" fmla="*/ 703 w 747"/>
                <a:gd name="T13" fmla="*/ 499 h 689"/>
                <a:gd name="T14" fmla="*/ 659 w 747"/>
                <a:gd name="T15" fmla="*/ 416 h 689"/>
                <a:gd name="T16" fmla="*/ 689 w 747"/>
                <a:gd name="T17" fmla="*/ 359 h 689"/>
                <a:gd name="T18" fmla="*/ 682 w 747"/>
                <a:gd name="T19" fmla="*/ 265 h 689"/>
                <a:gd name="T20" fmla="*/ 701 w 747"/>
                <a:gd name="T21" fmla="*/ 247 h 689"/>
                <a:gd name="T22" fmla="*/ 630 w 747"/>
                <a:gd name="T23" fmla="*/ 113 h 689"/>
                <a:gd name="T24" fmla="*/ 660 w 747"/>
                <a:gd name="T25" fmla="*/ 87 h 689"/>
                <a:gd name="T26" fmla="*/ 673 w 747"/>
                <a:gd name="T27" fmla="*/ 0 h 689"/>
                <a:gd name="T28" fmla="*/ 571 w 747"/>
                <a:gd name="T29" fmla="*/ 11 h 689"/>
                <a:gd name="T30" fmla="*/ 497 w 747"/>
                <a:gd name="T31" fmla="*/ 3 h 689"/>
                <a:gd name="T32" fmla="*/ 332 w 747"/>
                <a:gd name="T33" fmla="*/ 72 h 689"/>
                <a:gd name="T34" fmla="*/ 327 w 747"/>
                <a:gd name="T35" fmla="*/ 176 h 689"/>
                <a:gd name="T36" fmla="*/ 272 w 747"/>
                <a:gd name="T37" fmla="*/ 189 h 689"/>
                <a:gd name="T38" fmla="*/ 159 w 747"/>
                <a:gd name="T39" fmla="*/ 282 h 689"/>
                <a:gd name="T40" fmla="*/ 49 w 747"/>
                <a:gd name="T41" fmla="*/ 304 h 689"/>
                <a:gd name="T42" fmla="*/ 0 w 747"/>
                <a:gd name="T43" fmla="*/ 377 h 689"/>
                <a:gd name="T44" fmla="*/ 0 w 747"/>
                <a:gd name="T45" fmla="*/ 377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7" h="689">
                  <a:moveTo>
                    <a:pt x="0" y="377"/>
                  </a:moveTo>
                  <a:lnTo>
                    <a:pt x="381" y="638"/>
                  </a:lnTo>
                  <a:lnTo>
                    <a:pt x="405" y="644"/>
                  </a:lnTo>
                  <a:lnTo>
                    <a:pt x="409" y="675"/>
                  </a:lnTo>
                  <a:lnTo>
                    <a:pt x="438" y="689"/>
                  </a:lnTo>
                  <a:lnTo>
                    <a:pt x="747" y="528"/>
                  </a:lnTo>
                  <a:lnTo>
                    <a:pt x="703" y="499"/>
                  </a:lnTo>
                  <a:lnTo>
                    <a:pt x="659" y="416"/>
                  </a:lnTo>
                  <a:lnTo>
                    <a:pt x="689" y="359"/>
                  </a:lnTo>
                  <a:lnTo>
                    <a:pt x="682" y="265"/>
                  </a:lnTo>
                  <a:lnTo>
                    <a:pt x="701" y="247"/>
                  </a:lnTo>
                  <a:lnTo>
                    <a:pt x="630" y="113"/>
                  </a:lnTo>
                  <a:lnTo>
                    <a:pt x="660" y="87"/>
                  </a:lnTo>
                  <a:lnTo>
                    <a:pt x="673" y="0"/>
                  </a:lnTo>
                  <a:lnTo>
                    <a:pt x="571" y="11"/>
                  </a:lnTo>
                  <a:lnTo>
                    <a:pt x="497" y="3"/>
                  </a:lnTo>
                  <a:lnTo>
                    <a:pt x="332" y="72"/>
                  </a:lnTo>
                  <a:lnTo>
                    <a:pt x="327" y="176"/>
                  </a:lnTo>
                  <a:lnTo>
                    <a:pt x="272" y="189"/>
                  </a:lnTo>
                  <a:lnTo>
                    <a:pt x="159" y="282"/>
                  </a:lnTo>
                  <a:lnTo>
                    <a:pt x="49" y="304"/>
                  </a:lnTo>
                  <a:lnTo>
                    <a:pt x="0" y="377"/>
                  </a:lnTo>
                  <a:lnTo>
                    <a:pt x="0" y="377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41" name="Freeform 193"/>
            <p:cNvSpPr>
              <a:spLocks/>
            </p:cNvSpPr>
            <p:nvPr/>
          </p:nvSpPr>
          <p:spPr bwMode="auto">
            <a:xfrm>
              <a:off x="2042" y="2490"/>
              <a:ext cx="69" cy="35"/>
            </a:xfrm>
            <a:custGeom>
              <a:avLst/>
              <a:gdLst>
                <a:gd name="T0" fmla="*/ 133 w 136"/>
                <a:gd name="T1" fmla="*/ 0 h 65"/>
                <a:gd name="T2" fmla="*/ 136 w 136"/>
                <a:gd name="T3" fmla="*/ 25 h 65"/>
                <a:gd name="T4" fmla="*/ 81 w 136"/>
                <a:gd name="T5" fmla="*/ 28 h 65"/>
                <a:gd name="T6" fmla="*/ 70 w 136"/>
                <a:gd name="T7" fmla="*/ 65 h 65"/>
                <a:gd name="T8" fmla="*/ 0 w 136"/>
                <a:gd name="T9" fmla="*/ 8 h 65"/>
                <a:gd name="T10" fmla="*/ 133 w 136"/>
                <a:gd name="T11" fmla="*/ 0 h 65"/>
                <a:gd name="T12" fmla="*/ 133 w 136"/>
                <a:gd name="T1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65">
                  <a:moveTo>
                    <a:pt x="133" y="0"/>
                  </a:moveTo>
                  <a:lnTo>
                    <a:pt x="136" y="25"/>
                  </a:lnTo>
                  <a:lnTo>
                    <a:pt x="81" y="28"/>
                  </a:lnTo>
                  <a:lnTo>
                    <a:pt x="70" y="65"/>
                  </a:lnTo>
                  <a:lnTo>
                    <a:pt x="0" y="8"/>
                  </a:lnTo>
                  <a:lnTo>
                    <a:pt x="133" y="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42" name="Freeform 194"/>
            <p:cNvSpPr>
              <a:spLocks/>
            </p:cNvSpPr>
            <p:nvPr/>
          </p:nvSpPr>
          <p:spPr bwMode="auto">
            <a:xfrm>
              <a:off x="2042" y="2490"/>
              <a:ext cx="69" cy="35"/>
            </a:xfrm>
            <a:custGeom>
              <a:avLst/>
              <a:gdLst>
                <a:gd name="T0" fmla="*/ 133 w 136"/>
                <a:gd name="T1" fmla="*/ 0 h 65"/>
                <a:gd name="T2" fmla="*/ 136 w 136"/>
                <a:gd name="T3" fmla="*/ 25 h 65"/>
                <a:gd name="T4" fmla="*/ 81 w 136"/>
                <a:gd name="T5" fmla="*/ 28 h 65"/>
                <a:gd name="T6" fmla="*/ 70 w 136"/>
                <a:gd name="T7" fmla="*/ 65 h 65"/>
                <a:gd name="T8" fmla="*/ 0 w 136"/>
                <a:gd name="T9" fmla="*/ 8 h 65"/>
                <a:gd name="T10" fmla="*/ 133 w 136"/>
                <a:gd name="T11" fmla="*/ 0 h 65"/>
                <a:gd name="T12" fmla="*/ 133 w 136"/>
                <a:gd name="T1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65">
                  <a:moveTo>
                    <a:pt x="133" y="0"/>
                  </a:moveTo>
                  <a:lnTo>
                    <a:pt x="136" y="25"/>
                  </a:lnTo>
                  <a:lnTo>
                    <a:pt x="81" y="28"/>
                  </a:lnTo>
                  <a:lnTo>
                    <a:pt x="70" y="65"/>
                  </a:lnTo>
                  <a:lnTo>
                    <a:pt x="0" y="8"/>
                  </a:lnTo>
                  <a:lnTo>
                    <a:pt x="133" y="0"/>
                  </a:lnTo>
                  <a:lnTo>
                    <a:pt x="133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43" name="Freeform 195"/>
            <p:cNvSpPr>
              <a:spLocks/>
            </p:cNvSpPr>
            <p:nvPr/>
          </p:nvSpPr>
          <p:spPr bwMode="auto">
            <a:xfrm>
              <a:off x="2039" y="2408"/>
              <a:ext cx="111" cy="86"/>
            </a:xfrm>
            <a:custGeom>
              <a:avLst/>
              <a:gdLst>
                <a:gd name="T0" fmla="*/ 2 w 216"/>
                <a:gd name="T1" fmla="*/ 95 h 164"/>
                <a:gd name="T2" fmla="*/ 0 w 216"/>
                <a:gd name="T3" fmla="*/ 70 h 164"/>
                <a:gd name="T4" fmla="*/ 49 w 216"/>
                <a:gd name="T5" fmla="*/ 13 h 164"/>
                <a:gd name="T6" fmla="*/ 83 w 216"/>
                <a:gd name="T7" fmla="*/ 25 h 164"/>
                <a:gd name="T8" fmla="*/ 126 w 216"/>
                <a:gd name="T9" fmla="*/ 0 h 164"/>
                <a:gd name="T10" fmla="*/ 216 w 216"/>
                <a:gd name="T11" fmla="*/ 70 h 164"/>
                <a:gd name="T12" fmla="*/ 200 w 216"/>
                <a:gd name="T13" fmla="*/ 152 h 164"/>
                <a:gd name="T14" fmla="*/ 6 w 216"/>
                <a:gd name="T15" fmla="*/ 164 h 164"/>
                <a:gd name="T16" fmla="*/ 5 w 216"/>
                <a:gd name="T17" fmla="*/ 143 h 164"/>
                <a:gd name="T18" fmla="*/ 156 w 216"/>
                <a:gd name="T19" fmla="*/ 99 h 164"/>
                <a:gd name="T20" fmla="*/ 2 w 216"/>
                <a:gd name="T21" fmla="*/ 95 h 164"/>
                <a:gd name="T22" fmla="*/ 2 w 216"/>
                <a:gd name="T23" fmla="*/ 95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6" h="164">
                  <a:moveTo>
                    <a:pt x="2" y="95"/>
                  </a:moveTo>
                  <a:lnTo>
                    <a:pt x="0" y="70"/>
                  </a:lnTo>
                  <a:lnTo>
                    <a:pt x="49" y="13"/>
                  </a:lnTo>
                  <a:lnTo>
                    <a:pt x="83" y="25"/>
                  </a:lnTo>
                  <a:lnTo>
                    <a:pt x="126" y="0"/>
                  </a:lnTo>
                  <a:lnTo>
                    <a:pt x="216" y="70"/>
                  </a:lnTo>
                  <a:lnTo>
                    <a:pt x="200" y="152"/>
                  </a:lnTo>
                  <a:lnTo>
                    <a:pt x="6" y="164"/>
                  </a:lnTo>
                  <a:lnTo>
                    <a:pt x="5" y="143"/>
                  </a:lnTo>
                  <a:lnTo>
                    <a:pt x="156" y="99"/>
                  </a:lnTo>
                  <a:lnTo>
                    <a:pt x="2" y="95"/>
                  </a:lnTo>
                  <a:lnTo>
                    <a:pt x="2" y="95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44" name="Freeform 196"/>
            <p:cNvSpPr>
              <a:spLocks/>
            </p:cNvSpPr>
            <p:nvPr/>
          </p:nvSpPr>
          <p:spPr bwMode="auto">
            <a:xfrm>
              <a:off x="2039" y="2408"/>
              <a:ext cx="111" cy="86"/>
            </a:xfrm>
            <a:custGeom>
              <a:avLst/>
              <a:gdLst>
                <a:gd name="T0" fmla="*/ 2 w 216"/>
                <a:gd name="T1" fmla="*/ 95 h 164"/>
                <a:gd name="T2" fmla="*/ 0 w 216"/>
                <a:gd name="T3" fmla="*/ 70 h 164"/>
                <a:gd name="T4" fmla="*/ 49 w 216"/>
                <a:gd name="T5" fmla="*/ 13 h 164"/>
                <a:gd name="T6" fmla="*/ 83 w 216"/>
                <a:gd name="T7" fmla="*/ 25 h 164"/>
                <a:gd name="T8" fmla="*/ 126 w 216"/>
                <a:gd name="T9" fmla="*/ 0 h 164"/>
                <a:gd name="T10" fmla="*/ 216 w 216"/>
                <a:gd name="T11" fmla="*/ 70 h 164"/>
                <a:gd name="T12" fmla="*/ 200 w 216"/>
                <a:gd name="T13" fmla="*/ 152 h 164"/>
                <a:gd name="T14" fmla="*/ 6 w 216"/>
                <a:gd name="T15" fmla="*/ 164 h 164"/>
                <a:gd name="T16" fmla="*/ 5 w 216"/>
                <a:gd name="T17" fmla="*/ 143 h 164"/>
                <a:gd name="T18" fmla="*/ 156 w 216"/>
                <a:gd name="T19" fmla="*/ 99 h 164"/>
                <a:gd name="T20" fmla="*/ 2 w 216"/>
                <a:gd name="T21" fmla="*/ 95 h 164"/>
                <a:gd name="T22" fmla="*/ 2 w 216"/>
                <a:gd name="T23" fmla="*/ 95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6" h="164">
                  <a:moveTo>
                    <a:pt x="2" y="95"/>
                  </a:moveTo>
                  <a:lnTo>
                    <a:pt x="0" y="70"/>
                  </a:lnTo>
                  <a:lnTo>
                    <a:pt x="49" y="13"/>
                  </a:lnTo>
                  <a:lnTo>
                    <a:pt x="83" y="25"/>
                  </a:lnTo>
                  <a:lnTo>
                    <a:pt x="126" y="0"/>
                  </a:lnTo>
                  <a:lnTo>
                    <a:pt x="216" y="70"/>
                  </a:lnTo>
                  <a:lnTo>
                    <a:pt x="200" y="152"/>
                  </a:lnTo>
                  <a:lnTo>
                    <a:pt x="6" y="164"/>
                  </a:lnTo>
                  <a:lnTo>
                    <a:pt x="5" y="143"/>
                  </a:lnTo>
                  <a:lnTo>
                    <a:pt x="156" y="99"/>
                  </a:lnTo>
                  <a:lnTo>
                    <a:pt x="2" y="95"/>
                  </a:lnTo>
                  <a:lnTo>
                    <a:pt x="2" y="95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45" name="Freeform 197"/>
            <p:cNvSpPr>
              <a:spLocks/>
            </p:cNvSpPr>
            <p:nvPr/>
          </p:nvSpPr>
          <p:spPr bwMode="auto">
            <a:xfrm>
              <a:off x="2039" y="2458"/>
              <a:ext cx="80" cy="24"/>
            </a:xfrm>
            <a:custGeom>
              <a:avLst/>
              <a:gdLst>
                <a:gd name="T0" fmla="*/ 0 w 156"/>
                <a:gd name="T1" fmla="*/ 0 h 47"/>
                <a:gd name="T2" fmla="*/ 156 w 156"/>
                <a:gd name="T3" fmla="*/ 5 h 47"/>
                <a:gd name="T4" fmla="*/ 4 w 156"/>
                <a:gd name="T5" fmla="*/ 47 h 47"/>
                <a:gd name="T6" fmla="*/ 0 w 156"/>
                <a:gd name="T7" fmla="*/ 0 h 47"/>
                <a:gd name="T8" fmla="*/ 0 w 156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47">
                  <a:moveTo>
                    <a:pt x="0" y="0"/>
                  </a:moveTo>
                  <a:lnTo>
                    <a:pt x="156" y="5"/>
                  </a:lnTo>
                  <a:lnTo>
                    <a:pt x="4" y="4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46" name="Freeform 198"/>
            <p:cNvSpPr>
              <a:spLocks/>
            </p:cNvSpPr>
            <p:nvPr/>
          </p:nvSpPr>
          <p:spPr bwMode="auto">
            <a:xfrm>
              <a:off x="2039" y="2458"/>
              <a:ext cx="80" cy="24"/>
            </a:xfrm>
            <a:custGeom>
              <a:avLst/>
              <a:gdLst>
                <a:gd name="T0" fmla="*/ 0 w 156"/>
                <a:gd name="T1" fmla="*/ 0 h 47"/>
                <a:gd name="T2" fmla="*/ 156 w 156"/>
                <a:gd name="T3" fmla="*/ 5 h 47"/>
                <a:gd name="T4" fmla="*/ 4 w 156"/>
                <a:gd name="T5" fmla="*/ 47 h 47"/>
                <a:gd name="T6" fmla="*/ 0 w 156"/>
                <a:gd name="T7" fmla="*/ 0 h 47"/>
                <a:gd name="T8" fmla="*/ 0 w 156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47">
                  <a:moveTo>
                    <a:pt x="0" y="0"/>
                  </a:moveTo>
                  <a:lnTo>
                    <a:pt x="156" y="5"/>
                  </a:lnTo>
                  <a:lnTo>
                    <a:pt x="4" y="47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47" name="Freeform 199"/>
            <p:cNvSpPr>
              <a:spLocks/>
            </p:cNvSpPr>
            <p:nvPr/>
          </p:nvSpPr>
          <p:spPr bwMode="auto">
            <a:xfrm>
              <a:off x="2139" y="2234"/>
              <a:ext cx="352" cy="293"/>
            </a:xfrm>
            <a:custGeom>
              <a:avLst/>
              <a:gdLst>
                <a:gd name="T0" fmla="*/ 0 w 684"/>
                <a:gd name="T1" fmla="*/ 482 h 555"/>
                <a:gd name="T2" fmla="*/ 3 w 684"/>
                <a:gd name="T3" fmla="*/ 497 h 555"/>
                <a:gd name="T4" fmla="*/ 127 w 684"/>
                <a:gd name="T5" fmla="*/ 506 h 555"/>
                <a:gd name="T6" fmla="*/ 157 w 684"/>
                <a:gd name="T7" fmla="*/ 542 h 555"/>
                <a:gd name="T8" fmla="*/ 174 w 684"/>
                <a:gd name="T9" fmla="*/ 542 h 555"/>
                <a:gd name="T10" fmla="*/ 183 w 684"/>
                <a:gd name="T11" fmla="*/ 555 h 555"/>
                <a:gd name="T12" fmla="*/ 254 w 684"/>
                <a:gd name="T13" fmla="*/ 552 h 555"/>
                <a:gd name="T14" fmla="*/ 327 w 684"/>
                <a:gd name="T15" fmla="*/ 470 h 555"/>
                <a:gd name="T16" fmla="*/ 386 w 684"/>
                <a:gd name="T17" fmla="*/ 457 h 555"/>
                <a:gd name="T18" fmla="*/ 394 w 684"/>
                <a:gd name="T19" fmla="*/ 433 h 555"/>
                <a:gd name="T20" fmla="*/ 531 w 684"/>
                <a:gd name="T21" fmla="*/ 387 h 555"/>
                <a:gd name="T22" fmla="*/ 641 w 684"/>
                <a:gd name="T23" fmla="*/ 345 h 555"/>
                <a:gd name="T24" fmla="*/ 684 w 684"/>
                <a:gd name="T25" fmla="*/ 228 h 555"/>
                <a:gd name="T26" fmla="*/ 645 w 684"/>
                <a:gd name="T27" fmla="*/ 208 h 555"/>
                <a:gd name="T28" fmla="*/ 644 w 684"/>
                <a:gd name="T29" fmla="*/ 184 h 555"/>
                <a:gd name="T30" fmla="*/ 362 w 684"/>
                <a:gd name="T31" fmla="*/ 2 h 555"/>
                <a:gd name="T32" fmla="*/ 299 w 684"/>
                <a:gd name="T33" fmla="*/ 0 h 555"/>
                <a:gd name="T34" fmla="*/ 261 w 684"/>
                <a:gd name="T35" fmla="*/ 316 h 555"/>
                <a:gd name="T36" fmla="*/ 313 w 684"/>
                <a:gd name="T37" fmla="*/ 314 h 555"/>
                <a:gd name="T38" fmla="*/ 308 w 684"/>
                <a:gd name="T39" fmla="*/ 360 h 555"/>
                <a:gd name="T40" fmla="*/ 162 w 684"/>
                <a:gd name="T41" fmla="*/ 362 h 555"/>
                <a:gd name="T42" fmla="*/ 147 w 684"/>
                <a:gd name="T43" fmla="*/ 338 h 555"/>
                <a:gd name="T44" fmla="*/ 132 w 684"/>
                <a:gd name="T45" fmla="*/ 371 h 555"/>
                <a:gd name="T46" fmla="*/ 74 w 684"/>
                <a:gd name="T47" fmla="*/ 382 h 555"/>
                <a:gd name="T48" fmla="*/ 63 w 684"/>
                <a:gd name="T49" fmla="*/ 360 h 555"/>
                <a:gd name="T50" fmla="*/ 49 w 684"/>
                <a:gd name="T51" fmla="*/ 399 h 555"/>
                <a:gd name="T52" fmla="*/ 20 w 684"/>
                <a:gd name="T53" fmla="*/ 400 h 555"/>
                <a:gd name="T54" fmla="*/ 0 w 684"/>
                <a:gd name="T55" fmla="*/ 482 h 555"/>
                <a:gd name="T56" fmla="*/ 0 w 684"/>
                <a:gd name="T57" fmla="*/ 482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84" h="555">
                  <a:moveTo>
                    <a:pt x="0" y="482"/>
                  </a:moveTo>
                  <a:lnTo>
                    <a:pt x="3" y="497"/>
                  </a:lnTo>
                  <a:lnTo>
                    <a:pt x="127" y="506"/>
                  </a:lnTo>
                  <a:lnTo>
                    <a:pt x="157" y="542"/>
                  </a:lnTo>
                  <a:lnTo>
                    <a:pt x="174" y="542"/>
                  </a:lnTo>
                  <a:lnTo>
                    <a:pt x="183" y="555"/>
                  </a:lnTo>
                  <a:lnTo>
                    <a:pt x="254" y="552"/>
                  </a:lnTo>
                  <a:lnTo>
                    <a:pt x="327" y="470"/>
                  </a:lnTo>
                  <a:lnTo>
                    <a:pt x="386" y="457"/>
                  </a:lnTo>
                  <a:lnTo>
                    <a:pt x="394" y="433"/>
                  </a:lnTo>
                  <a:lnTo>
                    <a:pt x="531" y="387"/>
                  </a:lnTo>
                  <a:lnTo>
                    <a:pt x="641" y="345"/>
                  </a:lnTo>
                  <a:lnTo>
                    <a:pt x="684" y="228"/>
                  </a:lnTo>
                  <a:lnTo>
                    <a:pt x="645" y="208"/>
                  </a:lnTo>
                  <a:lnTo>
                    <a:pt x="644" y="184"/>
                  </a:lnTo>
                  <a:lnTo>
                    <a:pt x="362" y="2"/>
                  </a:lnTo>
                  <a:lnTo>
                    <a:pt x="299" y="0"/>
                  </a:lnTo>
                  <a:lnTo>
                    <a:pt x="261" y="316"/>
                  </a:lnTo>
                  <a:lnTo>
                    <a:pt x="313" y="314"/>
                  </a:lnTo>
                  <a:lnTo>
                    <a:pt x="308" y="360"/>
                  </a:lnTo>
                  <a:lnTo>
                    <a:pt x="162" y="362"/>
                  </a:lnTo>
                  <a:lnTo>
                    <a:pt x="147" y="338"/>
                  </a:lnTo>
                  <a:lnTo>
                    <a:pt x="132" y="371"/>
                  </a:lnTo>
                  <a:lnTo>
                    <a:pt x="74" y="382"/>
                  </a:lnTo>
                  <a:lnTo>
                    <a:pt x="63" y="360"/>
                  </a:lnTo>
                  <a:lnTo>
                    <a:pt x="49" y="399"/>
                  </a:lnTo>
                  <a:lnTo>
                    <a:pt x="20" y="400"/>
                  </a:lnTo>
                  <a:lnTo>
                    <a:pt x="0" y="482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48" name="Freeform 200"/>
            <p:cNvSpPr>
              <a:spLocks/>
            </p:cNvSpPr>
            <p:nvPr/>
          </p:nvSpPr>
          <p:spPr bwMode="auto">
            <a:xfrm>
              <a:off x="2139" y="2234"/>
              <a:ext cx="352" cy="293"/>
            </a:xfrm>
            <a:custGeom>
              <a:avLst/>
              <a:gdLst>
                <a:gd name="T0" fmla="*/ 0 w 684"/>
                <a:gd name="T1" fmla="*/ 482 h 555"/>
                <a:gd name="T2" fmla="*/ 3 w 684"/>
                <a:gd name="T3" fmla="*/ 497 h 555"/>
                <a:gd name="T4" fmla="*/ 127 w 684"/>
                <a:gd name="T5" fmla="*/ 506 h 555"/>
                <a:gd name="T6" fmla="*/ 157 w 684"/>
                <a:gd name="T7" fmla="*/ 542 h 555"/>
                <a:gd name="T8" fmla="*/ 174 w 684"/>
                <a:gd name="T9" fmla="*/ 542 h 555"/>
                <a:gd name="T10" fmla="*/ 183 w 684"/>
                <a:gd name="T11" fmla="*/ 555 h 555"/>
                <a:gd name="T12" fmla="*/ 254 w 684"/>
                <a:gd name="T13" fmla="*/ 552 h 555"/>
                <a:gd name="T14" fmla="*/ 327 w 684"/>
                <a:gd name="T15" fmla="*/ 470 h 555"/>
                <a:gd name="T16" fmla="*/ 386 w 684"/>
                <a:gd name="T17" fmla="*/ 457 h 555"/>
                <a:gd name="T18" fmla="*/ 394 w 684"/>
                <a:gd name="T19" fmla="*/ 433 h 555"/>
                <a:gd name="T20" fmla="*/ 531 w 684"/>
                <a:gd name="T21" fmla="*/ 387 h 555"/>
                <a:gd name="T22" fmla="*/ 641 w 684"/>
                <a:gd name="T23" fmla="*/ 345 h 555"/>
                <a:gd name="T24" fmla="*/ 684 w 684"/>
                <a:gd name="T25" fmla="*/ 228 h 555"/>
                <a:gd name="T26" fmla="*/ 645 w 684"/>
                <a:gd name="T27" fmla="*/ 208 h 555"/>
                <a:gd name="T28" fmla="*/ 644 w 684"/>
                <a:gd name="T29" fmla="*/ 184 h 555"/>
                <a:gd name="T30" fmla="*/ 362 w 684"/>
                <a:gd name="T31" fmla="*/ 2 h 555"/>
                <a:gd name="T32" fmla="*/ 299 w 684"/>
                <a:gd name="T33" fmla="*/ 0 h 555"/>
                <a:gd name="T34" fmla="*/ 261 w 684"/>
                <a:gd name="T35" fmla="*/ 316 h 555"/>
                <a:gd name="T36" fmla="*/ 313 w 684"/>
                <a:gd name="T37" fmla="*/ 314 h 555"/>
                <a:gd name="T38" fmla="*/ 308 w 684"/>
                <a:gd name="T39" fmla="*/ 360 h 555"/>
                <a:gd name="T40" fmla="*/ 162 w 684"/>
                <a:gd name="T41" fmla="*/ 362 h 555"/>
                <a:gd name="T42" fmla="*/ 147 w 684"/>
                <a:gd name="T43" fmla="*/ 338 h 555"/>
                <a:gd name="T44" fmla="*/ 132 w 684"/>
                <a:gd name="T45" fmla="*/ 371 h 555"/>
                <a:gd name="T46" fmla="*/ 74 w 684"/>
                <a:gd name="T47" fmla="*/ 382 h 555"/>
                <a:gd name="T48" fmla="*/ 63 w 684"/>
                <a:gd name="T49" fmla="*/ 360 h 555"/>
                <a:gd name="T50" fmla="*/ 49 w 684"/>
                <a:gd name="T51" fmla="*/ 399 h 555"/>
                <a:gd name="T52" fmla="*/ 20 w 684"/>
                <a:gd name="T53" fmla="*/ 400 h 555"/>
                <a:gd name="T54" fmla="*/ 0 w 684"/>
                <a:gd name="T55" fmla="*/ 482 h 555"/>
                <a:gd name="T56" fmla="*/ 0 w 684"/>
                <a:gd name="T57" fmla="*/ 482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84" h="555">
                  <a:moveTo>
                    <a:pt x="0" y="482"/>
                  </a:moveTo>
                  <a:lnTo>
                    <a:pt x="3" y="497"/>
                  </a:lnTo>
                  <a:lnTo>
                    <a:pt x="127" y="506"/>
                  </a:lnTo>
                  <a:lnTo>
                    <a:pt x="157" y="542"/>
                  </a:lnTo>
                  <a:lnTo>
                    <a:pt x="174" y="542"/>
                  </a:lnTo>
                  <a:lnTo>
                    <a:pt x="183" y="555"/>
                  </a:lnTo>
                  <a:lnTo>
                    <a:pt x="254" y="552"/>
                  </a:lnTo>
                  <a:lnTo>
                    <a:pt x="327" y="470"/>
                  </a:lnTo>
                  <a:lnTo>
                    <a:pt x="386" y="457"/>
                  </a:lnTo>
                  <a:lnTo>
                    <a:pt x="394" y="433"/>
                  </a:lnTo>
                  <a:lnTo>
                    <a:pt x="531" y="387"/>
                  </a:lnTo>
                  <a:lnTo>
                    <a:pt x="641" y="345"/>
                  </a:lnTo>
                  <a:lnTo>
                    <a:pt x="684" y="228"/>
                  </a:lnTo>
                  <a:lnTo>
                    <a:pt x="645" y="208"/>
                  </a:lnTo>
                  <a:lnTo>
                    <a:pt x="644" y="184"/>
                  </a:lnTo>
                  <a:lnTo>
                    <a:pt x="362" y="2"/>
                  </a:lnTo>
                  <a:lnTo>
                    <a:pt x="299" y="0"/>
                  </a:lnTo>
                  <a:lnTo>
                    <a:pt x="261" y="316"/>
                  </a:lnTo>
                  <a:lnTo>
                    <a:pt x="313" y="314"/>
                  </a:lnTo>
                  <a:lnTo>
                    <a:pt x="308" y="360"/>
                  </a:lnTo>
                  <a:lnTo>
                    <a:pt x="162" y="362"/>
                  </a:lnTo>
                  <a:lnTo>
                    <a:pt x="147" y="338"/>
                  </a:lnTo>
                  <a:lnTo>
                    <a:pt x="132" y="371"/>
                  </a:lnTo>
                  <a:lnTo>
                    <a:pt x="74" y="382"/>
                  </a:lnTo>
                  <a:lnTo>
                    <a:pt x="63" y="360"/>
                  </a:lnTo>
                  <a:lnTo>
                    <a:pt x="49" y="399"/>
                  </a:lnTo>
                  <a:lnTo>
                    <a:pt x="20" y="400"/>
                  </a:lnTo>
                  <a:lnTo>
                    <a:pt x="0" y="482"/>
                  </a:lnTo>
                  <a:lnTo>
                    <a:pt x="0" y="482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49" name="Freeform 201"/>
            <p:cNvSpPr>
              <a:spLocks/>
            </p:cNvSpPr>
            <p:nvPr/>
          </p:nvSpPr>
          <p:spPr bwMode="auto">
            <a:xfrm>
              <a:off x="2587" y="1983"/>
              <a:ext cx="81" cy="138"/>
            </a:xfrm>
            <a:custGeom>
              <a:avLst/>
              <a:gdLst>
                <a:gd name="T0" fmla="*/ 43 w 161"/>
                <a:gd name="T1" fmla="*/ 14 h 261"/>
                <a:gd name="T2" fmla="*/ 30 w 161"/>
                <a:gd name="T3" fmla="*/ 101 h 261"/>
                <a:gd name="T4" fmla="*/ 0 w 161"/>
                <a:gd name="T5" fmla="*/ 127 h 261"/>
                <a:gd name="T6" fmla="*/ 71 w 161"/>
                <a:gd name="T7" fmla="*/ 261 h 261"/>
                <a:gd name="T8" fmla="*/ 156 w 161"/>
                <a:gd name="T9" fmla="*/ 156 h 261"/>
                <a:gd name="T10" fmla="*/ 111 w 161"/>
                <a:gd name="T11" fmla="*/ 127 h 261"/>
                <a:gd name="T12" fmla="*/ 161 w 161"/>
                <a:gd name="T13" fmla="*/ 61 h 261"/>
                <a:gd name="T14" fmla="*/ 120 w 161"/>
                <a:gd name="T15" fmla="*/ 0 h 261"/>
                <a:gd name="T16" fmla="*/ 43 w 161"/>
                <a:gd name="T17" fmla="*/ 14 h 261"/>
                <a:gd name="T18" fmla="*/ 43 w 161"/>
                <a:gd name="T19" fmla="*/ 14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261">
                  <a:moveTo>
                    <a:pt x="43" y="14"/>
                  </a:moveTo>
                  <a:lnTo>
                    <a:pt x="30" y="101"/>
                  </a:lnTo>
                  <a:lnTo>
                    <a:pt x="0" y="127"/>
                  </a:lnTo>
                  <a:lnTo>
                    <a:pt x="71" y="261"/>
                  </a:lnTo>
                  <a:lnTo>
                    <a:pt x="156" y="156"/>
                  </a:lnTo>
                  <a:lnTo>
                    <a:pt x="111" y="127"/>
                  </a:lnTo>
                  <a:lnTo>
                    <a:pt x="161" y="61"/>
                  </a:lnTo>
                  <a:lnTo>
                    <a:pt x="120" y="0"/>
                  </a:lnTo>
                  <a:lnTo>
                    <a:pt x="43" y="14"/>
                  </a:lnTo>
                  <a:lnTo>
                    <a:pt x="43" y="14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50" name="Freeform 202"/>
            <p:cNvSpPr>
              <a:spLocks/>
            </p:cNvSpPr>
            <p:nvPr/>
          </p:nvSpPr>
          <p:spPr bwMode="auto">
            <a:xfrm>
              <a:off x="2587" y="1983"/>
              <a:ext cx="81" cy="138"/>
            </a:xfrm>
            <a:custGeom>
              <a:avLst/>
              <a:gdLst>
                <a:gd name="T0" fmla="*/ 43 w 161"/>
                <a:gd name="T1" fmla="*/ 14 h 261"/>
                <a:gd name="T2" fmla="*/ 30 w 161"/>
                <a:gd name="T3" fmla="*/ 101 h 261"/>
                <a:gd name="T4" fmla="*/ 0 w 161"/>
                <a:gd name="T5" fmla="*/ 127 h 261"/>
                <a:gd name="T6" fmla="*/ 71 w 161"/>
                <a:gd name="T7" fmla="*/ 261 h 261"/>
                <a:gd name="T8" fmla="*/ 156 w 161"/>
                <a:gd name="T9" fmla="*/ 156 h 261"/>
                <a:gd name="T10" fmla="*/ 111 w 161"/>
                <a:gd name="T11" fmla="*/ 127 h 261"/>
                <a:gd name="T12" fmla="*/ 161 w 161"/>
                <a:gd name="T13" fmla="*/ 61 h 261"/>
                <a:gd name="T14" fmla="*/ 120 w 161"/>
                <a:gd name="T15" fmla="*/ 0 h 261"/>
                <a:gd name="T16" fmla="*/ 43 w 161"/>
                <a:gd name="T17" fmla="*/ 14 h 261"/>
                <a:gd name="T18" fmla="*/ 43 w 161"/>
                <a:gd name="T19" fmla="*/ 14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261">
                  <a:moveTo>
                    <a:pt x="43" y="14"/>
                  </a:moveTo>
                  <a:lnTo>
                    <a:pt x="30" y="101"/>
                  </a:lnTo>
                  <a:lnTo>
                    <a:pt x="0" y="127"/>
                  </a:lnTo>
                  <a:lnTo>
                    <a:pt x="71" y="261"/>
                  </a:lnTo>
                  <a:lnTo>
                    <a:pt x="156" y="156"/>
                  </a:lnTo>
                  <a:lnTo>
                    <a:pt x="111" y="127"/>
                  </a:lnTo>
                  <a:lnTo>
                    <a:pt x="161" y="61"/>
                  </a:lnTo>
                  <a:lnTo>
                    <a:pt x="120" y="0"/>
                  </a:lnTo>
                  <a:lnTo>
                    <a:pt x="43" y="14"/>
                  </a:lnTo>
                  <a:lnTo>
                    <a:pt x="43" y="14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51" name="Freeform 203"/>
            <p:cNvSpPr>
              <a:spLocks/>
            </p:cNvSpPr>
            <p:nvPr/>
          </p:nvSpPr>
          <p:spPr bwMode="auto">
            <a:xfrm>
              <a:off x="2077" y="2488"/>
              <a:ext cx="162" cy="97"/>
            </a:xfrm>
            <a:custGeom>
              <a:avLst/>
              <a:gdLst>
                <a:gd name="T0" fmla="*/ 0 w 314"/>
                <a:gd name="T1" fmla="*/ 69 h 182"/>
                <a:gd name="T2" fmla="*/ 11 w 314"/>
                <a:gd name="T3" fmla="*/ 31 h 182"/>
                <a:gd name="T4" fmla="*/ 66 w 314"/>
                <a:gd name="T5" fmla="*/ 28 h 182"/>
                <a:gd name="T6" fmla="*/ 63 w 314"/>
                <a:gd name="T7" fmla="*/ 3 h 182"/>
                <a:gd name="T8" fmla="*/ 121 w 314"/>
                <a:gd name="T9" fmla="*/ 0 h 182"/>
                <a:gd name="T10" fmla="*/ 124 w 314"/>
                <a:gd name="T11" fmla="*/ 15 h 182"/>
                <a:gd name="T12" fmla="*/ 248 w 314"/>
                <a:gd name="T13" fmla="*/ 24 h 182"/>
                <a:gd name="T14" fmla="*/ 278 w 314"/>
                <a:gd name="T15" fmla="*/ 60 h 182"/>
                <a:gd name="T16" fmla="*/ 295 w 314"/>
                <a:gd name="T17" fmla="*/ 60 h 182"/>
                <a:gd name="T18" fmla="*/ 314 w 314"/>
                <a:gd name="T19" fmla="*/ 91 h 182"/>
                <a:gd name="T20" fmla="*/ 272 w 314"/>
                <a:gd name="T21" fmla="*/ 92 h 182"/>
                <a:gd name="T22" fmla="*/ 295 w 314"/>
                <a:gd name="T23" fmla="*/ 161 h 182"/>
                <a:gd name="T24" fmla="*/ 242 w 314"/>
                <a:gd name="T25" fmla="*/ 153 h 182"/>
                <a:gd name="T26" fmla="*/ 250 w 314"/>
                <a:gd name="T27" fmla="*/ 168 h 182"/>
                <a:gd name="T28" fmla="*/ 226 w 314"/>
                <a:gd name="T29" fmla="*/ 182 h 182"/>
                <a:gd name="T30" fmla="*/ 205 w 314"/>
                <a:gd name="T31" fmla="*/ 152 h 182"/>
                <a:gd name="T32" fmla="*/ 188 w 314"/>
                <a:gd name="T33" fmla="*/ 153 h 182"/>
                <a:gd name="T34" fmla="*/ 139 w 314"/>
                <a:gd name="T35" fmla="*/ 76 h 182"/>
                <a:gd name="T36" fmla="*/ 63 w 314"/>
                <a:gd name="T37" fmla="*/ 136 h 182"/>
                <a:gd name="T38" fmla="*/ 51 w 314"/>
                <a:gd name="T39" fmla="*/ 112 h 182"/>
                <a:gd name="T40" fmla="*/ 0 w 314"/>
                <a:gd name="T41" fmla="*/ 69 h 182"/>
                <a:gd name="T42" fmla="*/ 0 w 314"/>
                <a:gd name="T43" fmla="*/ 6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4" h="182">
                  <a:moveTo>
                    <a:pt x="0" y="69"/>
                  </a:moveTo>
                  <a:lnTo>
                    <a:pt x="11" y="31"/>
                  </a:lnTo>
                  <a:lnTo>
                    <a:pt x="66" y="28"/>
                  </a:lnTo>
                  <a:lnTo>
                    <a:pt x="63" y="3"/>
                  </a:lnTo>
                  <a:lnTo>
                    <a:pt x="121" y="0"/>
                  </a:lnTo>
                  <a:lnTo>
                    <a:pt x="124" y="15"/>
                  </a:lnTo>
                  <a:lnTo>
                    <a:pt x="248" y="24"/>
                  </a:lnTo>
                  <a:lnTo>
                    <a:pt x="278" y="60"/>
                  </a:lnTo>
                  <a:lnTo>
                    <a:pt x="295" y="60"/>
                  </a:lnTo>
                  <a:lnTo>
                    <a:pt x="314" y="91"/>
                  </a:lnTo>
                  <a:lnTo>
                    <a:pt x="272" y="92"/>
                  </a:lnTo>
                  <a:lnTo>
                    <a:pt x="295" y="161"/>
                  </a:lnTo>
                  <a:lnTo>
                    <a:pt x="242" y="153"/>
                  </a:lnTo>
                  <a:lnTo>
                    <a:pt x="250" y="168"/>
                  </a:lnTo>
                  <a:lnTo>
                    <a:pt x="226" y="182"/>
                  </a:lnTo>
                  <a:lnTo>
                    <a:pt x="205" y="152"/>
                  </a:lnTo>
                  <a:lnTo>
                    <a:pt x="188" y="153"/>
                  </a:lnTo>
                  <a:lnTo>
                    <a:pt x="139" y="76"/>
                  </a:lnTo>
                  <a:lnTo>
                    <a:pt x="63" y="136"/>
                  </a:lnTo>
                  <a:lnTo>
                    <a:pt x="51" y="112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52" name="Freeform 204"/>
            <p:cNvSpPr>
              <a:spLocks/>
            </p:cNvSpPr>
            <p:nvPr/>
          </p:nvSpPr>
          <p:spPr bwMode="auto">
            <a:xfrm>
              <a:off x="2077" y="2488"/>
              <a:ext cx="162" cy="97"/>
            </a:xfrm>
            <a:custGeom>
              <a:avLst/>
              <a:gdLst>
                <a:gd name="T0" fmla="*/ 0 w 314"/>
                <a:gd name="T1" fmla="*/ 69 h 182"/>
                <a:gd name="T2" fmla="*/ 11 w 314"/>
                <a:gd name="T3" fmla="*/ 31 h 182"/>
                <a:gd name="T4" fmla="*/ 66 w 314"/>
                <a:gd name="T5" fmla="*/ 28 h 182"/>
                <a:gd name="T6" fmla="*/ 63 w 314"/>
                <a:gd name="T7" fmla="*/ 3 h 182"/>
                <a:gd name="T8" fmla="*/ 121 w 314"/>
                <a:gd name="T9" fmla="*/ 0 h 182"/>
                <a:gd name="T10" fmla="*/ 124 w 314"/>
                <a:gd name="T11" fmla="*/ 15 h 182"/>
                <a:gd name="T12" fmla="*/ 248 w 314"/>
                <a:gd name="T13" fmla="*/ 24 h 182"/>
                <a:gd name="T14" fmla="*/ 278 w 314"/>
                <a:gd name="T15" fmla="*/ 60 h 182"/>
                <a:gd name="T16" fmla="*/ 295 w 314"/>
                <a:gd name="T17" fmla="*/ 60 h 182"/>
                <a:gd name="T18" fmla="*/ 314 w 314"/>
                <a:gd name="T19" fmla="*/ 91 h 182"/>
                <a:gd name="T20" fmla="*/ 272 w 314"/>
                <a:gd name="T21" fmla="*/ 92 h 182"/>
                <a:gd name="T22" fmla="*/ 295 w 314"/>
                <a:gd name="T23" fmla="*/ 161 h 182"/>
                <a:gd name="T24" fmla="*/ 242 w 314"/>
                <a:gd name="T25" fmla="*/ 153 h 182"/>
                <a:gd name="T26" fmla="*/ 250 w 314"/>
                <a:gd name="T27" fmla="*/ 168 h 182"/>
                <a:gd name="T28" fmla="*/ 226 w 314"/>
                <a:gd name="T29" fmla="*/ 182 h 182"/>
                <a:gd name="T30" fmla="*/ 205 w 314"/>
                <a:gd name="T31" fmla="*/ 152 h 182"/>
                <a:gd name="T32" fmla="*/ 188 w 314"/>
                <a:gd name="T33" fmla="*/ 153 h 182"/>
                <a:gd name="T34" fmla="*/ 139 w 314"/>
                <a:gd name="T35" fmla="*/ 76 h 182"/>
                <a:gd name="T36" fmla="*/ 63 w 314"/>
                <a:gd name="T37" fmla="*/ 136 h 182"/>
                <a:gd name="T38" fmla="*/ 51 w 314"/>
                <a:gd name="T39" fmla="*/ 112 h 182"/>
                <a:gd name="T40" fmla="*/ 0 w 314"/>
                <a:gd name="T41" fmla="*/ 69 h 182"/>
                <a:gd name="T42" fmla="*/ 0 w 314"/>
                <a:gd name="T43" fmla="*/ 6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4" h="182">
                  <a:moveTo>
                    <a:pt x="0" y="69"/>
                  </a:moveTo>
                  <a:lnTo>
                    <a:pt x="11" y="31"/>
                  </a:lnTo>
                  <a:lnTo>
                    <a:pt x="66" y="28"/>
                  </a:lnTo>
                  <a:lnTo>
                    <a:pt x="63" y="3"/>
                  </a:lnTo>
                  <a:lnTo>
                    <a:pt x="121" y="0"/>
                  </a:lnTo>
                  <a:lnTo>
                    <a:pt x="124" y="15"/>
                  </a:lnTo>
                  <a:lnTo>
                    <a:pt x="248" y="24"/>
                  </a:lnTo>
                  <a:lnTo>
                    <a:pt x="278" y="60"/>
                  </a:lnTo>
                  <a:lnTo>
                    <a:pt x="295" y="60"/>
                  </a:lnTo>
                  <a:lnTo>
                    <a:pt x="314" y="91"/>
                  </a:lnTo>
                  <a:lnTo>
                    <a:pt x="272" y="92"/>
                  </a:lnTo>
                  <a:lnTo>
                    <a:pt x="295" y="161"/>
                  </a:lnTo>
                  <a:lnTo>
                    <a:pt x="242" y="153"/>
                  </a:lnTo>
                  <a:lnTo>
                    <a:pt x="250" y="168"/>
                  </a:lnTo>
                  <a:lnTo>
                    <a:pt x="226" y="182"/>
                  </a:lnTo>
                  <a:lnTo>
                    <a:pt x="205" y="152"/>
                  </a:lnTo>
                  <a:lnTo>
                    <a:pt x="188" y="153"/>
                  </a:lnTo>
                  <a:lnTo>
                    <a:pt x="139" y="76"/>
                  </a:lnTo>
                  <a:lnTo>
                    <a:pt x="63" y="136"/>
                  </a:lnTo>
                  <a:lnTo>
                    <a:pt x="51" y="112"/>
                  </a:lnTo>
                  <a:lnTo>
                    <a:pt x="0" y="69"/>
                  </a:lnTo>
                  <a:lnTo>
                    <a:pt x="0" y="69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53" name="Freeform 205"/>
            <p:cNvSpPr>
              <a:spLocks/>
            </p:cNvSpPr>
            <p:nvPr/>
          </p:nvSpPr>
          <p:spPr bwMode="auto">
            <a:xfrm>
              <a:off x="2110" y="2530"/>
              <a:ext cx="65" cy="74"/>
            </a:xfrm>
            <a:custGeom>
              <a:avLst/>
              <a:gdLst>
                <a:gd name="T0" fmla="*/ 0 w 125"/>
                <a:gd name="T1" fmla="*/ 60 h 142"/>
                <a:gd name="T2" fmla="*/ 33 w 125"/>
                <a:gd name="T3" fmla="*/ 120 h 142"/>
                <a:gd name="T4" fmla="*/ 68 w 125"/>
                <a:gd name="T5" fmla="*/ 142 h 142"/>
                <a:gd name="T6" fmla="*/ 125 w 125"/>
                <a:gd name="T7" fmla="*/ 77 h 142"/>
                <a:gd name="T8" fmla="*/ 76 w 125"/>
                <a:gd name="T9" fmla="*/ 0 h 142"/>
                <a:gd name="T10" fmla="*/ 0 w 125"/>
                <a:gd name="T11" fmla="*/ 60 h 142"/>
                <a:gd name="T12" fmla="*/ 0 w 125"/>
                <a:gd name="T13" fmla="*/ 6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142">
                  <a:moveTo>
                    <a:pt x="0" y="60"/>
                  </a:moveTo>
                  <a:lnTo>
                    <a:pt x="33" y="120"/>
                  </a:lnTo>
                  <a:lnTo>
                    <a:pt x="68" y="142"/>
                  </a:lnTo>
                  <a:lnTo>
                    <a:pt x="125" y="77"/>
                  </a:lnTo>
                  <a:lnTo>
                    <a:pt x="76" y="0"/>
                  </a:lnTo>
                  <a:lnTo>
                    <a:pt x="0" y="6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54" name="Freeform 206"/>
            <p:cNvSpPr>
              <a:spLocks/>
            </p:cNvSpPr>
            <p:nvPr/>
          </p:nvSpPr>
          <p:spPr bwMode="auto">
            <a:xfrm>
              <a:off x="2110" y="2530"/>
              <a:ext cx="65" cy="74"/>
            </a:xfrm>
            <a:custGeom>
              <a:avLst/>
              <a:gdLst>
                <a:gd name="T0" fmla="*/ 0 w 125"/>
                <a:gd name="T1" fmla="*/ 60 h 142"/>
                <a:gd name="T2" fmla="*/ 33 w 125"/>
                <a:gd name="T3" fmla="*/ 120 h 142"/>
                <a:gd name="T4" fmla="*/ 68 w 125"/>
                <a:gd name="T5" fmla="*/ 142 h 142"/>
                <a:gd name="T6" fmla="*/ 125 w 125"/>
                <a:gd name="T7" fmla="*/ 77 h 142"/>
                <a:gd name="T8" fmla="*/ 76 w 125"/>
                <a:gd name="T9" fmla="*/ 0 h 142"/>
                <a:gd name="T10" fmla="*/ 0 w 125"/>
                <a:gd name="T11" fmla="*/ 60 h 142"/>
                <a:gd name="T12" fmla="*/ 0 w 125"/>
                <a:gd name="T13" fmla="*/ 6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142">
                  <a:moveTo>
                    <a:pt x="0" y="60"/>
                  </a:moveTo>
                  <a:lnTo>
                    <a:pt x="33" y="120"/>
                  </a:lnTo>
                  <a:lnTo>
                    <a:pt x="68" y="142"/>
                  </a:lnTo>
                  <a:lnTo>
                    <a:pt x="125" y="77"/>
                  </a:lnTo>
                  <a:lnTo>
                    <a:pt x="76" y="0"/>
                  </a:lnTo>
                  <a:lnTo>
                    <a:pt x="0" y="60"/>
                  </a:lnTo>
                  <a:lnTo>
                    <a:pt x="0" y="6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55" name="Freeform 207"/>
            <p:cNvSpPr>
              <a:spLocks/>
            </p:cNvSpPr>
            <p:nvPr/>
          </p:nvSpPr>
          <p:spPr bwMode="auto">
            <a:xfrm>
              <a:off x="2145" y="2569"/>
              <a:ext cx="83" cy="79"/>
            </a:xfrm>
            <a:custGeom>
              <a:avLst/>
              <a:gdLst>
                <a:gd name="T0" fmla="*/ 0 w 163"/>
                <a:gd name="T1" fmla="*/ 66 h 150"/>
                <a:gd name="T2" fmla="*/ 159 w 163"/>
                <a:gd name="T3" fmla="*/ 150 h 150"/>
                <a:gd name="T4" fmla="*/ 163 w 163"/>
                <a:gd name="T5" fmla="*/ 102 h 150"/>
                <a:gd name="T6" fmla="*/ 133 w 163"/>
                <a:gd name="T7" fmla="*/ 73 h 150"/>
                <a:gd name="T8" fmla="*/ 150 w 163"/>
                <a:gd name="T9" fmla="*/ 50 h 150"/>
                <a:gd name="T10" fmla="*/ 119 w 163"/>
                <a:gd name="T11" fmla="*/ 17 h 150"/>
                <a:gd name="T12" fmla="*/ 95 w 163"/>
                <a:gd name="T13" fmla="*/ 30 h 150"/>
                <a:gd name="T14" fmla="*/ 74 w 163"/>
                <a:gd name="T15" fmla="*/ 0 h 150"/>
                <a:gd name="T16" fmla="*/ 57 w 163"/>
                <a:gd name="T17" fmla="*/ 1 h 150"/>
                <a:gd name="T18" fmla="*/ 0 w 163"/>
                <a:gd name="T19" fmla="*/ 66 h 150"/>
                <a:gd name="T20" fmla="*/ 0 w 163"/>
                <a:gd name="T21" fmla="*/ 6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3" h="150">
                  <a:moveTo>
                    <a:pt x="0" y="66"/>
                  </a:moveTo>
                  <a:lnTo>
                    <a:pt x="159" y="150"/>
                  </a:lnTo>
                  <a:lnTo>
                    <a:pt x="163" y="102"/>
                  </a:lnTo>
                  <a:lnTo>
                    <a:pt x="133" y="73"/>
                  </a:lnTo>
                  <a:lnTo>
                    <a:pt x="150" y="50"/>
                  </a:lnTo>
                  <a:lnTo>
                    <a:pt x="119" y="17"/>
                  </a:lnTo>
                  <a:lnTo>
                    <a:pt x="95" y="30"/>
                  </a:lnTo>
                  <a:lnTo>
                    <a:pt x="74" y="0"/>
                  </a:lnTo>
                  <a:lnTo>
                    <a:pt x="57" y="1"/>
                  </a:lnTo>
                  <a:lnTo>
                    <a:pt x="0" y="66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56" name="Freeform 208"/>
            <p:cNvSpPr>
              <a:spLocks/>
            </p:cNvSpPr>
            <p:nvPr/>
          </p:nvSpPr>
          <p:spPr bwMode="auto">
            <a:xfrm>
              <a:off x="2145" y="2569"/>
              <a:ext cx="83" cy="79"/>
            </a:xfrm>
            <a:custGeom>
              <a:avLst/>
              <a:gdLst>
                <a:gd name="T0" fmla="*/ 0 w 163"/>
                <a:gd name="T1" fmla="*/ 66 h 150"/>
                <a:gd name="T2" fmla="*/ 159 w 163"/>
                <a:gd name="T3" fmla="*/ 150 h 150"/>
                <a:gd name="T4" fmla="*/ 163 w 163"/>
                <a:gd name="T5" fmla="*/ 102 h 150"/>
                <a:gd name="T6" fmla="*/ 133 w 163"/>
                <a:gd name="T7" fmla="*/ 73 h 150"/>
                <a:gd name="T8" fmla="*/ 150 w 163"/>
                <a:gd name="T9" fmla="*/ 50 h 150"/>
                <a:gd name="T10" fmla="*/ 119 w 163"/>
                <a:gd name="T11" fmla="*/ 17 h 150"/>
                <a:gd name="T12" fmla="*/ 95 w 163"/>
                <a:gd name="T13" fmla="*/ 30 h 150"/>
                <a:gd name="T14" fmla="*/ 74 w 163"/>
                <a:gd name="T15" fmla="*/ 0 h 150"/>
                <a:gd name="T16" fmla="*/ 57 w 163"/>
                <a:gd name="T17" fmla="*/ 1 h 150"/>
                <a:gd name="T18" fmla="*/ 0 w 163"/>
                <a:gd name="T19" fmla="*/ 66 h 150"/>
                <a:gd name="T20" fmla="*/ 0 w 163"/>
                <a:gd name="T21" fmla="*/ 6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3" h="150">
                  <a:moveTo>
                    <a:pt x="0" y="66"/>
                  </a:moveTo>
                  <a:lnTo>
                    <a:pt x="159" y="150"/>
                  </a:lnTo>
                  <a:lnTo>
                    <a:pt x="163" y="102"/>
                  </a:lnTo>
                  <a:lnTo>
                    <a:pt x="133" y="73"/>
                  </a:lnTo>
                  <a:lnTo>
                    <a:pt x="150" y="50"/>
                  </a:lnTo>
                  <a:lnTo>
                    <a:pt x="119" y="17"/>
                  </a:lnTo>
                  <a:lnTo>
                    <a:pt x="95" y="30"/>
                  </a:lnTo>
                  <a:lnTo>
                    <a:pt x="74" y="0"/>
                  </a:lnTo>
                  <a:lnTo>
                    <a:pt x="57" y="1"/>
                  </a:lnTo>
                  <a:lnTo>
                    <a:pt x="0" y="66"/>
                  </a:lnTo>
                  <a:lnTo>
                    <a:pt x="0" y="66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57" name="Freeform 209"/>
            <p:cNvSpPr>
              <a:spLocks/>
            </p:cNvSpPr>
            <p:nvPr/>
          </p:nvSpPr>
          <p:spPr bwMode="auto">
            <a:xfrm>
              <a:off x="2202" y="2526"/>
              <a:ext cx="145" cy="122"/>
            </a:xfrm>
            <a:custGeom>
              <a:avLst/>
              <a:gdLst>
                <a:gd name="T0" fmla="*/ 45 w 283"/>
                <a:gd name="T1" fmla="*/ 232 h 232"/>
                <a:gd name="T2" fmla="*/ 167 w 283"/>
                <a:gd name="T3" fmla="*/ 211 h 232"/>
                <a:gd name="T4" fmla="*/ 283 w 283"/>
                <a:gd name="T5" fmla="*/ 227 h 232"/>
                <a:gd name="T6" fmla="*/ 236 w 283"/>
                <a:gd name="T7" fmla="*/ 125 h 232"/>
                <a:gd name="T8" fmla="*/ 272 w 283"/>
                <a:gd name="T9" fmla="*/ 83 h 232"/>
                <a:gd name="T10" fmla="*/ 269 w 283"/>
                <a:gd name="T11" fmla="*/ 62 h 232"/>
                <a:gd name="T12" fmla="*/ 240 w 283"/>
                <a:gd name="T13" fmla="*/ 32 h 232"/>
                <a:gd name="T14" fmla="*/ 169 w 283"/>
                <a:gd name="T15" fmla="*/ 36 h 232"/>
                <a:gd name="T16" fmla="*/ 132 w 283"/>
                <a:gd name="T17" fmla="*/ 0 h 232"/>
                <a:gd name="T18" fmla="*/ 61 w 283"/>
                <a:gd name="T19" fmla="*/ 3 h 232"/>
                <a:gd name="T20" fmla="*/ 72 w 283"/>
                <a:gd name="T21" fmla="*/ 21 h 232"/>
                <a:gd name="T22" fmla="*/ 29 w 283"/>
                <a:gd name="T23" fmla="*/ 22 h 232"/>
                <a:gd name="T24" fmla="*/ 51 w 283"/>
                <a:gd name="T25" fmla="*/ 86 h 232"/>
                <a:gd name="T26" fmla="*/ 0 w 283"/>
                <a:gd name="T27" fmla="*/ 82 h 232"/>
                <a:gd name="T28" fmla="*/ 1 w 283"/>
                <a:gd name="T29" fmla="*/ 101 h 232"/>
                <a:gd name="T30" fmla="*/ 38 w 283"/>
                <a:gd name="T31" fmla="*/ 132 h 232"/>
                <a:gd name="T32" fmla="*/ 21 w 283"/>
                <a:gd name="T33" fmla="*/ 155 h 232"/>
                <a:gd name="T34" fmla="*/ 51 w 283"/>
                <a:gd name="T35" fmla="*/ 184 h 232"/>
                <a:gd name="T36" fmla="*/ 44 w 283"/>
                <a:gd name="T37" fmla="*/ 217 h 232"/>
                <a:gd name="T38" fmla="*/ 45 w 283"/>
                <a:gd name="T39" fmla="*/ 232 h 232"/>
                <a:gd name="T40" fmla="*/ 45 w 283"/>
                <a:gd name="T41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3" h="232">
                  <a:moveTo>
                    <a:pt x="45" y="232"/>
                  </a:moveTo>
                  <a:lnTo>
                    <a:pt x="167" y="211"/>
                  </a:lnTo>
                  <a:lnTo>
                    <a:pt x="283" y="227"/>
                  </a:lnTo>
                  <a:lnTo>
                    <a:pt x="236" y="125"/>
                  </a:lnTo>
                  <a:lnTo>
                    <a:pt x="272" y="83"/>
                  </a:lnTo>
                  <a:lnTo>
                    <a:pt x="269" y="62"/>
                  </a:lnTo>
                  <a:lnTo>
                    <a:pt x="240" y="32"/>
                  </a:lnTo>
                  <a:lnTo>
                    <a:pt x="169" y="36"/>
                  </a:lnTo>
                  <a:lnTo>
                    <a:pt x="132" y="0"/>
                  </a:lnTo>
                  <a:lnTo>
                    <a:pt x="61" y="3"/>
                  </a:lnTo>
                  <a:lnTo>
                    <a:pt x="72" y="21"/>
                  </a:lnTo>
                  <a:lnTo>
                    <a:pt x="29" y="22"/>
                  </a:lnTo>
                  <a:lnTo>
                    <a:pt x="51" y="86"/>
                  </a:lnTo>
                  <a:lnTo>
                    <a:pt x="0" y="82"/>
                  </a:lnTo>
                  <a:lnTo>
                    <a:pt x="1" y="101"/>
                  </a:lnTo>
                  <a:lnTo>
                    <a:pt x="38" y="132"/>
                  </a:lnTo>
                  <a:lnTo>
                    <a:pt x="21" y="155"/>
                  </a:lnTo>
                  <a:lnTo>
                    <a:pt x="51" y="184"/>
                  </a:lnTo>
                  <a:lnTo>
                    <a:pt x="44" y="217"/>
                  </a:lnTo>
                  <a:lnTo>
                    <a:pt x="45" y="232"/>
                  </a:lnTo>
                  <a:lnTo>
                    <a:pt x="45" y="232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58" name="Freeform 210"/>
            <p:cNvSpPr>
              <a:spLocks/>
            </p:cNvSpPr>
            <p:nvPr/>
          </p:nvSpPr>
          <p:spPr bwMode="auto">
            <a:xfrm>
              <a:off x="2202" y="2526"/>
              <a:ext cx="145" cy="122"/>
            </a:xfrm>
            <a:custGeom>
              <a:avLst/>
              <a:gdLst>
                <a:gd name="T0" fmla="*/ 45 w 283"/>
                <a:gd name="T1" fmla="*/ 232 h 232"/>
                <a:gd name="T2" fmla="*/ 167 w 283"/>
                <a:gd name="T3" fmla="*/ 211 h 232"/>
                <a:gd name="T4" fmla="*/ 283 w 283"/>
                <a:gd name="T5" fmla="*/ 227 h 232"/>
                <a:gd name="T6" fmla="*/ 236 w 283"/>
                <a:gd name="T7" fmla="*/ 125 h 232"/>
                <a:gd name="T8" fmla="*/ 272 w 283"/>
                <a:gd name="T9" fmla="*/ 83 h 232"/>
                <a:gd name="T10" fmla="*/ 269 w 283"/>
                <a:gd name="T11" fmla="*/ 62 h 232"/>
                <a:gd name="T12" fmla="*/ 240 w 283"/>
                <a:gd name="T13" fmla="*/ 32 h 232"/>
                <a:gd name="T14" fmla="*/ 169 w 283"/>
                <a:gd name="T15" fmla="*/ 36 h 232"/>
                <a:gd name="T16" fmla="*/ 132 w 283"/>
                <a:gd name="T17" fmla="*/ 0 h 232"/>
                <a:gd name="T18" fmla="*/ 61 w 283"/>
                <a:gd name="T19" fmla="*/ 3 h 232"/>
                <a:gd name="T20" fmla="*/ 72 w 283"/>
                <a:gd name="T21" fmla="*/ 21 h 232"/>
                <a:gd name="T22" fmla="*/ 29 w 283"/>
                <a:gd name="T23" fmla="*/ 22 h 232"/>
                <a:gd name="T24" fmla="*/ 51 w 283"/>
                <a:gd name="T25" fmla="*/ 86 h 232"/>
                <a:gd name="T26" fmla="*/ 0 w 283"/>
                <a:gd name="T27" fmla="*/ 82 h 232"/>
                <a:gd name="T28" fmla="*/ 1 w 283"/>
                <a:gd name="T29" fmla="*/ 101 h 232"/>
                <a:gd name="T30" fmla="*/ 38 w 283"/>
                <a:gd name="T31" fmla="*/ 132 h 232"/>
                <a:gd name="T32" fmla="*/ 21 w 283"/>
                <a:gd name="T33" fmla="*/ 155 h 232"/>
                <a:gd name="T34" fmla="*/ 51 w 283"/>
                <a:gd name="T35" fmla="*/ 184 h 232"/>
                <a:gd name="T36" fmla="*/ 44 w 283"/>
                <a:gd name="T37" fmla="*/ 217 h 232"/>
                <a:gd name="T38" fmla="*/ 45 w 283"/>
                <a:gd name="T39" fmla="*/ 232 h 232"/>
                <a:gd name="T40" fmla="*/ 45 w 283"/>
                <a:gd name="T41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3" h="232">
                  <a:moveTo>
                    <a:pt x="45" y="232"/>
                  </a:moveTo>
                  <a:lnTo>
                    <a:pt x="167" y="211"/>
                  </a:lnTo>
                  <a:lnTo>
                    <a:pt x="283" y="227"/>
                  </a:lnTo>
                  <a:lnTo>
                    <a:pt x="236" y="125"/>
                  </a:lnTo>
                  <a:lnTo>
                    <a:pt x="272" y="83"/>
                  </a:lnTo>
                  <a:lnTo>
                    <a:pt x="269" y="62"/>
                  </a:lnTo>
                  <a:lnTo>
                    <a:pt x="240" y="32"/>
                  </a:lnTo>
                  <a:lnTo>
                    <a:pt x="169" y="36"/>
                  </a:lnTo>
                  <a:lnTo>
                    <a:pt x="132" y="0"/>
                  </a:lnTo>
                  <a:lnTo>
                    <a:pt x="61" y="3"/>
                  </a:lnTo>
                  <a:lnTo>
                    <a:pt x="72" y="21"/>
                  </a:lnTo>
                  <a:lnTo>
                    <a:pt x="29" y="22"/>
                  </a:lnTo>
                  <a:lnTo>
                    <a:pt x="51" y="86"/>
                  </a:lnTo>
                  <a:lnTo>
                    <a:pt x="0" y="82"/>
                  </a:lnTo>
                  <a:lnTo>
                    <a:pt x="1" y="101"/>
                  </a:lnTo>
                  <a:lnTo>
                    <a:pt x="38" y="132"/>
                  </a:lnTo>
                  <a:lnTo>
                    <a:pt x="21" y="155"/>
                  </a:lnTo>
                  <a:lnTo>
                    <a:pt x="51" y="184"/>
                  </a:lnTo>
                  <a:lnTo>
                    <a:pt x="44" y="217"/>
                  </a:lnTo>
                  <a:lnTo>
                    <a:pt x="45" y="232"/>
                  </a:lnTo>
                  <a:lnTo>
                    <a:pt x="45" y="232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59" name="Freeform 211"/>
            <p:cNvSpPr>
              <a:spLocks/>
            </p:cNvSpPr>
            <p:nvPr/>
          </p:nvSpPr>
          <p:spPr bwMode="auto">
            <a:xfrm>
              <a:off x="2270" y="2438"/>
              <a:ext cx="182" cy="129"/>
            </a:xfrm>
            <a:custGeom>
              <a:avLst/>
              <a:gdLst>
                <a:gd name="T0" fmla="*/ 277 w 354"/>
                <a:gd name="T1" fmla="*/ 0 h 243"/>
                <a:gd name="T2" fmla="*/ 354 w 354"/>
                <a:gd name="T3" fmla="*/ 103 h 243"/>
                <a:gd name="T4" fmla="*/ 330 w 354"/>
                <a:gd name="T5" fmla="*/ 136 h 243"/>
                <a:gd name="T6" fmla="*/ 183 w 354"/>
                <a:gd name="T7" fmla="*/ 153 h 243"/>
                <a:gd name="T8" fmla="*/ 138 w 354"/>
                <a:gd name="T9" fmla="*/ 141 h 243"/>
                <a:gd name="T10" fmla="*/ 140 w 354"/>
                <a:gd name="T11" fmla="*/ 243 h 243"/>
                <a:gd name="T12" fmla="*/ 125 w 354"/>
                <a:gd name="T13" fmla="*/ 216 h 243"/>
                <a:gd name="T14" fmla="*/ 108 w 354"/>
                <a:gd name="T15" fmla="*/ 197 h 243"/>
                <a:gd name="T16" fmla="*/ 37 w 354"/>
                <a:gd name="T17" fmla="*/ 201 h 243"/>
                <a:gd name="T18" fmla="*/ 0 w 354"/>
                <a:gd name="T19" fmla="*/ 165 h 243"/>
                <a:gd name="T20" fmla="*/ 73 w 354"/>
                <a:gd name="T21" fmla="*/ 83 h 243"/>
                <a:gd name="T22" fmla="*/ 134 w 354"/>
                <a:gd name="T23" fmla="*/ 70 h 243"/>
                <a:gd name="T24" fmla="*/ 140 w 354"/>
                <a:gd name="T25" fmla="*/ 46 h 243"/>
                <a:gd name="T26" fmla="*/ 277 w 354"/>
                <a:gd name="T27" fmla="*/ 0 h 243"/>
                <a:gd name="T28" fmla="*/ 277 w 354"/>
                <a:gd name="T29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4" h="243">
                  <a:moveTo>
                    <a:pt x="277" y="0"/>
                  </a:moveTo>
                  <a:lnTo>
                    <a:pt x="354" y="103"/>
                  </a:lnTo>
                  <a:lnTo>
                    <a:pt x="330" y="136"/>
                  </a:lnTo>
                  <a:lnTo>
                    <a:pt x="183" y="153"/>
                  </a:lnTo>
                  <a:lnTo>
                    <a:pt x="138" y="141"/>
                  </a:lnTo>
                  <a:lnTo>
                    <a:pt x="140" y="243"/>
                  </a:lnTo>
                  <a:lnTo>
                    <a:pt x="125" y="216"/>
                  </a:lnTo>
                  <a:lnTo>
                    <a:pt x="108" y="197"/>
                  </a:lnTo>
                  <a:lnTo>
                    <a:pt x="37" y="201"/>
                  </a:lnTo>
                  <a:lnTo>
                    <a:pt x="0" y="165"/>
                  </a:lnTo>
                  <a:lnTo>
                    <a:pt x="73" y="83"/>
                  </a:lnTo>
                  <a:lnTo>
                    <a:pt x="134" y="70"/>
                  </a:lnTo>
                  <a:lnTo>
                    <a:pt x="140" y="46"/>
                  </a:lnTo>
                  <a:lnTo>
                    <a:pt x="277" y="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60" name="Freeform 212"/>
            <p:cNvSpPr>
              <a:spLocks/>
            </p:cNvSpPr>
            <p:nvPr/>
          </p:nvSpPr>
          <p:spPr bwMode="auto">
            <a:xfrm>
              <a:off x="2270" y="2438"/>
              <a:ext cx="182" cy="129"/>
            </a:xfrm>
            <a:custGeom>
              <a:avLst/>
              <a:gdLst>
                <a:gd name="T0" fmla="*/ 277 w 354"/>
                <a:gd name="T1" fmla="*/ 0 h 243"/>
                <a:gd name="T2" fmla="*/ 354 w 354"/>
                <a:gd name="T3" fmla="*/ 103 h 243"/>
                <a:gd name="T4" fmla="*/ 330 w 354"/>
                <a:gd name="T5" fmla="*/ 136 h 243"/>
                <a:gd name="T6" fmla="*/ 183 w 354"/>
                <a:gd name="T7" fmla="*/ 153 h 243"/>
                <a:gd name="T8" fmla="*/ 138 w 354"/>
                <a:gd name="T9" fmla="*/ 141 h 243"/>
                <a:gd name="T10" fmla="*/ 140 w 354"/>
                <a:gd name="T11" fmla="*/ 243 h 243"/>
                <a:gd name="T12" fmla="*/ 125 w 354"/>
                <a:gd name="T13" fmla="*/ 216 h 243"/>
                <a:gd name="T14" fmla="*/ 108 w 354"/>
                <a:gd name="T15" fmla="*/ 197 h 243"/>
                <a:gd name="T16" fmla="*/ 37 w 354"/>
                <a:gd name="T17" fmla="*/ 201 h 243"/>
                <a:gd name="T18" fmla="*/ 0 w 354"/>
                <a:gd name="T19" fmla="*/ 165 h 243"/>
                <a:gd name="T20" fmla="*/ 73 w 354"/>
                <a:gd name="T21" fmla="*/ 83 h 243"/>
                <a:gd name="T22" fmla="*/ 134 w 354"/>
                <a:gd name="T23" fmla="*/ 70 h 243"/>
                <a:gd name="T24" fmla="*/ 140 w 354"/>
                <a:gd name="T25" fmla="*/ 46 h 243"/>
                <a:gd name="T26" fmla="*/ 277 w 354"/>
                <a:gd name="T27" fmla="*/ 0 h 243"/>
                <a:gd name="T28" fmla="*/ 277 w 354"/>
                <a:gd name="T29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4" h="243">
                  <a:moveTo>
                    <a:pt x="277" y="0"/>
                  </a:moveTo>
                  <a:lnTo>
                    <a:pt x="354" y="103"/>
                  </a:lnTo>
                  <a:lnTo>
                    <a:pt x="330" y="136"/>
                  </a:lnTo>
                  <a:lnTo>
                    <a:pt x="183" y="153"/>
                  </a:lnTo>
                  <a:lnTo>
                    <a:pt x="138" y="141"/>
                  </a:lnTo>
                  <a:lnTo>
                    <a:pt x="140" y="243"/>
                  </a:lnTo>
                  <a:lnTo>
                    <a:pt x="125" y="216"/>
                  </a:lnTo>
                  <a:lnTo>
                    <a:pt x="108" y="197"/>
                  </a:lnTo>
                  <a:lnTo>
                    <a:pt x="37" y="201"/>
                  </a:lnTo>
                  <a:lnTo>
                    <a:pt x="0" y="165"/>
                  </a:lnTo>
                  <a:lnTo>
                    <a:pt x="73" y="83"/>
                  </a:lnTo>
                  <a:lnTo>
                    <a:pt x="134" y="70"/>
                  </a:lnTo>
                  <a:lnTo>
                    <a:pt x="140" y="46"/>
                  </a:lnTo>
                  <a:lnTo>
                    <a:pt x="277" y="0"/>
                  </a:lnTo>
                  <a:lnTo>
                    <a:pt x="277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61" name="Freeform 213"/>
            <p:cNvSpPr>
              <a:spLocks/>
            </p:cNvSpPr>
            <p:nvPr/>
          </p:nvSpPr>
          <p:spPr bwMode="auto">
            <a:xfrm>
              <a:off x="2324" y="2514"/>
              <a:ext cx="70" cy="132"/>
            </a:xfrm>
            <a:custGeom>
              <a:avLst/>
              <a:gdLst>
                <a:gd name="T0" fmla="*/ 121 w 138"/>
                <a:gd name="T1" fmla="*/ 8 h 251"/>
                <a:gd name="T2" fmla="*/ 138 w 138"/>
                <a:gd name="T3" fmla="*/ 211 h 251"/>
                <a:gd name="T4" fmla="*/ 47 w 138"/>
                <a:gd name="T5" fmla="*/ 251 h 251"/>
                <a:gd name="T6" fmla="*/ 0 w 138"/>
                <a:gd name="T7" fmla="*/ 149 h 251"/>
                <a:gd name="T8" fmla="*/ 36 w 138"/>
                <a:gd name="T9" fmla="*/ 107 h 251"/>
                <a:gd name="T10" fmla="*/ 34 w 138"/>
                <a:gd name="T11" fmla="*/ 0 h 251"/>
                <a:gd name="T12" fmla="*/ 79 w 138"/>
                <a:gd name="T13" fmla="*/ 12 h 251"/>
                <a:gd name="T14" fmla="*/ 121 w 138"/>
                <a:gd name="T15" fmla="*/ 8 h 251"/>
                <a:gd name="T16" fmla="*/ 121 w 138"/>
                <a:gd name="T17" fmla="*/ 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251">
                  <a:moveTo>
                    <a:pt x="121" y="8"/>
                  </a:moveTo>
                  <a:lnTo>
                    <a:pt x="138" y="211"/>
                  </a:lnTo>
                  <a:lnTo>
                    <a:pt x="47" y="251"/>
                  </a:lnTo>
                  <a:lnTo>
                    <a:pt x="0" y="149"/>
                  </a:lnTo>
                  <a:lnTo>
                    <a:pt x="36" y="107"/>
                  </a:lnTo>
                  <a:lnTo>
                    <a:pt x="34" y="0"/>
                  </a:lnTo>
                  <a:lnTo>
                    <a:pt x="79" y="12"/>
                  </a:lnTo>
                  <a:lnTo>
                    <a:pt x="121" y="8"/>
                  </a:lnTo>
                  <a:lnTo>
                    <a:pt x="121" y="8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62" name="Freeform 214"/>
            <p:cNvSpPr>
              <a:spLocks/>
            </p:cNvSpPr>
            <p:nvPr/>
          </p:nvSpPr>
          <p:spPr bwMode="auto">
            <a:xfrm>
              <a:off x="2324" y="2514"/>
              <a:ext cx="70" cy="132"/>
            </a:xfrm>
            <a:custGeom>
              <a:avLst/>
              <a:gdLst>
                <a:gd name="T0" fmla="*/ 121 w 138"/>
                <a:gd name="T1" fmla="*/ 8 h 251"/>
                <a:gd name="T2" fmla="*/ 138 w 138"/>
                <a:gd name="T3" fmla="*/ 211 h 251"/>
                <a:gd name="T4" fmla="*/ 47 w 138"/>
                <a:gd name="T5" fmla="*/ 251 h 251"/>
                <a:gd name="T6" fmla="*/ 0 w 138"/>
                <a:gd name="T7" fmla="*/ 149 h 251"/>
                <a:gd name="T8" fmla="*/ 36 w 138"/>
                <a:gd name="T9" fmla="*/ 107 h 251"/>
                <a:gd name="T10" fmla="*/ 34 w 138"/>
                <a:gd name="T11" fmla="*/ 0 h 251"/>
                <a:gd name="T12" fmla="*/ 79 w 138"/>
                <a:gd name="T13" fmla="*/ 12 h 251"/>
                <a:gd name="T14" fmla="*/ 121 w 138"/>
                <a:gd name="T15" fmla="*/ 8 h 251"/>
                <a:gd name="T16" fmla="*/ 121 w 138"/>
                <a:gd name="T17" fmla="*/ 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251">
                  <a:moveTo>
                    <a:pt x="121" y="8"/>
                  </a:moveTo>
                  <a:lnTo>
                    <a:pt x="138" y="211"/>
                  </a:lnTo>
                  <a:lnTo>
                    <a:pt x="47" y="251"/>
                  </a:lnTo>
                  <a:lnTo>
                    <a:pt x="0" y="149"/>
                  </a:lnTo>
                  <a:lnTo>
                    <a:pt x="36" y="107"/>
                  </a:lnTo>
                  <a:lnTo>
                    <a:pt x="34" y="0"/>
                  </a:lnTo>
                  <a:lnTo>
                    <a:pt x="79" y="12"/>
                  </a:lnTo>
                  <a:lnTo>
                    <a:pt x="121" y="8"/>
                  </a:lnTo>
                  <a:lnTo>
                    <a:pt x="121" y="8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63" name="Freeform 215"/>
            <p:cNvSpPr>
              <a:spLocks/>
            </p:cNvSpPr>
            <p:nvPr/>
          </p:nvSpPr>
          <p:spPr bwMode="auto">
            <a:xfrm>
              <a:off x="2385" y="2513"/>
              <a:ext cx="42" cy="112"/>
            </a:xfrm>
            <a:custGeom>
              <a:avLst/>
              <a:gdLst>
                <a:gd name="T0" fmla="*/ 0 w 81"/>
                <a:gd name="T1" fmla="*/ 10 h 213"/>
                <a:gd name="T2" fmla="*/ 17 w 81"/>
                <a:gd name="T3" fmla="*/ 213 h 213"/>
                <a:gd name="T4" fmla="*/ 67 w 81"/>
                <a:gd name="T5" fmla="*/ 196 h 213"/>
                <a:gd name="T6" fmla="*/ 59 w 81"/>
                <a:gd name="T7" fmla="*/ 85 h 213"/>
                <a:gd name="T8" fmla="*/ 81 w 81"/>
                <a:gd name="T9" fmla="*/ 54 h 213"/>
                <a:gd name="T10" fmla="*/ 70 w 81"/>
                <a:gd name="T11" fmla="*/ 0 h 213"/>
                <a:gd name="T12" fmla="*/ 0 w 81"/>
                <a:gd name="T13" fmla="*/ 10 h 213"/>
                <a:gd name="T14" fmla="*/ 0 w 81"/>
                <a:gd name="T15" fmla="*/ 1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213">
                  <a:moveTo>
                    <a:pt x="0" y="10"/>
                  </a:moveTo>
                  <a:lnTo>
                    <a:pt x="17" y="213"/>
                  </a:lnTo>
                  <a:lnTo>
                    <a:pt x="67" y="196"/>
                  </a:lnTo>
                  <a:lnTo>
                    <a:pt x="59" y="85"/>
                  </a:lnTo>
                  <a:lnTo>
                    <a:pt x="81" y="54"/>
                  </a:lnTo>
                  <a:lnTo>
                    <a:pt x="70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64" name="Freeform 216"/>
            <p:cNvSpPr>
              <a:spLocks/>
            </p:cNvSpPr>
            <p:nvPr/>
          </p:nvSpPr>
          <p:spPr bwMode="auto">
            <a:xfrm>
              <a:off x="2385" y="2513"/>
              <a:ext cx="42" cy="112"/>
            </a:xfrm>
            <a:custGeom>
              <a:avLst/>
              <a:gdLst>
                <a:gd name="T0" fmla="*/ 0 w 81"/>
                <a:gd name="T1" fmla="*/ 10 h 213"/>
                <a:gd name="T2" fmla="*/ 17 w 81"/>
                <a:gd name="T3" fmla="*/ 213 h 213"/>
                <a:gd name="T4" fmla="*/ 67 w 81"/>
                <a:gd name="T5" fmla="*/ 196 h 213"/>
                <a:gd name="T6" fmla="*/ 59 w 81"/>
                <a:gd name="T7" fmla="*/ 85 h 213"/>
                <a:gd name="T8" fmla="*/ 81 w 81"/>
                <a:gd name="T9" fmla="*/ 54 h 213"/>
                <a:gd name="T10" fmla="*/ 70 w 81"/>
                <a:gd name="T11" fmla="*/ 0 h 213"/>
                <a:gd name="T12" fmla="*/ 0 w 81"/>
                <a:gd name="T13" fmla="*/ 10 h 213"/>
                <a:gd name="T14" fmla="*/ 0 w 81"/>
                <a:gd name="T15" fmla="*/ 1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213">
                  <a:moveTo>
                    <a:pt x="0" y="10"/>
                  </a:moveTo>
                  <a:lnTo>
                    <a:pt x="17" y="213"/>
                  </a:lnTo>
                  <a:lnTo>
                    <a:pt x="67" y="196"/>
                  </a:lnTo>
                  <a:lnTo>
                    <a:pt x="59" y="85"/>
                  </a:lnTo>
                  <a:lnTo>
                    <a:pt x="81" y="54"/>
                  </a:lnTo>
                  <a:lnTo>
                    <a:pt x="70" y="0"/>
                  </a:lnTo>
                  <a:lnTo>
                    <a:pt x="0" y="10"/>
                  </a:lnTo>
                  <a:lnTo>
                    <a:pt x="0" y="1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65" name="Freeform 217"/>
            <p:cNvSpPr>
              <a:spLocks/>
            </p:cNvSpPr>
            <p:nvPr/>
          </p:nvSpPr>
          <p:spPr bwMode="auto">
            <a:xfrm>
              <a:off x="2416" y="2491"/>
              <a:ext cx="68" cy="124"/>
            </a:xfrm>
            <a:custGeom>
              <a:avLst/>
              <a:gdLst>
                <a:gd name="T0" fmla="*/ 12 w 132"/>
                <a:gd name="T1" fmla="*/ 40 h 236"/>
                <a:gd name="T2" fmla="*/ 19 w 132"/>
                <a:gd name="T3" fmla="*/ 94 h 236"/>
                <a:gd name="T4" fmla="*/ 0 w 132"/>
                <a:gd name="T5" fmla="*/ 125 h 236"/>
                <a:gd name="T6" fmla="*/ 8 w 132"/>
                <a:gd name="T7" fmla="*/ 236 h 236"/>
                <a:gd name="T8" fmla="*/ 77 w 132"/>
                <a:gd name="T9" fmla="*/ 216 h 236"/>
                <a:gd name="T10" fmla="*/ 70 w 132"/>
                <a:gd name="T11" fmla="*/ 115 h 236"/>
                <a:gd name="T12" fmla="*/ 114 w 132"/>
                <a:gd name="T13" fmla="*/ 80 h 236"/>
                <a:gd name="T14" fmla="*/ 132 w 132"/>
                <a:gd name="T15" fmla="*/ 50 h 236"/>
                <a:gd name="T16" fmla="*/ 123 w 132"/>
                <a:gd name="T17" fmla="*/ 0 h 236"/>
                <a:gd name="T18" fmla="*/ 70 w 132"/>
                <a:gd name="T19" fmla="*/ 4 h 236"/>
                <a:gd name="T20" fmla="*/ 54 w 132"/>
                <a:gd name="T21" fmla="*/ 22 h 236"/>
                <a:gd name="T22" fmla="*/ 12 w 132"/>
                <a:gd name="T23" fmla="*/ 40 h 236"/>
                <a:gd name="T24" fmla="*/ 12 w 132"/>
                <a:gd name="T25" fmla="*/ 4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36">
                  <a:moveTo>
                    <a:pt x="12" y="40"/>
                  </a:moveTo>
                  <a:lnTo>
                    <a:pt x="19" y="94"/>
                  </a:lnTo>
                  <a:lnTo>
                    <a:pt x="0" y="125"/>
                  </a:lnTo>
                  <a:lnTo>
                    <a:pt x="8" y="236"/>
                  </a:lnTo>
                  <a:lnTo>
                    <a:pt x="77" y="216"/>
                  </a:lnTo>
                  <a:lnTo>
                    <a:pt x="70" y="115"/>
                  </a:lnTo>
                  <a:lnTo>
                    <a:pt x="114" y="80"/>
                  </a:lnTo>
                  <a:lnTo>
                    <a:pt x="132" y="50"/>
                  </a:lnTo>
                  <a:lnTo>
                    <a:pt x="123" y="0"/>
                  </a:lnTo>
                  <a:lnTo>
                    <a:pt x="70" y="4"/>
                  </a:lnTo>
                  <a:lnTo>
                    <a:pt x="54" y="22"/>
                  </a:lnTo>
                  <a:lnTo>
                    <a:pt x="12" y="40"/>
                  </a:lnTo>
                  <a:lnTo>
                    <a:pt x="12" y="4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66" name="Freeform 218"/>
            <p:cNvSpPr>
              <a:spLocks/>
            </p:cNvSpPr>
            <p:nvPr/>
          </p:nvSpPr>
          <p:spPr bwMode="auto">
            <a:xfrm>
              <a:off x="2416" y="2491"/>
              <a:ext cx="68" cy="124"/>
            </a:xfrm>
            <a:custGeom>
              <a:avLst/>
              <a:gdLst>
                <a:gd name="T0" fmla="*/ 12 w 132"/>
                <a:gd name="T1" fmla="*/ 40 h 236"/>
                <a:gd name="T2" fmla="*/ 19 w 132"/>
                <a:gd name="T3" fmla="*/ 94 h 236"/>
                <a:gd name="T4" fmla="*/ 0 w 132"/>
                <a:gd name="T5" fmla="*/ 125 h 236"/>
                <a:gd name="T6" fmla="*/ 8 w 132"/>
                <a:gd name="T7" fmla="*/ 236 h 236"/>
                <a:gd name="T8" fmla="*/ 77 w 132"/>
                <a:gd name="T9" fmla="*/ 216 h 236"/>
                <a:gd name="T10" fmla="*/ 70 w 132"/>
                <a:gd name="T11" fmla="*/ 115 h 236"/>
                <a:gd name="T12" fmla="*/ 114 w 132"/>
                <a:gd name="T13" fmla="*/ 80 h 236"/>
                <a:gd name="T14" fmla="*/ 132 w 132"/>
                <a:gd name="T15" fmla="*/ 50 h 236"/>
                <a:gd name="T16" fmla="*/ 123 w 132"/>
                <a:gd name="T17" fmla="*/ 0 h 236"/>
                <a:gd name="T18" fmla="*/ 70 w 132"/>
                <a:gd name="T19" fmla="*/ 4 h 236"/>
                <a:gd name="T20" fmla="*/ 54 w 132"/>
                <a:gd name="T21" fmla="*/ 22 h 236"/>
                <a:gd name="T22" fmla="*/ 12 w 132"/>
                <a:gd name="T23" fmla="*/ 40 h 236"/>
                <a:gd name="T24" fmla="*/ 12 w 132"/>
                <a:gd name="T25" fmla="*/ 4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36">
                  <a:moveTo>
                    <a:pt x="12" y="40"/>
                  </a:moveTo>
                  <a:lnTo>
                    <a:pt x="19" y="94"/>
                  </a:lnTo>
                  <a:lnTo>
                    <a:pt x="0" y="125"/>
                  </a:lnTo>
                  <a:lnTo>
                    <a:pt x="8" y="236"/>
                  </a:lnTo>
                  <a:lnTo>
                    <a:pt x="77" y="216"/>
                  </a:lnTo>
                  <a:lnTo>
                    <a:pt x="70" y="115"/>
                  </a:lnTo>
                  <a:lnTo>
                    <a:pt x="114" y="80"/>
                  </a:lnTo>
                  <a:lnTo>
                    <a:pt x="132" y="50"/>
                  </a:lnTo>
                  <a:lnTo>
                    <a:pt x="123" y="0"/>
                  </a:lnTo>
                  <a:lnTo>
                    <a:pt x="70" y="4"/>
                  </a:lnTo>
                  <a:lnTo>
                    <a:pt x="54" y="22"/>
                  </a:lnTo>
                  <a:lnTo>
                    <a:pt x="12" y="40"/>
                  </a:lnTo>
                  <a:lnTo>
                    <a:pt x="12" y="4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67" name="Freeform 219"/>
            <p:cNvSpPr>
              <a:spLocks/>
            </p:cNvSpPr>
            <p:nvPr/>
          </p:nvSpPr>
          <p:spPr bwMode="auto">
            <a:xfrm>
              <a:off x="2412" y="2260"/>
              <a:ext cx="330" cy="233"/>
            </a:xfrm>
            <a:custGeom>
              <a:avLst/>
              <a:gdLst>
                <a:gd name="T0" fmla="*/ 0 w 640"/>
                <a:gd name="T1" fmla="*/ 336 h 439"/>
                <a:gd name="T2" fmla="*/ 77 w 640"/>
                <a:gd name="T3" fmla="*/ 439 h 439"/>
                <a:gd name="T4" fmla="*/ 130 w 640"/>
                <a:gd name="T5" fmla="*/ 436 h 439"/>
                <a:gd name="T6" fmla="*/ 158 w 640"/>
                <a:gd name="T7" fmla="*/ 372 h 439"/>
                <a:gd name="T8" fmla="*/ 236 w 640"/>
                <a:gd name="T9" fmla="*/ 351 h 439"/>
                <a:gd name="T10" fmla="*/ 265 w 640"/>
                <a:gd name="T11" fmla="*/ 389 h 439"/>
                <a:gd name="T12" fmla="*/ 303 w 640"/>
                <a:gd name="T13" fmla="*/ 386 h 439"/>
                <a:gd name="T14" fmla="*/ 346 w 640"/>
                <a:gd name="T15" fmla="*/ 400 h 439"/>
                <a:gd name="T16" fmla="*/ 414 w 640"/>
                <a:gd name="T17" fmla="*/ 371 h 439"/>
                <a:gd name="T18" fmla="*/ 460 w 640"/>
                <a:gd name="T19" fmla="*/ 394 h 439"/>
                <a:gd name="T20" fmla="*/ 535 w 640"/>
                <a:gd name="T21" fmla="*/ 356 h 439"/>
                <a:gd name="T22" fmla="*/ 534 w 640"/>
                <a:gd name="T23" fmla="*/ 325 h 439"/>
                <a:gd name="T24" fmla="*/ 639 w 640"/>
                <a:gd name="T25" fmla="*/ 217 h 439"/>
                <a:gd name="T26" fmla="*/ 640 w 640"/>
                <a:gd name="T27" fmla="*/ 132 h 439"/>
                <a:gd name="T28" fmla="*/ 611 w 640"/>
                <a:gd name="T29" fmla="*/ 101 h 439"/>
                <a:gd name="T30" fmla="*/ 621 w 640"/>
                <a:gd name="T31" fmla="*/ 0 h 439"/>
                <a:gd name="T32" fmla="*/ 571 w 640"/>
                <a:gd name="T33" fmla="*/ 35 h 439"/>
                <a:gd name="T34" fmla="*/ 455 w 640"/>
                <a:gd name="T35" fmla="*/ 17 h 439"/>
                <a:gd name="T36" fmla="*/ 150 w 640"/>
                <a:gd name="T37" fmla="*/ 175 h 439"/>
                <a:gd name="T38" fmla="*/ 110 w 640"/>
                <a:gd name="T39" fmla="*/ 294 h 439"/>
                <a:gd name="T40" fmla="*/ 0 w 640"/>
                <a:gd name="T41" fmla="*/ 336 h 439"/>
                <a:gd name="T42" fmla="*/ 0 w 640"/>
                <a:gd name="T43" fmla="*/ 336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40" h="439">
                  <a:moveTo>
                    <a:pt x="0" y="336"/>
                  </a:moveTo>
                  <a:lnTo>
                    <a:pt x="77" y="439"/>
                  </a:lnTo>
                  <a:lnTo>
                    <a:pt x="130" y="436"/>
                  </a:lnTo>
                  <a:lnTo>
                    <a:pt x="158" y="372"/>
                  </a:lnTo>
                  <a:lnTo>
                    <a:pt x="236" y="351"/>
                  </a:lnTo>
                  <a:lnTo>
                    <a:pt x="265" y="389"/>
                  </a:lnTo>
                  <a:lnTo>
                    <a:pt x="303" y="386"/>
                  </a:lnTo>
                  <a:lnTo>
                    <a:pt x="346" y="400"/>
                  </a:lnTo>
                  <a:lnTo>
                    <a:pt x="414" y="371"/>
                  </a:lnTo>
                  <a:lnTo>
                    <a:pt x="460" y="394"/>
                  </a:lnTo>
                  <a:lnTo>
                    <a:pt x="535" y="356"/>
                  </a:lnTo>
                  <a:lnTo>
                    <a:pt x="534" y="325"/>
                  </a:lnTo>
                  <a:lnTo>
                    <a:pt x="639" y="217"/>
                  </a:lnTo>
                  <a:lnTo>
                    <a:pt x="640" y="132"/>
                  </a:lnTo>
                  <a:lnTo>
                    <a:pt x="611" y="101"/>
                  </a:lnTo>
                  <a:lnTo>
                    <a:pt x="621" y="0"/>
                  </a:lnTo>
                  <a:lnTo>
                    <a:pt x="571" y="35"/>
                  </a:lnTo>
                  <a:lnTo>
                    <a:pt x="455" y="17"/>
                  </a:lnTo>
                  <a:lnTo>
                    <a:pt x="150" y="175"/>
                  </a:lnTo>
                  <a:lnTo>
                    <a:pt x="110" y="294"/>
                  </a:lnTo>
                  <a:lnTo>
                    <a:pt x="0" y="336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68" name="Freeform 220"/>
            <p:cNvSpPr>
              <a:spLocks/>
            </p:cNvSpPr>
            <p:nvPr/>
          </p:nvSpPr>
          <p:spPr bwMode="auto">
            <a:xfrm>
              <a:off x="2412" y="2260"/>
              <a:ext cx="330" cy="233"/>
            </a:xfrm>
            <a:custGeom>
              <a:avLst/>
              <a:gdLst>
                <a:gd name="T0" fmla="*/ 0 w 640"/>
                <a:gd name="T1" fmla="*/ 336 h 439"/>
                <a:gd name="T2" fmla="*/ 77 w 640"/>
                <a:gd name="T3" fmla="*/ 439 h 439"/>
                <a:gd name="T4" fmla="*/ 130 w 640"/>
                <a:gd name="T5" fmla="*/ 436 h 439"/>
                <a:gd name="T6" fmla="*/ 158 w 640"/>
                <a:gd name="T7" fmla="*/ 372 h 439"/>
                <a:gd name="T8" fmla="*/ 236 w 640"/>
                <a:gd name="T9" fmla="*/ 351 h 439"/>
                <a:gd name="T10" fmla="*/ 265 w 640"/>
                <a:gd name="T11" fmla="*/ 389 h 439"/>
                <a:gd name="T12" fmla="*/ 303 w 640"/>
                <a:gd name="T13" fmla="*/ 386 h 439"/>
                <a:gd name="T14" fmla="*/ 346 w 640"/>
                <a:gd name="T15" fmla="*/ 400 h 439"/>
                <a:gd name="T16" fmla="*/ 414 w 640"/>
                <a:gd name="T17" fmla="*/ 371 h 439"/>
                <a:gd name="T18" fmla="*/ 460 w 640"/>
                <a:gd name="T19" fmla="*/ 394 h 439"/>
                <a:gd name="T20" fmla="*/ 535 w 640"/>
                <a:gd name="T21" fmla="*/ 356 h 439"/>
                <a:gd name="T22" fmla="*/ 534 w 640"/>
                <a:gd name="T23" fmla="*/ 325 h 439"/>
                <a:gd name="T24" fmla="*/ 639 w 640"/>
                <a:gd name="T25" fmla="*/ 217 h 439"/>
                <a:gd name="T26" fmla="*/ 640 w 640"/>
                <a:gd name="T27" fmla="*/ 132 h 439"/>
                <a:gd name="T28" fmla="*/ 611 w 640"/>
                <a:gd name="T29" fmla="*/ 101 h 439"/>
                <a:gd name="T30" fmla="*/ 621 w 640"/>
                <a:gd name="T31" fmla="*/ 0 h 439"/>
                <a:gd name="T32" fmla="*/ 571 w 640"/>
                <a:gd name="T33" fmla="*/ 35 h 439"/>
                <a:gd name="T34" fmla="*/ 455 w 640"/>
                <a:gd name="T35" fmla="*/ 17 h 439"/>
                <a:gd name="T36" fmla="*/ 150 w 640"/>
                <a:gd name="T37" fmla="*/ 175 h 439"/>
                <a:gd name="T38" fmla="*/ 110 w 640"/>
                <a:gd name="T39" fmla="*/ 294 h 439"/>
                <a:gd name="T40" fmla="*/ 0 w 640"/>
                <a:gd name="T41" fmla="*/ 336 h 439"/>
                <a:gd name="T42" fmla="*/ 0 w 640"/>
                <a:gd name="T43" fmla="*/ 336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40" h="439">
                  <a:moveTo>
                    <a:pt x="0" y="336"/>
                  </a:moveTo>
                  <a:lnTo>
                    <a:pt x="77" y="439"/>
                  </a:lnTo>
                  <a:lnTo>
                    <a:pt x="130" y="436"/>
                  </a:lnTo>
                  <a:lnTo>
                    <a:pt x="158" y="372"/>
                  </a:lnTo>
                  <a:lnTo>
                    <a:pt x="236" y="351"/>
                  </a:lnTo>
                  <a:lnTo>
                    <a:pt x="265" y="389"/>
                  </a:lnTo>
                  <a:lnTo>
                    <a:pt x="303" y="386"/>
                  </a:lnTo>
                  <a:lnTo>
                    <a:pt x="346" y="400"/>
                  </a:lnTo>
                  <a:lnTo>
                    <a:pt x="414" y="371"/>
                  </a:lnTo>
                  <a:lnTo>
                    <a:pt x="460" y="394"/>
                  </a:lnTo>
                  <a:lnTo>
                    <a:pt x="535" y="356"/>
                  </a:lnTo>
                  <a:lnTo>
                    <a:pt x="534" y="325"/>
                  </a:lnTo>
                  <a:lnTo>
                    <a:pt x="639" y="217"/>
                  </a:lnTo>
                  <a:lnTo>
                    <a:pt x="640" y="132"/>
                  </a:lnTo>
                  <a:lnTo>
                    <a:pt x="611" y="101"/>
                  </a:lnTo>
                  <a:lnTo>
                    <a:pt x="621" y="0"/>
                  </a:lnTo>
                  <a:lnTo>
                    <a:pt x="571" y="35"/>
                  </a:lnTo>
                  <a:lnTo>
                    <a:pt x="455" y="17"/>
                  </a:lnTo>
                  <a:lnTo>
                    <a:pt x="150" y="175"/>
                  </a:lnTo>
                  <a:lnTo>
                    <a:pt x="110" y="294"/>
                  </a:lnTo>
                  <a:lnTo>
                    <a:pt x="0" y="336"/>
                  </a:lnTo>
                  <a:lnTo>
                    <a:pt x="0" y="336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69" name="Freeform 221"/>
            <p:cNvSpPr>
              <a:spLocks/>
            </p:cNvSpPr>
            <p:nvPr/>
          </p:nvSpPr>
          <p:spPr bwMode="auto">
            <a:xfrm>
              <a:off x="2601" y="2065"/>
              <a:ext cx="314" cy="278"/>
            </a:xfrm>
            <a:custGeom>
              <a:avLst/>
              <a:gdLst>
                <a:gd name="T0" fmla="*/ 127 w 612"/>
                <a:gd name="T1" fmla="*/ 0 h 523"/>
                <a:gd name="T2" fmla="*/ 23 w 612"/>
                <a:gd name="T3" fmla="*/ 123 h 523"/>
                <a:gd name="T4" fmla="*/ 30 w 612"/>
                <a:gd name="T5" fmla="*/ 217 h 523"/>
                <a:gd name="T6" fmla="*/ 0 w 612"/>
                <a:gd name="T7" fmla="*/ 274 h 523"/>
                <a:gd name="T8" fmla="*/ 44 w 612"/>
                <a:gd name="T9" fmla="*/ 353 h 523"/>
                <a:gd name="T10" fmla="*/ 93 w 612"/>
                <a:gd name="T11" fmla="*/ 386 h 523"/>
                <a:gd name="T12" fmla="*/ 205 w 612"/>
                <a:gd name="T13" fmla="*/ 404 h 523"/>
                <a:gd name="T14" fmla="*/ 255 w 612"/>
                <a:gd name="T15" fmla="*/ 368 h 523"/>
                <a:gd name="T16" fmla="*/ 561 w 612"/>
                <a:gd name="T17" fmla="*/ 523 h 523"/>
                <a:gd name="T18" fmla="*/ 559 w 612"/>
                <a:gd name="T19" fmla="*/ 493 h 523"/>
                <a:gd name="T20" fmla="*/ 612 w 612"/>
                <a:gd name="T21" fmla="*/ 495 h 523"/>
                <a:gd name="T22" fmla="*/ 581 w 612"/>
                <a:gd name="T23" fmla="*/ 127 h 523"/>
                <a:gd name="T24" fmla="*/ 607 w 612"/>
                <a:gd name="T25" fmla="*/ 110 h 523"/>
                <a:gd name="T26" fmla="*/ 593 w 612"/>
                <a:gd name="T27" fmla="*/ 55 h 523"/>
                <a:gd name="T28" fmla="*/ 504 w 612"/>
                <a:gd name="T29" fmla="*/ 7 h 523"/>
                <a:gd name="T30" fmla="*/ 433 w 612"/>
                <a:gd name="T31" fmla="*/ 19 h 523"/>
                <a:gd name="T32" fmla="*/ 411 w 612"/>
                <a:gd name="T33" fmla="*/ 100 h 523"/>
                <a:gd name="T34" fmla="*/ 386 w 612"/>
                <a:gd name="T35" fmla="*/ 108 h 523"/>
                <a:gd name="T36" fmla="*/ 278 w 612"/>
                <a:gd name="T37" fmla="*/ 60 h 523"/>
                <a:gd name="T38" fmla="*/ 240 w 612"/>
                <a:gd name="T39" fmla="*/ 16 h 523"/>
                <a:gd name="T40" fmla="*/ 127 w 612"/>
                <a:gd name="T41" fmla="*/ 0 h 523"/>
                <a:gd name="T42" fmla="*/ 127 w 612"/>
                <a:gd name="T43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2" h="523">
                  <a:moveTo>
                    <a:pt x="127" y="0"/>
                  </a:moveTo>
                  <a:lnTo>
                    <a:pt x="23" y="123"/>
                  </a:lnTo>
                  <a:lnTo>
                    <a:pt x="30" y="217"/>
                  </a:lnTo>
                  <a:lnTo>
                    <a:pt x="0" y="274"/>
                  </a:lnTo>
                  <a:lnTo>
                    <a:pt x="44" y="353"/>
                  </a:lnTo>
                  <a:lnTo>
                    <a:pt x="93" y="386"/>
                  </a:lnTo>
                  <a:lnTo>
                    <a:pt x="205" y="404"/>
                  </a:lnTo>
                  <a:lnTo>
                    <a:pt x="255" y="368"/>
                  </a:lnTo>
                  <a:lnTo>
                    <a:pt x="561" y="523"/>
                  </a:lnTo>
                  <a:lnTo>
                    <a:pt x="559" y="493"/>
                  </a:lnTo>
                  <a:lnTo>
                    <a:pt x="612" y="495"/>
                  </a:lnTo>
                  <a:lnTo>
                    <a:pt x="581" y="127"/>
                  </a:lnTo>
                  <a:lnTo>
                    <a:pt x="607" y="110"/>
                  </a:lnTo>
                  <a:lnTo>
                    <a:pt x="593" y="55"/>
                  </a:lnTo>
                  <a:lnTo>
                    <a:pt x="504" y="7"/>
                  </a:lnTo>
                  <a:lnTo>
                    <a:pt x="433" y="19"/>
                  </a:lnTo>
                  <a:lnTo>
                    <a:pt x="411" y="100"/>
                  </a:lnTo>
                  <a:lnTo>
                    <a:pt x="386" y="108"/>
                  </a:lnTo>
                  <a:lnTo>
                    <a:pt x="278" y="60"/>
                  </a:lnTo>
                  <a:lnTo>
                    <a:pt x="240" y="16"/>
                  </a:lnTo>
                  <a:lnTo>
                    <a:pt x="127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70" name="Freeform 222"/>
            <p:cNvSpPr>
              <a:spLocks/>
            </p:cNvSpPr>
            <p:nvPr/>
          </p:nvSpPr>
          <p:spPr bwMode="auto">
            <a:xfrm>
              <a:off x="2601" y="2065"/>
              <a:ext cx="314" cy="278"/>
            </a:xfrm>
            <a:custGeom>
              <a:avLst/>
              <a:gdLst>
                <a:gd name="T0" fmla="*/ 127 w 612"/>
                <a:gd name="T1" fmla="*/ 0 h 523"/>
                <a:gd name="T2" fmla="*/ 23 w 612"/>
                <a:gd name="T3" fmla="*/ 123 h 523"/>
                <a:gd name="T4" fmla="*/ 30 w 612"/>
                <a:gd name="T5" fmla="*/ 217 h 523"/>
                <a:gd name="T6" fmla="*/ 0 w 612"/>
                <a:gd name="T7" fmla="*/ 274 h 523"/>
                <a:gd name="T8" fmla="*/ 44 w 612"/>
                <a:gd name="T9" fmla="*/ 353 h 523"/>
                <a:gd name="T10" fmla="*/ 93 w 612"/>
                <a:gd name="T11" fmla="*/ 386 h 523"/>
                <a:gd name="T12" fmla="*/ 205 w 612"/>
                <a:gd name="T13" fmla="*/ 404 h 523"/>
                <a:gd name="T14" fmla="*/ 255 w 612"/>
                <a:gd name="T15" fmla="*/ 368 h 523"/>
                <a:gd name="T16" fmla="*/ 561 w 612"/>
                <a:gd name="T17" fmla="*/ 523 h 523"/>
                <a:gd name="T18" fmla="*/ 559 w 612"/>
                <a:gd name="T19" fmla="*/ 493 h 523"/>
                <a:gd name="T20" fmla="*/ 612 w 612"/>
                <a:gd name="T21" fmla="*/ 495 h 523"/>
                <a:gd name="T22" fmla="*/ 581 w 612"/>
                <a:gd name="T23" fmla="*/ 127 h 523"/>
                <a:gd name="T24" fmla="*/ 607 w 612"/>
                <a:gd name="T25" fmla="*/ 110 h 523"/>
                <a:gd name="T26" fmla="*/ 593 w 612"/>
                <a:gd name="T27" fmla="*/ 55 h 523"/>
                <a:gd name="T28" fmla="*/ 504 w 612"/>
                <a:gd name="T29" fmla="*/ 7 h 523"/>
                <a:gd name="T30" fmla="*/ 433 w 612"/>
                <a:gd name="T31" fmla="*/ 19 h 523"/>
                <a:gd name="T32" fmla="*/ 411 w 612"/>
                <a:gd name="T33" fmla="*/ 100 h 523"/>
                <a:gd name="T34" fmla="*/ 386 w 612"/>
                <a:gd name="T35" fmla="*/ 108 h 523"/>
                <a:gd name="T36" fmla="*/ 278 w 612"/>
                <a:gd name="T37" fmla="*/ 60 h 523"/>
                <a:gd name="T38" fmla="*/ 240 w 612"/>
                <a:gd name="T39" fmla="*/ 16 h 523"/>
                <a:gd name="T40" fmla="*/ 127 w 612"/>
                <a:gd name="T41" fmla="*/ 0 h 523"/>
                <a:gd name="T42" fmla="*/ 127 w 612"/>
                <a:gd name="T43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2" h="523">
                  <a:moveTo>
                    <a:pt x="127" y="0"/>
                  </a:moveTo>
                  <a:lnTo>
                    <a:pt x="23" y="123"/>
                  </a:lnTo>
                  <a:lnTo>
                    <a:pt x="30" y="217"/>
                  </a:lnTo>
                  <a:lnTo>
                    <a:pt x="0" y="274"/>
                  </a:lnTo>
                  <a:lnTo>
                    <a:pt x="44" y="353"/>
                  </a:lnTo>
                  <a:lnTo>
                    <a:pt x="93" y="386"/>
                  </a:lnTo>
                  <a:lnTo>
                    <a:pt x="205" y="404"/>
                  </a:lnTo>
                  <a:lnTo>
                    <a:pt x="255" y="368"/>
                  </a:lnTo>
                  <a:lnTo>
                    <a:pt x="561" y="523"/>
                  </a:lnTo>
                  <a:lnTo>
                    <a:pt x="559" y="493"/>
                  </a:lnTo>
                  <a:lnTo>
                    <a:pt x="612" y="495"/>
                  </a:lnTo>
                  <a:lnTo>
                    <a:pt x="581" y="127"/>
                  </a:lnTo>
                  <a:lnTo>
                    <a:pt x="607" y="110"/>
                  </a:lnTo>
                  <a:lnTo>
                    <a:pt x="593" y="55"/>
                  </a:lnTo>
                  <a:lnTo>
                    <a:pt x="504" y="7"/>
                  </a:lnTo>
                  <a:lnTo>
                    <a:pt x="433" y="19"/>
                  </a:lnTo>
                  <a:lnTo>
                    <a:pt x="411" y="100"/>
                  </a:lnTo>
                  <a:lnTo>
                    <a:pt x="386" y="108"/>
                  </a:lnTo>
                  <a:lnTo>
                    <a:pt x="278" y="60"/>
                  </a:lnTo>
                  <a:lnTo>
                    <a:pt x="240" y="16"/>
                  </a:lnTo>
                  <a:lnTo>
                    <a:pt x="127" y="0"/>
                  </a:lnTo>
                  <a:lnTo>
                    <a:pt x="127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71" name="Freeform 223"/>
            <p:cNvSpPr>
              <a:spLocks/>
            </p:cNvSpPr>
            <p:nvPr/>
          </p:nvSpPr>
          <p:spPr bwMode="auto">
            <a:xfrm>
              <a:off x="2452" y="2447"/>
              <a:ext cx="257" cy="205"/>
            </a:xfrm>
            <a:custGeom>
              <a:avLst/>
              <a:gdLst>
                <a:gd name="T0" fmla="*/ 458 w 500"/>
                <a:gd name="T1" fmla="*/ 5 h 389"/>
                <a:gd name="T2" fmla="*/ 500 w 500"/>
                <a:gd name="T3" fmla="*/ 82 h 389"/>
                <a:gd name="T4" fmla="*/ 442 w 500"/>
                <a:gd name="T5" fmla="*/ 140 h 389"/>
                <a:gd name="T6" fmla="*/ 453 w 500"/>
                <a:gd name="T7" fmla="*/ 163 h 389"/>
                <a:gd name="T8" fmla="*/ 394 w 500"/>
                <a:gd name="T9" fmla="*/ 197 h 389"/>
                <a:gd name="T10" fmla="*/ 392 w 500"/>
                <a:gd name="T11" fmla="*/ 262 h 389"/>
                <a:gd name="T12" fmla="*/ 358 w 500"/>
                <a:gd name="T13" fmla="*/ 285 h 389"/>
                <a:gd name="T14" fmla="*/ 340 w 500"/>
                <a:gd name="T15" fmla="*/ 264 h 389"/>
                <a:gd name="T16" fmla="*/ 296 w 500"/>
                <a:gd name="T17" fmla="*/ 267 h 389"/>
                <a:gd name="T18" fmla="*/ 240 w 500"/>
                <a:gd name="T19" fmla="*/ 355 h 389"/>
                <a:gd name="T20" fmla="*/ 189 w 500"/>
                <a:gd name="T21" fmla="*/ 389 h 389"/>
                <a:gd name="T22" fmla="*/ 131 w 500"/>
                <a:gd name="T23" fmla="*/ 379 h 389"/>
                <a:gd name="T24" fmla="*/ 78 w 500"/>
                <a:gd name="T25" fmla="*/ 310 h 389"/>
                <a:gd name="T26" fmla="*/ 7 w 500"/>
                <a:gd name="T27" fmla="*/ 300 h 389"/>
                <a:gd name="T28" fmla="*/ 0 w 500"/>
                <a:gd name="T29" fmla="*/ 199 h 389"/>
                <a:gd name="T30" fmla="*/ 46 w 500"/>
                <a:gd name="T31" fmla="*/ 166 h 389"/>
                <a:gd name="T32" fmla="*/ 62 w 500"/>
                <a:gd name="T33" fmla="*/ 135 h 389"/>
                <a:gd name="T34" fmla="*/ 58 w 500"/>
                <a:gd name="T35" fmla="*/ 108 h 389"/>
                <a:gd name="T36" fmla="*/ 53 w 500"/>
                <a:gd name="T37" fmla="*/ 87 h 389"/>
                <a:gd name="T38" fmla="*/ 81 w 500"/>
                <a:gd name="T39" fmla="*/ 21 h 389"/>
                <a:gd name="T40" fmla="*/ 159 w 500"/>
                <a:gd name="T41" fmla="*/ 0 h 389"/>
                <a:gd name="T42" fmla="*/ 188 w 500"/>
                <a:gd name="T43" fmla="*/ 38 h 389"/>
                <a:gd name="T44" fmla="*/ 232 w 500"/>
                <a:gd name="T45" fmla="*/ 35 h 389"/>
                <a:gd name="T46" fmla="*/ 269 w 500"/>
                <a:gd name="T47" fmla="*/ 49 h 389"/>
                <a:gd name="T48" fmla="*/ 337 w 500"/>
                <a:gd name="T49" fmla="*/ 20 h 389"/>
                <a:gd name="T50" fmla="*/ 383 w 500"/>
                <a:gd name="T51" fmla="*/ 43 h 389"/>
                <a:gd name="T52" fmla="*/ 458 w 500"/>
                <a:gd name="T53" fmla="*/ 5 h 389"/>
                <a:gd name="T54" fmla="*/ 458 w 500"/>
                <a:gd name="T55" fmla="*/ 5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00" h="389">
                  <a:moveTo>
                    <a:pt x="458" y="5"/>
                  </a:moveTo>
                  <a:lnTo>
                    <a:pt x="500" y="82"/>
                  </a:lnTo>
                  <a:lnTo>
                    <a:pt x="442" y="140"/>
                  </a:lnTo>
                  <a:lnTo>
                    <a:pt x="453" y="163"/>
                  </a:lnTo>
                  <a:lnTo>
                    <a:pt x="394" y="197"/>
                  </a:lnTo>
                  <a:lnTo>
                    <a:pt x="392" y="262"/>
                  </a:lnTo>
                  <a:lnTo>
                    <a:pt x="358" y="285"/>
                  </a:lnTo>
                  <a:lnTo>
                    <a:pt x="340" y="264"/>
                  </a:lnTo>
                  <a:lnTo>
                    <a:pt x="296" y="267"/>
                  </a:lnTo>
                  <a:lnTo>
                    <a:pt x="240" y="355"/>
                  </a:lnTo>
                  <a:lnTo>
                    <a:pt x="189" y="389"/>
                  </a:lnTo>
                  <a:lnTo>
                    <a:pt x="131" y="379"/>
                  </a:lnTo>
                  <a:lnTo>
                    <a:pt x="78" y="310"/>
                  </a:lnTo>
                  <a:lnTo>
                    <a:pt x="7" y="300"/>
                  </a:lnTo>
                  <a:lnTo>
                    <a:pt x="0" y="199"/>
                  </a:lnTo>
                  <a:lnTo>
                    <a:pt x="46" y="166"/>
                  </a:lnTo>
                  <a:lnTo>
                    <a:pt x="62" y="135"/>
                  </a:lnTo>
                  <a:lnTo>
                    <a:pt x="58" y="108"/>
                  </a:lnTo>
                  <a:lnTo>
                    <a:pt x="53" y="87"/>
                  </a:lnTo>
                  <a:lnTo>
                    <a:pt x="81" y="21"/>
                  </a:lnTo>
                  <a:lnTo>
                    <a:pt x="159" y="0"/>
                  </a:lnTo>
                  <a:lnTo>
                    <a:pt x="188" y="38"/>
                  </a:lnTo>
                  <a:lnTo>
                    <a:pt x="232" y="35"/>
                  </a:lnTo>
                  <a:lnTo>
                    <a:pt x="269" y="49"/>
                  </a:lnTo>
                  <a:lnTo>
                    <a:pt x="337" y="20"/>
                  </a:lnTo>
                  <a:lnTo>
                    <a:pt x="383" y="43"/>
                  </a:lnTo>
                  <a:lnTo>
                    <a:pt x="458" y="5"/>
                  </a:lnTo>
                  <a:lnTo>
                    <a:pt x="458" y="5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72" name="Freeform 224"/>
            <p:cNvSpPr>
              <a:spLocks/>
            </p:cNvSpPr>
            <p:nvPr/>
          </p:nvSpPr>
          <p:spPr bwMode="auto">
            <a:xfrm>
              <a:off x="2452" y="2447"/>
              <a:ext cx="257" cy="205"/>
            </a:xfrm>
            <a:custGeom>
              <a:avLst/>
              <a:gdLst>
                <a:gd name="T0" fmla="*/ 458 w 500"/>
                <a:gd name="T1" fmla="*/ 5 h 389"/>
                <a:gd name="T2" fmla="*/ 500 w 500"/>
                <a:gd name="T3" fmla="*/ 82 h 389"/>
                <a:gd name="T4" fmla="*/ 442 w 500"/>
                <a:gd name="T5" fmla="*/ 140 h 389"/>
                <a:gd name="T6" fmla="*/ 453 w 500"/>
                <a:gd name="T7" fmla="*/ 163 h 389"/>
                <a:gd name="T8" fmla="*/ 394 w 500"/>
                <a:gd name="T9" fmla="*/ 197 h 389"/>
                <a:gd name="T10" fmla="*/ 392 w 500"/>
                <a:gd name="T11" fmla="*/ 262 h 389"/>
                <a:gd name="T12" fmla="*/ 358 w 500"/>
                <a:gd name="T13" fmla="*/ 285 h 389"/>
                <a:gd name="T14" fmla="*/ 340 w 500"/>
                <a:gd name="T15" fmla="*/ 264 h 389"/>
                <a:gd name="T16" fmla="*/ 296 w 500"/>
                <a:gd name="T17" fmla="*/ 267 h 389"/>
                <a:gd name="T18" fmla="*/ 240 w 500"/>
                <a:gd name="T19" fmla="*/ 355 h 389"/>
                <a:gd name="T20" fmla="*/ 189 w 500"/>
                <a:gd name="T21" fmla="*/ 389 h 389"/>
                <a:gd name="T22" fmla="*/ 131 w 500"/>
                <a:gd name="T23" fmla="*/ 379 h 389"/>
                <a:gd name="T24" fmla="*/ 78 w 500"/>
                <a:gd name="T25" fmla="*/ 310 h 389"/>
                <a:gd name="T26" fmla="*/ 7 w 500"/>
                <a:gd name="T27" fmla="*/ 300 h 389"/>
                <a:gd name="T28" fmla="*/ 0 w 500"/>
                <a:gd name="T29" fmla="*/ 199 h 389"/>
                <a:gd name="T30" fmla="*/ 46 w 500"/>
                <a:gd name="T31" fmla="*/ 166 h 389"/>
                <a:gd name="T32" fmla="*/ 62 w 500"/>
                <a:gd name="T33" fmla="*/ 135 h 389"/>
                <a:gd name="T34" fmla="*/ 58 w 500"/>
                <a:gd name="T35" fmla="*/ 108 h 389"/>
                <a:gd name="T36" fmla="*/ 53 w 500"/>
                <a:gd name="T37" fmla="*/ 87 h 389"/>
                <a:gd name="T38" fmla="*/ 81 w 500"/>
                <a:gd name="T39" fmla="*/ 21 h 389"/>
                <a:gd name="T40" fmla="*/ 159 w 500"/>
                <a:gd name="T41" fmla="*/ 0 h 389"/>
                <a:gd name="T42" fmla="*/ 188 w 500"/>
                <a:gd name="T43" fmla="*/ 38 h 389"/>
                <a:gd name="T44" fmla="*/ 232 w 500"/>
                <a:gd name="T45" fmla="*/ 35 h 389"/>
                <a:gd name="T46" fmla="*/ 269 w 500"/>
                <a:gd name="T47" fmla="*/ 49 h 389"/>
                <a:gd name="T48" fmla="*/ 337 w 500"/>
                <a:gd name="T49" fmla="*/ 20 h 389"/>
                <a:gd name="T50" fmla="*/ 383 w 500"/>
                <a:gd name="T51" fmla="*/ 43 h 389"/>
                <a:gd name="T52" fmla="*/ 458 w 500"/>
                <a:gd name="T53" fmla="*/ 5 h 389"/>
                <a:gd name="T54" fmla="*/ 458 w 500"/>
                <a:gd name="T55" fmla="*/ 5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00" h="389">
                  <a:moveTo>
                    <a:pt x="458" y="5"/>
                  </a:moveTo>
                  <a:lnTo>
                    <a:pt x="500" y="82"/>
                  </a:lnTo>
                  <a:lnTo>
                    <a:pt x="442" y="140"/>
                  </a:lnTo>
                  <a:lnTo>
                    <a:pt x="453" y="163"/>
                  </a:lnTo>
                  <a:lnTo>
                    <a:pt x="394" y="197"/>
                  </a:lnTo>
                  <a:lnTo>
                    <a:pt x="392" y="262"/>
                  </a:lnTo>
                  <a:lnTo>
                    <a:pt x="358" y="285"/>
                  </a:lnTo>
                  <a:lnTo>
                    <a:pt x="340" y="264"/>
                  </a:lnTo>
                  <a:lnTo>
                    <a:pt x="296" y="267"/>
                  </a:lnTo>
                  <a:lnTo>
                    <a:pt x="240" y="355"/>
                  </a:lnTo>
                  <a:lnTo>
                    <a:pt x="189" y="389"/>
                  </a:lnTo>
                  <a:lnTo>
                    <a:pt x="131" y="379"/>
                  </a:lnTo>
                  <a:lnTo>
                    <a:pt x="78" y="310"/>
                  </a:lnTo>
                  <a:lnTo>
                    <a:pt x="7" y="300"/>
                  </a:lnTo>
                  <a:lnTo>
                    <a:pt x="0" y="199"/>
                  </a:lnTo>
                  <a:lnTo>
                    <a:pt x="46" y="166"/>
                  </a:lnTo>
                  <a:lnTo>
                    <a:pt x="62" y="135"/>
                  </a:lnTo>
                  <a:lnTo>
                    <a:pt x="58" y="108"/>
                  </a:lnTo>
                  <a:lnTo>
                    <a:pt x="53" y="87"/>
                  </a:lnTo>
                  <a:lnTo>
                    <a:pt x="81" y="21"/>
                  </a:lnTo>
                  <a:lnTo>
                    <a:pt x="159" y="0"/>
                  </a:lnTo>
                  <a:lnTo>
                    <a:pt x="188" y="38"/>
                  </a:lnTo>
                  <a:lnTo>
                    <a:pt x="232" y="35"/>
                  </a:lnTo>
                  <a:lnTo>
                    <a:pt x="269" y="49"/>
                  </a:lnTo>
                  <a:lnTo>
                    <a:pt x="337" y="20"/>
                  </a:lnTo>
                  <a:lnTo>
                    <a:pt x="383" y="43"/>
                  </a:lnTo>
                  <a:lnTo>
                    <a:pt x="458" y="5"/>
                  </a:lnTo>
                  <a:lnTo>
                    <a:pt x="458" y="5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73" name="Freeform 225"/>
            <p:cNvSpPr>
              <a:spLocks/>
            </p:cNvSpPr>
            <p:nvPr/>
          </p:nvSpPr>
          <p:spPr bwMode="auto">
            <a:xfrm>
              <a:off x="2686" y="2260"/>
              <a:ext cx="210" cy="337"/>
            </a:xfrm>
            <a:custGeom>
              <a:avLst/>
              <a:gdLst>
                <a:gd name="T0" fmla="*/ 1 w 410"/>
                <a:gd name="T1" fmla="*/ 356 h 636"/>
                <a:gd name="T2" fmla="*/ 65 w 410"/>
                <a:gd name="T3" fmla="*/ 407 h 636"/>
                <a:gd name="T4" fmla="*/ 74 w 410"/>
                <a:gd name="T5" fmla="*/ 509 h 636"/>
                <a:gd name="T6" fmla="*/ 24 w 410"/>
                <a:gd name="T7" fmla="*/ 512 h 636"/>
                <a:gd name="T8" fmla="*/ 81 w 410"/>
                <a:gd name="T9" fmla="*/ 587 h 636"/>
                <a:gd name="T10" fmla="*/ 48 w 410"/>
                <a:gd name="T11" fmla="*/ 636 h 636"/>
                <a:gd name="T12" fmla="*/ 198 w 410"/>
                <a:gd name="T13" fmla="*/ 587 h 636"/>
                <a:gd name="T14" fmla="*/ 256 w 410"/>
                <a:gd name="T15" fmla="*/ 552 h 636"/>
                <a:gd name="T16" fmla="*/ 308 w 410"/>
                <a:gd name="T17" fmla="*/ 548 h 636"/>
                <a:gd name="T18" fmla="*/ 365 w 410"/>
                <a:gd name="T19" fmla="*/ 483 h 636"/>
                <a:gd name="T20" fmla="*/ 390 w 410"/>
                <a:gd name="T21" fmla="*/ 481 h 636"/>
                <a:gd name="T22" fmla="*/ 339 w 410"/>
                <a:gd name="T23" fmla="*/ 390 h 636"/>
                <a:gd name="T24" fmla="*/ 369 w 410"/>
                <a:gd name="T25" fmla="*/ 294 h 636"/>
                <a:gd name="T26" fmla="*/ 410 w 410"/>
                <a:gd name="T27" fmla="*/ 284 h 636"/>
                <a:gd name="T28" fmla="*/ 394 w 410"/>
                <a:gd name="T29" fmla="*/ 154 h 636"/>
                <a:gd name="T30" fmla="*/ 87 w 410"/>
                <a:gd name="T31" fmla="*/ 0 h 636"/>
                <a:gd name="T32" fmla="*/ 77 w 410"/>
                <a:gd name="T33" fmla="*/ 101 h 636"/>
                <a:gd name="T34" fmla="*/ 106 w 410"/>
                <a:gd name="T35" fmla="*/ 132 h 636"/>
                <a:gd name="T36" fmla="*/ 105 w 410"/>
                <a:gd name="T37" fmla="*/ 217 h 636"/>
                <a:gd name="T38" fmla="*/ 0 w 410"/>
                <a:gd name="T39" fmla="*/ 325 h 636"/>
                <a:gd name="T40" fmla="*/ 1 w 410"/>
                <a:gd name="T41" fmla="*/ 349 h 636"/>
                <a:gd name="T42" fmla="*/ 1 w 410"/>
                <a:gd name="T43" fmla="*/ 356 h 636"/>
                <a:gd name="T44" fmla="*/ 1 w 410"/>
                <a:gd name="T45" fmla="*/ 35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0" h="636">
                  <a:moveTo>
                    <a:pt x="1" y="356"/>
                  </a:moveTo>
                  <a:lnTo>
                    <a:pt x="65" y="407"/>
                  </a:lnTo>
                  <a:lnTo>
                    <a:pt x="74" y="509"/>
                  </a:lnTo>
                  <a:lnTo>
                    <a:pt x="24" y="512"/>
                  </a:lnTo>
                  <a:lnTo>
                    <a:pt x="81" y="587"/>
                  </a:lnTo>
                  <a:lnTo>
                    <a:pt x="48" y="636"/>
                  </a:lnTo>
                  <a:lnTo>
                    <a:pt x="198" y="587"/>
                  </a:lnTo>
                  <a:lnTo>
                    <a:pt x="256" y="552"/>
                  </a:lnTo>
                  <a:lnTo>
                    <a:pt x="308" y="548"/>
                  </a:lnTo>
                  <a:lnTo>
                    <a:pt x="365" y="483"/>
                  </a:lnTo>
                  <a:lnTo>
                    <a:pt x="390" y="481"/>
                  </a:lnTo>
                  <a:lnTo>
                    <a:pt x="339" y="390"/>
                  </a:lnTo>
                  <a:lnTo>
                    <a:pt x="369" y="294"/>
                  </a:lnTo>
                  <a:lnTo>
                    <a:pt x="410" y="284"/>
                  </a:lnTo>
                  <a:lnTo>
                    <a:pt x="394" y="154"/>
                  </a:lnTo>
                  <a:lnTo>
                    <a:pt x="87" y="0"/>
                  </a:lnTo>
                  <a:lnTo>
                    <a:pt x="77" y="101"/>
                  </a:lnTo>
                  <a:lnTo>
                    <a:pt x="106" y="132"/>
                  </a:lnTo>
                  <a:lnTo>
                    <a:pt x="105" y="217"/>
                  </a:lnTo>
                  <a:lnTo>
                    <a:pt x="0" y="325"/>
                  </a:lnTo>
                  <a:lnTo>
                    <a:pt x="1" y="349"/>
                  </a:lnTo>
                  <a:lnTo>
                    <a:pt x="1" y="356"/>
                  </a:lnTo>
                  <a:lnTo>
                    <a:pt x="1" y="356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74" name="Freeform 226"/>
            <p:cNvSpPr>
              <a:spLocks/>
            </p:cNvSpPr>
            <p:nvPr/>
          </p:nvSpPr>
          <p:spPr bwMode="auto">
            <a:xfrm>
              <a:off x="2686" y="2260"/>
              <a:ext cx="210" cy="337"/>
            </a:xfrm>
            <a:custGeom>
              <a:avLst/>
              <a:gdLst>
                <a:gd name="T0" fmla="*/ 1 w 410"/>
                <a:gd name="T1" fmla="*/ 356 h 636"/>
                <a:gd name="T2" fmla="*/ 65 w 410"/>
                <a:gd name="T3" fmla="*/ 407 h 636"/>
                <a:gd name="T4" fmla="*/ 74 w 410"/>
                <a:gd name="T5" fmla="*/ 509 h 636"/>
                <a:gd name="T6" fmla="*/ 24 w 410"/>
                <a:gd name="T7" fmla="*/ 512 h 636"/>
                <a:gd name="T8" fmla="*/ 81 w 410"/>
                <a:gd name="T9" fmla="*/ 587 h 636"/>
                <a:gd name="T10" fmla="*/ 48 w 410"/>
                <a:gd name="T11" fmla="*/ 636 h 636"/>
                <a:gd name="T12" fmla="*/ 198 w 410"/>
                <a:gd name="T13" fmla="*/ 587 h 636"/>
                <a:gd name="T14" fmla="*/ 256 w 410"/>
                <a:gd name="T15" fmla="*/ 552 h 636"/>
                <a:gd name="T16" fmla="*/ 308 w 410"/>
                <a:gd name="T17" fmla="*/ 548 h 636"/>
                <a:gd name="T18" fmla="*/ 365 w 410"/>
                <a:gd name="T19" fmla="*/ 483 h 636"/>
                <a:gd name="T20" fmla="*/ 390 w 410"/>
                <a:gd name="T21" fmla="*/ 481 h 636"/>
                <a:gd name="T22" fmla="*/ 339 w 410"/>
                <a:gd name="T23" fmla="*/ 390 h 636"/>
                <a:gd name="T24" fmla="*/ 369 w 410"/>
                <a:gd name="T25" fmla="*/ 294 h 636"/>
                <a:gd name="T26" fmla="*/ 410 w 410"/>
                <a:gd name="T27" fmla="*/ 284 h 636"/>
                <a:gd name="T28" fmla="*/ 394 w 410"/>
                <a:gd name="T29" fmla="*/ 154 h 636"/>
                <a:gd name="T30" fmla="*/ 87 w 410"/>
                <a:gd name="T31" fmla="*/ 0 h 636"/>
                <a:gd name="T32" fmla="*/ 77 w 410"/>
                <a:gd name="T33" fmla="*/ 101 h 636"/>
                <a:gd name="T34" fmla="*/ 106 w 410"/>
                <a:gd name="T35" fmla="*/ 132 h 636"/>
                <a:gd name="T36" fmla="*/ 105 w 410"/>
                <a:gd name="T37" fmla="*/ 217 h 636"/>
                <a:gd name="T38" fmla="*/ 0 w 410"/>
                <a:gd name="T39" fmla="*/ 325 h 636"/>
                <a:gd name="T40" fmla="*/ 1 w 410"/>
                <a:gd name="T41" fmla="*/ 349 h 636"/>
                <a:gd name="T42" fmla="*/ 1 w 410"/>
                <a:gd name="T43" fmla="*/ 356 h 636"/>
                <a:gd name="T44" fmla="*/ 1 w 410"/>
                <a:gd name="T45" fmla="*/ 35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0" h="636">
                  <a:moveTo>
                    <a:pt x="1" y="356"/>
                  </a:moveTo>
                  <a:lnTo>
                    <a:pt x="65" y="407"/>
                  </a:lnTo>
                  <a:lnTo>
                    <a:pt x="74" y="509"/>
                  </a:lnTo>
                  <a:lnTo>
                    <a:pt x="24" y="512"/>
                  </a:lnTo>
                  <a:lnTo>
                    <a:pt x="81" y="587"/>
                  </a:lnTo>
                  <a:lnTo>
                    <a:pt x="48" y="636"/>
                  </a:lnTo>
                  <a:lnTo>
                    <a:pt x="198" y="587"/>
                  </a:lnTo>
                  <a:lnTo>
                    <a:pt x="256" y="552"/>
                  </a:lnTo>
                  <a:lnTo>
                    <a:pt x="308" y="548"/>
                  </a:lnTo>
                  <a:lnTo>
                    <a:pt x="365" y="483"/>
                  </a:lnTo>
                  <a:lnTo>
                    <a:pt x="390" y="481"/>
                  </a:lnTo>
                  <a:lnTo>
                    <a:pt x="339" y="390"/>
                  </a:lnTo>
                  <a:lnTo>
                    <a:pt x="369" y="294"/>
                  </a:lnTo>
                  <a:lnTo>
                    <a:pt x="410" y="284"/>
                  </a:lnTo>
                  <a:lnTo>
                    <a:pt x="394" y="154"/>
                  </a:lnTo>
                  <a:lnTo>
                    <a:pt x="87" y="0"/>
                  </a:lnTo>
                  <a:lnTo>
                    <a:pt x="77" y="101"/>
                  </a:lnTo>
                  <a:lnTo>
                    <a:pt x="106" y="132"/>
                  </a:lnTo>
                  <a:lnTo>
                    <a:pt x="105" y="217"/>
                  </a:lnTo>
                  <a:lnTo>
                    <a:pt x="0" y="325"/>
                  </a:lnTo>
                  <a:lnTo>
                    <a:pt x="1" y="349"/>
                  </a:lnTo>
                  <a:lnTo>
                    <a:pt x="1" y="356"/>
                  </a:lnTo>
                  <a:lnTo>
                    <a:pt x="1" y="356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75" name="Freeform 227"/>
            <p:cNvSpPr>
              <a:spLocks/>
            </p:cNvSpPr>
            <p:nvPr/>
          </p:nvSpPr>
          <p:spPr bwMode="auto">
            <a:xfrm>
              <a:off x="2900" y="2092"/>
              <a:ext cx="235" cy="194"/>
            </a:xfrm>
            <a:custGeom>
              <a:avLst/>
              <a:gdLst>
                <a:gd name="T0" fmla="*/ 12 w 458"/>
                <a:gd name="T1" fmla="*/ 5 h 369"/>
                <a:gd name="T2" fmla="*/ 163 w 458"/>
                <a:gd name="T3" fmla="*/ 45 h 369"/>
                <a:gd name="T4" fmla="*/ 232 w 458"/>
                <a:gd name="T5" fmla="*/ 0 h 369"/>
                <a:gd name="T6" fmla="*/ 346 w 458"/>
                <a:gd name="T7" fmla="*/ 26 h 369"/>
                <a:gd name="T8" fmla="*/ 376 w 458"/>
                <a:gd name="T9" fmla="*/ 64 h 369"/>
                <a:gd name="T10" fmla="*/ 379 w 458"/>
                <a:gd name="T11" fmla="*/ 83 h 369"/>
                <a:gd name="T12" fmla="*/ 365 w 458"/>
                <a:gd name="T13" fmla="*/ 144 h 369"/>
                <a:gd name="T14" fmla="*/ 307 w 458"/>
                <a:gd name="T15" fmla="*/ 91 h 369"/>
                <a:gd name="T16" fmla="*/ 272 w 458"/>
                <a:gd name="T17" fmla="*/ 70 h 369"/>
                <a:gd name="T18" fmla="*/ 292 w 458"/>
                <a:gd name="T19" fmla="*/ 129 h 369"/>
                <a:gd name="T20" fmla="*/ 458 w 458"/>
                <a:gd name="T21" fmla="*/ 342 h 369"/>
                <a:gd name="T22" fmla="*/ 24 w 458"/>
                <a:gd name="T23" fmla="*/ 369 h 369"/>
                <a:gd name="T24" fmla="*/ 0 w 458"/>
                <a:gd name="T25" fmla="*/ 79 h 369"/>
                <a:gd name="T26" fmla="*/ 26 w 458"/>
                <a:gd name="T27" fmla="*/ 62 h 369"/>
                <a:gd name="T28" fmla="*/ 12 w 458"/>
                <a:gd name="T29" fmla="*/ 5 h 369"/>
                <a:gd name="T30" fmla="*/ 12 w 458"/>
                <a:gd name="T31" fmla="*/ 5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8" h="369">
                  <a:moveTo>
                    <a:pt x="12" y="5"/>
                  </a:moveTo>
                  <a:lnTo>
                    <a:pt x="163" y="45"/>
                  </a:lnTo>
                  <a:lnTo>
                    <a:pt x="232" y="0"/>
                  </a:lnTo>
                  <a:lnTo>
                    <a:pt x="346" y="26"/>
                  </a:lnTo>
                  <a:lnTo>
                    <a:pt x="376" y="64"/>
                  </a:lnTo>
                  <a:lnTo>
                    <a:pt x="379" y="83"/>
                  </a:lnTo>
                  <a:lnTo>
                    <a:pt x="365" y="144"/>
                  </a:lnTo>
                  <a:lnTo>
                    <a:pt x="307" y="91"/>
                  </a:lnTo>
                  <a:lnTo>
                    <a:pt x="272" y="70"/>
                  </a:lnTo>
                  <a:lnTo>
                    <a:pt x="292" y="129"/>
                  </a:lnTo>
                  <a:lnTo>
                    <a:pt x="458" y="342"/>
                  </a:lnTo>
                  <a:lnTo>
                    <a:pt x="24" y="369"/>
                  </a:lnTo>
                  <a:lnTo>
                    <a:pt x="0" y="79"/>
                  </a:lnTo>
                  <a:lnTo>
                    <a:pt x="26" y="62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76" name="Freeform 228"/>
            <p:cNvSpPr>
              <a:spLocks/>
            </p:cNvSpPr>
            <p:nvPr/>
          </p:nvSpPr>
          <p:spPr bwMode="auto">
            <a:xfrm>
              <a:off x="2900" y="2092"/>
              <a:ext cx="235" cy="194"/>
            </a:xfrm>
            <a:custGeom>
              <a:avLst/>
              <a:gdLst>
                <a:gd name="T0" fmla="*/ 12 w 458"/>
                <a:gd name="T1" fmla="*/ 5 h 369"/>
                <a:gd name="T2" fmla="*/ 163 w 458"/>
                <a:gd name="T3" fmla="*/ 45 h 369"/>
                <a:gd name="T4" fmla="*/ 232 w 458"/>
                <a:gd name="T5" fmla="*/ 0 h 369"/>
                <a:gd name="T6" fmla="*/ 346 w 458"/>
                <a:gd name="T7" fmla="*/ 26 h 369"/>
                <a:gd name="T8" fmla="*/ 376 w 458"/>
                <a:gd name="T9" fmla="*/ 64 h 369"/>
                <a:gd name="T10" fmla="*/ 379 w 458"/>
                <a:gd name="T11" fmla="*/ 83 h 369"/>
                <a:gd name="T12" fmla="*/ 365 w 458"/>
                <a:gd name="T13" fmla="*/ 144 h 369"/>
                <a:gd name="T14" fmla="*/ 307 w 458"/>
                <a:gd name="T15" fmla="*/ 91 h 369"/>
                <a:gd name="T16" fmla="*/ 272 w 458"/>
                <a:gd name="T17" fmla="*/ 70 h 369"/>
                <a:gd name="T18" fmla="*/ 292 w 458"/>
                <a:gd name="T19" fmla="*/ 129 h 369"/>
                <a:gd name="T20" fmla="*/ 458 w 458"/>
                <a:gd name="T21" fmla="*/ 342 h 369"/>
                <a:gd name="T22" fmla="*/ 24 w 458"/>
                <a:gd name="T23" fmla="*/ 369 h 369"/>
                <a:gd name="T24" fmla="*/ 0 w 458"/>
                <a:gd name="T25" fmla="*/ 79 h 369"/>
                <a:gd name="T26" fmla="*/ 26 w 458"/>
                <a:gd name="T27" fmla="*/ 62 h 369"/>
                <a:gd name="T28" fmla="*/ 12 w 458"/>
                <a:gd name="T29" fmla="*/ 5 h 369"/>
                <a:gd name="T30" fmla="*/ 12 w 458"/>
                <a:gd name="T31" fmla="*/ 5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8" h="369">
                  <a:moveTo>
                    <a:pt x="12" y="5"/>
                  </a:moveTo>
                  <a:lnTo>
                    <a:pt x="163" y="45"/>
                  </a:lnTo>
                  <a:lnTo>
                    <a:pt x="232" y="0"/>
                  </a:lnTo>
                  <a:lnTo>
                    <a:pt x="346" y="26"/>
                  </a:lnTo>
                  <a:lnTo>
                    <a:pt x="376" y="64"/>
                  </a:lnTo>
                  <a:lnTo>
                    <a:pt x="379" y="83"/>
                  </a:lnTo>
                  <a:lnTo>
                    <a:pt x="365" y="144"/>
                  </a:lnTo>
                  <a:lnTo>
                    <a:pt x="307" y="91"/>
                  </a:lnTo>
                  <a:lnTo>
                    <a:pt x="272" y="70"/>
                  </a:lnTo>
                  <a:lnTo>
                    <a:pt x="292" y="129"/>
                  </a:lnTo>
                  <a:lnTo>
                    <a:pt x="458" y="342"/>
                  </a:lnTo>
                  <a:lnTo>
                    <a:pt x="24" y="369"/>
                  </a:lnTo>
                  <a:lnTo>
                    <a:pt x="0" y="79"/>
                  </a:lnTo>
                  <a:lnTo>
                    <a:pt x="26" y="62"/>
                  </a:lnTo>
                  <a:lnTo>
                    <a:pt x="12" y="5"/>
                  </a:lnTo>
                  <a:lnTo>
                    <a:pt x="12" y="5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77" name="Freeform 229"/>
            <p:cNvSpPr>
              <a:spLocks/>
            </p:cNvSpPr>
            <p:nvPr/>
          </p:nvSpPr>
          <p:spPr bwMode="auto">
            <a:xfrm>
              <a:off x="2575" y="2450"/>
              <a:ext cx="158" cy="237"/>
            </a:xfrm>
            <a:custGeom>
              <a:avLst/>
              <a:gdLst>
                <a:gd name="T0" fmla="*/ 0 w 307"/>
                <a:gd name="T1" fmla="*/ 350 h 450"/>
                <a:gd name="T2" fmla="*/ 53 w 307"/>
                <a:gd name="T3" fmla="*/ 379 h 450"/>
                <a:gd name="T4" fmla="*/ 51 w 307"/>
                <a:gd name="T5" fmla="*/ 450 h 450"/>
                <a:gd name="T6" fmla="*/ 307 w 307"/>
                <a:gd name="T7" fmla="*/ 450 h 450"/>
                <a:gd name="T8" fmla="*/ 303 w 307"/>
                <a:gd name="T9" fmla="*/ 403 h 450"/>
                <a:gd name="T10" fmla="*/ 253 w 307"/>
                <a:gd name="T11" fmla="*/ 319 h 450"/>
                <a:gd name="T12" fmla="*/ 300 w 307"/>
                <a:gd name="T13" fmla="*/ 228 h 450"/>
                <a:gd name="T14" fmla="*/ 241 w 307"/>
                <a:gd name="T15" fmla="*/ 156 h 450"/>
                <a:gd name="T16" fmla="*/ 291 w 307"/>
                <a:gd name="T17" fmla="*/ 153 h 450"/>
                <a:gd name="T18" fmla="*/ 282 w 307"/>
                <a:gd name="T19" fmla="*/ 51 h 450"/>
                <a:gd name="T20" fmla="*/ 218 w 307"/>
                <a:gd name="T21" fmla="*/ 0 h 450"/>
                <a:gd name="T22" fmla="*/ 260 w 307"/>
                <a:gd name="T23" fmla="*/ 77 h 450"/>
                <a:gd name="T24" fmla="*/ 194 w 307"/>
                <a:gd name="T25" fmla="*/ 135 h 450"/>
                <a:gd name="T26" fmla="*/ 213 w 307"/>
                <a:gd name="T27" fmla="*/ 158 h 450"/>
                <a:gd name="T28" fmla="*/ 154 w 307"/>
                <a:gd name="T29" fmla="*/ 187 h 450"/>
                <a:gd name="T30" fmla="*/ 151 w 307"/>
                <a:gd name="T31" fmla="*/ 248 h 450"/>
                <a:gd name="T32" fmla="*/ 118 w 307"/>
                <a:gd name="T33" fmla="*/ 280 h 450"/>
                <a:gd name="T34" fmla="*/ 100 w 307"/>
                <a:gd name="T35" fmla="*/ 259 h 450"/>
                <a:gd name="T36" fmla="*/ 56 w 307"/>
                <a:gd name="T37" fmla="*/ 262 h 450"/>
                <a:gd name="T38" fmla="*/ 0 w 307"/>
                <a:gd name="T39" fmla="*/ 350 h 450"/>
                <a:gd name="T40" fmla="*/ 0 w 307"/>
                <a:gd name="T41" fmla="*/ 3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7" h="450">
                  <a:moveTo>
                    <a:pt x="0" y="350"/>
                  </a:moveTo>
                  <a:lnTo>
                    <a:pt x="53" y="379"/>
                  </a:lnTo>
                  <a:lnTo>
                    <a:pt x="51" y="450"/>
                  </a:lnTo>
                  <a:lnTo>
                    <a:pt x="307" y="450"/>
                  </a:lnTo>
                  <a:lnTo>
                    <a:pt x="303" y="403"/>
                  </a:lnTo>
                  <a:lnTo>
                    <a:pt x="253" y="319"/>
                  </a:lnTo>
                  <a:lnTo>
                    <a:pt x="300" y="228"/>
                  </a:lnTo>
                  <a:lnTo>
                    <a:pt x="241" y="156"/>
                  </a:lnTo>
                  <a:lnTo>
                    <a:pt x="291" y="153"/>
                  </a:lnTo>
                  <a:lnTo>
                    <a:pt x="282" y="51"/>
                  </a:lnTo>
                  <a:lnTo>
                    <a:pt x="218" y="0"/>
                  </a:lnTo>
                  <a:lnTo>
                    <a:pt x="260" y="77"/>
                  </a:lnTo>
                  <a:lnTo>
                    <a:pt x="194" y="135"/>
                  </a:lnTo>
                  <a:lnTo>
                    <a:pt x="213" y="158"/>
                  </a:lnTo>
                  <a:lnTo>
                    <a:pt x="154" y="187"/>
                  </a:lnTo>
                  <a:lnTo>
                    <a:pt x="151" y="248"/>
                  </a:lnTo>
                  <a:lnTo>
                    <a:pt x="118" y="280"/>
                  </a:lnTo>
                  <a:lnTo>
                    <a:pt x="100" y="259"/>
                  </a:lnTo>
                  <a:lnTo>
                    <a:pt x="56" y="262"/>
                  </a:lnTo>
                  <a:lnTo>
                    <a:pt x="0" y="350"/>
                  </a:lnTo>
                  <a:lnTo>
                    <a:pt x="0" y="35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78" name="Freeform 230"/>
            <p:cNvSpPr>
              <a:spLocks/>
            </p:cNvSpPr>
            <p:nvPr/>
          </p:nvSpPr>
          <p:spPr bwMode="auto">
            <a:xfrm>
              <a:off x="2575" y="2450"/>
              <a:ext cx="158" cy="237"/>
            </a:xfrm>
            <a:custGeom>
              <a:avLst/>
              <a:gdLst>
                <a:gd name="T0" fmla="*/ 0 w 307"/>
                <a:gd name="T1" fmla="*/ 350 h 450"/>
                <a:gd name="T2" fmla="*/ 53 w 307"/>
                <a:gd name="T3" fmla="*/ 379 h 450"/>
                <a:gd name="T4" fmla="*/ 51 w 307"/>
                <a:gd name="T5" fmla="*/ 450 h 450"/>
                <a:gd name="T6" fmla="*/ 307 w 307"/>
                <a:gd name="T7" fmla="*/ 450 h 450"/>
                <a:gd name="T8" fmla="*/ 303 w 307"/>
                <a:gd name="T9" fmla="*/ 403 h 450"/>
                <a:gd name="T10" fmla="*/ 253 w 307"/>
                <a:gd name="T11" fmla="*/ 319 h 450"/>
                <a:gd name="T12" fmla="*/ 300 w 307"/>
                <a:gd name="T13" fmla="*/ 228 h 450"/>
                <a:gd name="T14" fmla="*/ 241 w 307"/>
                <a:gd name="T15" fmla="*/ 156 h 450"/>
                <a:gd name="T16" fmla="*/ 291 w 307"/>
                <a:gd name="T17" fmla="*/ 153 h 450"/>
                <a:gd name="T18" fmla="*/ 282 w 307"/>
                <a:gd name="T19" fmla="*/ 51 h 450"/>
                <a:gd name="T20" fmla="*/ 218 w 307"/>
                <a:gd name="T21" fmla="*/ 0 h 450"/>
                <a:gd name="T22" fmla="*/ 260 w 307"/>
                <a:gd name="T23" fmla="*/ 77 h 450"/>
                <a:gd name="T24" fmla="*/ 194 w 307"/>
                <a:gd name="T25" fmla="*/ 135 h 450"/>
                <a:gd name="T26" fmla="*/ 213 w 307"/>
                <a:gd name="T27" fmla="*/ 158 h 450"/>
                <a:gd name="T28" fmla="*/ 154 w 307"/>
                <a:gd name="T29" fmla="*/ 187 h 450"/>
                <a:gd name="T30" fmla="*/ 151 w 307"/>
                <a:gd name="T31" fmla="*/ 248 h 450"/>
                <a:gd name="T32" fmla="*/ 118 w 307"/>
                <a:gd name="T33" fmla="*/ 280 h 450"/>
                <a:gd name="T34" fmla="*/ 100 w 307"/>
                <a:gd name="T35" fmla="*/ 259 h 450"/>
                <a:gd name="T36" fmla="*/ 56 w 307"/>
                <a:gd name="T37" fmla="*/ 262 h 450"/>
                <a:gd name="T38" fmla="*/ 0 w 307"/>
                <a:gd name="T39" fmla="*/ 350 h 450"/>
                <a:gd name="T40" fmla="*/ 0 w 307"/>
                <a:gd name="T41" fmla="*/ 3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7" h="450">
                  <a:moveTo>
                    <a:pt x="0" y="350"/>
                  </a:moveTo>
                  <a:lnTo>
                    <a:pt x="53" y="379"/>
                  </a:lnTo>
                  <a:lnTo>
                    <a:pt x="51" y="450"/>
                  </a:lnTo>
                  <a:lnTo>
                    <a:pt x="307" y="450"/>
                  </a:lnTo>
                  <a:lnTo>
                    <a:pt x="303" y="403"/>
                  </a:lnTo>
                  <a:lnTo>
                    <a:pt x="253" y="319"/>
                  </a:lnTo>
                  <a:lnTo>
                    <a:pt x="300" y="228"/>
                  </a:lnTo>
                  <a:lnTo>
                    <a:pt x="241" y="156"/>
                  </a:lnTo>
                  <a:lnTo>
                    <a:pt x="291" y="153"/>
                  </a:lnTo>
                  <a:lnTo>
                    <a:pt x="282" y="51"/>
                  </a:lnTo>
                  <a:lnTo>
                    <a:pt x="218" y="0"/>
                  </a:lnTo>
                  <a:lnTo>
                    <a:pt x="260" y="77"/>
                  </a:lnTo>
                  <a:lnTo>
                    <a:pt x="194" y="135"/>
                  </a:lnTo>
                  <a:lnTo>
                    <a:pt x="213" y="158"/>
                  </a:lnTo>
                  <a:lnTo>
                    <a:pt x="154" y="187"/>
                  </a:lnTo>
                  <a:lnTo>
                    <a:pt x="151" y="248"/>
                  </a:lnTo>
                  <a:lnTo>
                    <a:pt x="118" y="280"/>
                  </a:lnTo>
                  <a:lnTo>
                    <a:pt x="100" y="259"/>
                  </a:lnTo>
                  <a:lnTo>
                    <a:pt x="56" y="262"/>
                  </a:lnTo>
                  <a:lnTo>
                    <a:pt x="0" y="350"/>
                  </a:lnTo>
                  <a:lnTo>
                    <a:pt x="0" y="35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79" name="Freeform 231"/>
            <p:cNvSpPr>
              <a:spLocks/>
            </p:cNvSpPr>
            <p:nvPr/>
          </p:nvSpPr>
          <p:spPr bwMode="auto">
            <a:xfrm>
              <a:off x="2861" y="2273"/>
              <a:ext cx="332" cy="377"/>
            </a:xfrm>
            <a:custGeom>
              <a:avLst/>
              <a:gdLst>
                <a:gd name="T0" fmla="*/ 535 w 647"/>
                <a:gd name="T1" fmla="*/ 0 h 716"/>
                <a:gd name="T2" fmla="*/ 99 w 647"/>
                <a:gd name="T3" fmla="*/ 27 h 716"/>
                <a:gd name="T4" fmla="*/ 106 w 647"/>
                <a:gd name="T5" fmla="*/ 105 h 716"/>
                <a:gd name="T6" fmla="*/ 50 w 647"/>
                <a:gd name="T7" fmla="*/ 101 h 716"/>
                <a:gd name="T8" fmla="*/ 71 w 647"/>
                <a:gd name="T9" fmla="*/ 263 h 716"/>
                <a:gd name="T10" fmla="*/ 30 w 647"/>
                <a:gd name="T11" fmla="*/ 273 h 716"/>
                <a:gd name="T12" fmla="*/ 0 w 647"/>
                <a:gd name="T13" fmla="*/ 369 h 716"/>
                <a:gd name="T14" fmla="*/ 75 w 647"/>
                <a:gd name="T15" fmla="*/ 512 h 716"/>
                <a:gd name="T16" fmla="*/ 139 w 647"/>
                <a:gd name="T17" fmla="*/ 558 h 716"/>
                <a:gd name="T18" fmla="*/ 148 w 647"/>
                <a:gd name="T19" fmla="*/ 578 h 716"/>
                <a:gd name="T20" fmla="*/ 195 w 647"/>
                <a:gd name="T21" fmla="*/ 600 h 716"/>
                <a:gd name="T22" fmla="*/ 226 w 647"/>
                <a:gd name="T23" fmla="*/ 661 h 716"/>
                <a:gd name="T24" fmla="*/ 264 w 647"/>
                <a:gd name="T25" fmla="*/ 682 h 716"/>
                <a:gd name="T26" fmla="*/ 299 w 647"/>
                <a:gd name="T27" fmla="*/ 681 h 716"/>
                <a:gd name="T28" fmla="*/ 318 w 647"/>
                <a:gd name="T29" fmla="*/ 693 h 716"/>
                <a:gd name="T30" fmla="*/ 333 w 647"/>
                <a:gd name="T31" fmla="*/ 679 h 716"/>
                <a:gd name="T32" fmla="*/ 372 w 647"/>
                <a:gd name="T33" fmla="*/ 716 h 716"/>
                <a:gd name="T34" fmla="*/ 458 w 647"/>
                <a:gd name="T35" fmla="*/ 710 h 716"/>
                <a:gd name="T36" fmla="*/ 537 w 647"/>
                <a:gd name="T37" fmla="*/ 671 h 716"/>
                <a:gd name="T38" fmla="*/ 587 w 647"/>
                <a:gd name="T39" fmla="*/ 667 h 716"/>
                <a:gd name="T40" fmla="*/ 576 w 647"/>
                <a:gd name="T41" fmla="*/ 630 h 716"/>
                <a:gd name="T42" fmla="*/ 519 w 647"/>
                <a:gd name="T43" fmla="*/ 610 h 716"/>
                <a:gd name="T44" fmla="*/ 516 w 647"/>
                <a:gd name="T45" fmla="*/ 548 h 716"/>
                <a:gd name="T46" fmla="*/ 472 w 647"/>
                <a:gd name="T47" fmla="*/ 552 h 716"/>
                <a:gd name="T48" fmla="*/ 470 w 647"/>
                <a:gd name="T49" fmla="*/ 528 h 716"/>
                <a:gd name="T50" fmla="*/ 520 w 647"/>
                <a:gd name="T51" fmla="*/ 493 h 716"/>
                <a:gd name="T52" fmla="*/ 525 w 647"/>
                <a:gd name="T53" fmla="*/ 431 h 716"/>
                <a:gd name="T54" fmla="*/ 594 w 647"/>
                <a:gd name="T55" fmla="*/ 340 h 716"/>
                <a:gd name="T56" fmla="*/ 582 w 647"/>
                <a:gd name="T57" fmla="*/ 271 h 716"/>
                <a:gd name="T58" fmla="*/ 594 w 647"/>
                <a:gd name="T59" fmla="*/ 217 h 716"/>
                <a:gd name="T60" fmla="*/ 647 w 647"/>
                <a:gd name="T61" fmla="*/ 165 h 716"/>
                <a:gd name="T62" fmla="*/ 589 w 647"/>
                <a:gd name="T63" fmla="*/ 136 h 716"/>
                <a:gd name="T64" fmla="*/ 583 w 647"/>
                <a:gd name="T65" fmla="*/ 68 h 716"/>
                <a:gd name="T66" fmla="*/ 535 w 647"/>
                <a:gd name="T67" fmla="*/ 0 h 716"/>
                <a:gd name="T68" fmla="*/ 535 w 647"/>
                <a:gd name="T69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7" h="716">
                  <a:moveTo>
                    <a:pt x="535" y="0"/>
                  </a:moveTo>
                  <a:lnTo>
                    <a:pt x="99" y="27"/>
                  </a:lnTo>
                  <a:lnTo>
                    <a:pt x="106" y="105"/>
                  </a:lnTo>
                  <a:lnTo>
                    <a:pt x="50" y="101"/>
                  </a:lnTo>
                  <a:lnTo>
                    <a:pt x="71" y="263"/>
                  </a:lnTo>
                  <a:lnTo>
                    <a:pt x="30" y="273"/>
                  </a:lnTo>
                  <a:lnTo>
                    <a:pt x="0" y="369"/>
                  </a:lnTo>
                  <a:lnTo>
                    <a:pt x="75" y="512"/>
                  </a:lnTo>
                  <a:lnTo>
                    <a:pt x="139" y="558"/>
                  </a:lnTo>
                  <a:lnTo>
                    <a:pt x="148" y="578"/>
                  </a:lnTo>
                  <a:lnTo>
                    <a:pt x="195" y="600"/>
                  </a:lnTo>
                  <a:lnTo>
                    <a:pt x="226" y="661"/>
                  </a:lnTo>
                  <a:lnTo>
                    <a:pt x="264" y="682"/>
                  </a:lnTo>
                  <a:lnTo>
                    <a:pt x="299" y="681"/>
                  </a:lnTo>
                  <a:lnTo>
                    <a:pt x="318" y="693"/>
                  </a:lnTo>
                  <a:lnTo>
                    <a:pt x="333" y="679"/>
                  </a:lnTo>
                  <a:lnTo>
                    <a:pt x="372" y="716"/>
                  </a:lnTo>
                  <a:lnTo>
                    <a:pt x="458" y="710"/>
                  </a:lnTo>
                  <a:lnTo>
                    <a:pt x="537" y="671"/>
                  </a:lnTo>
                  <a:lnTo>
                    <a:pt x="587" y="667"/>
                  </a:lnTo>
                  <a:lnTo>
                    <a:pt x="576" y="630"/>
                  </a:lnTo>
                  <a:lnTo>
                    <a:pt x="519" y="610"/>
                  </a:lnTo>
                  <a:lnTo>
                    <a:pt x="516" y="548"/>
                  </a:lnTo>
                  <a:lnTo>
                    <a:pt x="472" y="552"/>
                  </a:lnTo>
                  <a:lnTo>
                    <a:pt x="470" y="528"/>
                  </a:lnTo>
                  <a:lnTo>
                    <a:pt x="520" y="493"/>
                  </a:lnTo>
                  <a:lnTo>
                    <a:pt x="525" y="431"/>
                  </a:lnTo>
                  <a:lnTo>
                    <a:pt x="594" y="340"/>
                  </a:lnTo>
                  <a:lnTo>
                    <a:pt x="582" y="271"/>
                  </a:lnTo>
                  <a:lnTo>
                    <a:pt x="594" y="217"/>
                  </a:lnTo>
                  <a:lnTo>
                    <a:pt x="647" y="165"/>
                  </a:lnTo>
                  <a:lnTo>
                    <a:pt x="589" y="136"/>
                  </a:lnTo>
                  <a:lnTo>
                    <a:pt x="583" y="68"/>
                  </a:lnTo>
                  <a:lnTo>
                    <a:pt x="535" y="0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80" name="Freeform 232"/>
            <p:cNvSpPr>
              <a:spLocks/>
            </p:cNvSpPr>
            <p:nvPr/>
          </p:nvSpPr>
          <p:spPr bwMode="auto">
            <a:xfrm>
              <a:off x="2861" y="2273"/>
              <a:ext cx="332" cy="377"/>
            </a:xfrm>
            <a:custGeom>
              <a:avLst/>
              <a:gdLst>
                <a:gd name="T0" fmla="*/ 535 w 647"/>
                <a:gd name="T1" fmla="*/ 0 h 716"/>
                <a:gd name="T2" fmla="*/ 99 w 647"/>
                <a:gd name="T3" fmla="*/ 27 h 716"/>
                <a:gd name="T4" fmla="*/ 106 w 647"/>
                <a:gd name="T5" fmla="*/ 105 h 716"/>
                <a:gd name="T6" fmla="*/ 50 w 647"/>
                <a:gd name="T7" fmla="*/ 101 h 716"/>
                <a:gd name="T8" fmla="*/ 71 w 647"/>
                <a:gd name="T9" fmla="*/ 263 h 716"/>
                <a:gd name="T10" fmla="*/ 30 w 647"/>
                <a:gd name="T11" fmla="*/ 273 h 716"/>
                <a:gd name="T12" fmla="*/ 0 w 647"/>
                <a:gd name="T13" fmla="*/ 369 h 716"/>
                <a:gd name="T14" fmla="*/ 75 w 647"/>
                <a:gd name="T15" fmla="*/ 512 h 716"/>
                <a:gd name="T16" fmla="*/ 139 w 647"/>
                <a:gd name="T17" fmla="*/ 558 h 716"/>
                <a:gd name="T18" fmla="*/ 148 w 647"/>
                <a:gd name="T19" fmla="*/ 578 h 716"/>
                <a:gd name="T20" fmla="*/ 195 w 647"/>
                <a:gd name="T21" fmla="*/ 600 h 716"/>
                <a:gd name="T22" fmla="*/ 226 w 647"/>
                <a:gd name="T23" fmla="*/ 661 h 716"/>
                <a:gd name="T24" fmla="*/ 264 w 647"/>
                <a:gd name="T25" fmla="*/ 682 h 716"/>
                <a:gd name="T26" fmla="*/ 299 w 647"/>
                <a:gd name="T27" fmla="*/ 681 h 716"/>
                <a:gd name="T28" fmla="*/ 318 w 647"/>
                <a:gd name="T29" fmla="*/ 693 h 716"/>
                <a:gd name="T30" fmla="*/ 333 w 647"/>
                <a:gd name="T31" fmla="*/ 679 h 716"/>
                <a:gd name="T32" fmla="*/ 372 w 647"/>
                <a:gd name="T33" fmla="*/ 716 h 716"/>
                <a:gd name="T34" fmla="*/ 458 w 647"/>
                <a:gd name="T35" fmla="*/ 710 h 716"/>
                <a:gd name="T36" fmla="*/ 537 w 647"/>
                <a:gd name="T37" fmla="*/ 671 h 716"/>
                <a:gd name="T38" fmla="*/ 587 w 647"/>
                <a:gd name="T39" fmla="*/ 667 h 716"/>
                <a:gd name="T40" fmla="*/ 576 w 647"/>
                <a:gd name="T41" fmla="*/ 630 h 716"/>
                <a:gd name="T42" fmla="*/ 519 w 647"/>
                <a:gd name="T43" fmla="*/ 610 h 716"/>
                <a:gd name="T44" fmla="*/ 516 w 647"/>
                <a:gd name="T45" fmla="*/ 548 h 716"/>
                <a:gd name="T46" fmla="*/ 472 w 647"/>
                <a:gd name="T47" fmla="*/ 552 h 716"/>
                <a:gd name="T48" fmla="*/ 470 w 647"/>
                <a:gd name="T49" fmla="*/ 528 h 716"/>
                <a:gd name="T50" fmla="*/ 520 w 647"/>
                <a:gd name="T51" fmla="*/ 493 h 716"/>
                <a:gd name="T52" fmla="*/ 525 w 647"/>
                <a:gd name="T53" fmla="*/ 431 h 716"/>
                <a:gd name="T54" fmla="*/ 594 w 647"/>
                <a:gd name="T55" fmla="*/ 340 h 716"/>
                <a:gd name="T56" fmla="*/ 582 w 647"/>
                <a:gd name="T57" fmla="*/ 271 h 716"/>
                <a:gd name="T58" fmla="*/ 594 w 647"/>
                <a:gd name="T59" fmla="*/ 217 h 716"/>
                <a:gd name="T60" fmla="*/ 647 w 647"/>
                <a:gd name="T61" fmla="*/ 165 h 716"/>
                <a:gd name="T62" fmla="*/ 589 w 647"/>
                <a:gd name="T63" fmla="*/ 136 h 716"/>
                <a:gd name="T64" fmla="*/ 583 w 647"/>
                <a:gd name="T65" fmla="*/ 68 h 716"/>
                <a:gd name="T66" fmla="*/ 535 w 647"/>
                <a:gd name="T67" fmla="*/ 0 h 716"/>
                <a:gd name="T68" fmla="*/ 535 w 647"/>
                <a:gd name="T69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7" h="716">
                  <a:moveTo>
                    <a:pt x="535" y="0"/>
                  </a:moveTo>
                  <a:lnTo>
                    <a:pt x="99" y="27"/>
                  </a:lnTo>
                  <a:lnTo>
                    <a:pt x="106" y="105"/>
                  </a:lnTo>
                  <a:lnTo>
                    <a:pt x="50" y="101"/>
                  </a:lnTo>
                  <a:lnTo>
                    <a:pt x="71" y="263"/>
                  </a:lnTo>
                  <a:lnTo>
                    <a:pt x="30" y="273"/>
                  </a:lnTo>
                  <a:lnTo>
                    <a:pt x="0" y="369"/>
                  </a:lnTo>
                  <a:lnTo>
                    <a:pt x="75" y="512"/>
                  </a:lnTo>
                  <a:lnTo>
                    <a:pt x="139" y="558"/>
                  </a:lnTo>
                  <a:lnTo>
                    <a:pt x="148" y="578"/>
                  </a:lnTo>
                  <a:lnTo>
                    <a:pt x="195" y="600"/>
                  </a:lnTo>
                  <a:lnTo>
                    <a:pt x="226" y="661"/>
                  </a:lnTo>
                  <a:lnTo>
                    <a:pt x="264" y="682"/>
                  </a:lnTo>
                  <a:lnTo>
                    <a:pt x="299" y="681"/>
                  </a:lnTo>
                  <a:lnTo>
                    <a:pt x="318" y="693"/>
                  </a:lnTo>
                  <a:lnTo>
                    <a:pt x="333" y="679"/>
                  </a:lnTo>
                  <a:lnTo>
                    <a:pt x="372" y="716"/>
                  </a:lnTo>
                  <a:lnTo>
                    <a:pt x="458" y="710"/>
                  </a:lnTo>
                  <a:lnTo>
                    <a:pt x="537" y="671"/>
                  </a:lnTo>
                  <a:lnTo>
                    <a:pt x="587" y="667"/>
                  </a:lnTo>
                  <a:lnTo>
                    <a:pt x="576" y="630"/>
                  </a:lnTo>
                  <a:lnTo>
                    <a:pt x="519" y="610"/>
                  </a:lnTo>
                  <a:lnTo>
                    <a:pt x="516" y="548"/>
                  </a:lnTo>
                  <a:lnTo>
                    <a:pt x="472" y="552"/>
                  </a:lnTo>
                  <a:lnTo>
                    <a:pt x="470" y="528"/>
                  </a:lnTo>
                  <a:lnTo>
                    <a:pt x="520" y="493"/>
                  </a:lnTo>
                  <a:lnTo>
                    <a:pt x="525" y="431"/>
                  </a:lnTo>
                  <a:lnTo>
                    <a:pt x="594" y="340"/>
                  </a:lnTo>
                  <a:lnTo>
                    <a:pt x="582" y="271"/>
                  </a:lnTo>
                  <a:lnTo>
                    <a:pt x="594" y="217"/>
                  </a:lnTo>
                  <a:lnTo>
                    <a:pt x="647" y="165"/>
                  </a:lnTo>
                  <a:lnTo>
                    <a:pt x="589" y="136"/>
                  </a:lnTo>
                  <a:lnTo>
                    <a:pt x="583" y="68"/>
                  </a:lnTo>
                  <a:lnTo>
                    <a:pt x="535" y="0"/>
                  </a:lnTo>
                  <a:lnTo>
                    <a:pt x="535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81" name="Freeform 233"/>
            <p:cNvSpPr>
              <a:spLocks/>
            </p:cNvSpPr>
            <p:nvPr/>
          </p:nvSpPr>
          <p:spPr bwMode="auto">
            <a:xfrm>
              <a:off x="2706" y="2514"/>
              <a:ext cx="271" cy="152"/>
            </a:xfrm>
            <a:custGeom>
              <a:avLst/>
              <a:gdLst>
                <a:gd name="T0" fmla="*/ 21 w 528"/>
                <a:gd name="T1" fmla="*/ 155 h 289"/>
                <a:gd name="T2" fmla="*/ 0 w 528"/>
                <a:gd name="T3" fmla="*/ 198 h 289"/>
                <a:gd name="T4" fmla="*/ 46 w 528"/>
                <a:gd name="T5" fmla="*/ 279 h 289"/>
                <a:gd name="T6" fmla="*/ 90 w 528"/>
                <a:gd name="T7" fmla="*/ 256 h 289"/>
                <a:gd name="T8" fmla="*/ 165 w 528"/>
                <a:gd name="T9" fmla="*/ 289 h 289"/>
                <a:gd name="T10" fmla="*/ 181 w 528"/>
                <a:gd name="T11" fmla="*/ 233 h 289"/>
                <a:gd name="T12" fmla="*/ 223 w 528"/>
                <a:gd name="T13" fmla="*/ 214 h 289"/>
                <a:gd name="T14" fmla="*/ 321 w 528"/>
                <a:gd name="T15" fmla="*/ 241 h 289"/>
                <a:gd name="T16" fmla="*/ 387 w 528"/>
                <a:gd name="T17" fmla="*/ 204 h 289"/>
                <a:gd name="T18" fmla="*/ 432 w 528"/>
                <a:gd name="T19" fmla="*/ 208 h 289"/>
                <a:gd name="T20" fmla="*/ 467 w 528"/>
                <a:gd name="T21" fmla="*/ 193 h 289"/>
                <a:gd name="T22" fmla="*/ 528 w 528"/>
                <a:gd name="T23" fmla="*/ 201 h 289"/>
                <a:gd name="T24" fmla="*/ 497 w 528"/>
                <a:gd name="T25" fmla="*/ 144 h 289"/>
                <a:gd name="T26" fmla="*/ 450 w 528"/>
                <a:gd name="T27" fmla="*/ 121 h 289"/>
                <a:gd name="T28" fmla="*/ 445 w 528"/>
                <a:gd name="T29" fmla="*/ 101 h 289"/>
                <a:gd name="T30" fmla="*/ 388 w 528"/>
                <a:gd name="T31" fmla="*/ 63 h 289"/>
                <a:gd name="T32" fmla="*/ 352 w 528"/>
                <a:gd name="T33" fmla="*/ 0 h 289"/>
                <a:gd name="T34" fmla="*/ 328 w 528"/>
                <a:gd name="T35" fmla="*/ 5 h 289"/>
                <a:gd name="T36" fmla="*/ 271 w 528"/>
                <a:gd name="T37" fmla="*/ 70 h 289"/>
                <a:gd name="T38" fmla="*/ 219 w 528"/>
                <a:gd name="T39" fmla="*/ 74 h 289"/>
                <a:gd name="T40" fmla="*/ 165 w 528"/>
                <a:gd name="T41" fmla="*/ 106 h 289"/>
                <a:gd name="T42" fmla="*/ 21 w 528"/>
                <a:gd name="T43" fmla="*/ 155 h 289"/>
                <a:gd name="T44" fmla="*/ 21 w 528"/>
                <a:gd name="T45" fmla="*/ 15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8" h="289">
                  <a:moveTo>
                    <a:pt x="21" y="155"/>
                  </a:moveTo>
                  <a:lnTo>
                    <a:pt x="0" y="198"/>
                  </a:lnTo>
                  <a:lnTo>
                    <a:pt x="46" y="279"/>
                  </a:lnTo>
                  <a:lnTo>
                    <a:pt x="90" y="256"/>
                  </a:lnTo>
                  <a:lnTo>
                    <a:pt x="165" y="289"/>
                  </a:lnTo>
                  <a:lnTo>
                    <a:pt x="181" y="233"/>
                  </a:lnTo>
                  <a:lnTo>
                    <a:pt x="223" y="214"/>
                  </a:lnTo>
                  <a:lnTo>
                    <a:pt x="321" y="241"/>
                  </a:lnTo>
                  <a:lnTo>
                    <a:pt x="387" y="204"/>
                  </a:lnTo>
                  <a:lnTo>
                    <a:pt x="432" y="208"/>
                  </a:lnTo>
                  <a:lnTo>
                    <a:pt x="467" y="193"/>
                  </a:lnTo>
                  <a:lnTo>
                    <a:pt x="528" y="201"/>
                  </a:lnTo>
                  <a:lnTo>
                    <a:pt x="497" y="144"/>
                  </a:lnTo>
                  <a:lnTo>
                    <a:pt x="450" y="121"/>
                  </a:lnTo>
                  <a:lnTo>
                    <a:pt x="445" y="101"/>
                  </a:lnTo>
                  <a:lnTo>
                    <a:pt x="388" y="63"/>
                  </a:lnTo>
                  <a:lnTo>
                    <a:pt x="352" y="0"/>
                  </a:lnTo>
                  <a:lnTo>
                    <a:pt x="328" y="5"/>
                  </a:lnTo>
                  <a:lnTo>
                    <a:pt x="271" y="70"/>
                  </a:lnTo>
                  <a:lnTo>
                    <a:pt x="219" y="74"/>
                  </a:lnTo>
                  <a:lnTo>
                    <a:pt x="165" y="106"/>
                  </a:lnTo>
                  <a:lnTo>
                    <a:pt x="21" y="155"/>
                  </a:lnTo>
                  <a:lnTo>
                    <a:pt x="21" y="155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82" name="Freeform 234"/>
            <p:cNvSpPr>
              <a:spLocks/>
            </p:cNvSpPr>
            <p:nvPr/>
          </p:nvSpPr>
          <p:spPr bwMode="auto">
            <a:xfrm>
              <a:off x="2706" y="2514"/>
              <a:ext cx="271" cy="152"/>
            </a:xfrm>
            <a:custGeom>
              <a:avLst/>
              <a:gdLst>
                <a:gd name="T0" fmla="*/ 21 w 528"/>
                <a:gd name="T1" fmla="*/ 155 h 289"/>
                <a:gd name="T2" fmla="*/ 0 w 528"/>
                <a:gd name="T3" fmla="*/ 198 h 289"/>
                <a:gd name="T4" fmla="*/ 46 w 528"/>
                <a:gd name="T5" fmla="*/ 279 h 289"/>
                <a:gd name="T6" fmla="*/ 90 w 528"/>
                <a:gd name="T7" fmla="*/ 256 h 289"/>
                <a:gd name="T8" fmla="*/ 165 w 528"/>
                <a:gd name="T9" fmla="*/ 289 h 289"/>
                <a:gd name="T10" fmla="*/ 181 w 528"/>
                <a:gd name="T11" fmla="*/ 233 h 289"/>
                <a:gd name="T12" fmla="*/ 223 w 528"/>
                <a:gd name="T13" fmla="*/ 214 h 289"/>
                <a:gd name="T14" fmla="*/ 321 w 528"/>
                <a:gd name="T15" fmla="*/ 241 h 289"/>
                <a:gd name="T16" fmla="*/ 387 w 528"/>
                <a:gd name="T17" fmla="*/ 204 h 289"/>
                <a:gd name="T18" fmla="*/ 432 w 528"/>
                <a:gd name="T19" fmla="*/ 208 h 289"/>
                <a:gd name="T20" fmla="*/ 467 w 528"/>
                <a:gd name="T21" fmla="*/ 193 h 289"/>
                <a:gd name="T22" fmla="*/ 528 w 528"/>
                <a:gd name="T23" fmla="*/ 201 h 289"/>
                <a:gd name="T24" fmla="*/ 497 w 528"/>
                <a:gd name="T25" fmla="*/ 144 h 289"/>
                <a:gd name="T26" fmla="*/ 450 w 528"/>
                <a:gd name="T27" fmla="*/ 121 h 289"/>
                <a:gd name="T28" fmla="*/ 445 w 528"/>
                <a:gd name="T29" fmla="*/ 101 h 289"/>
                <a:gd name="T30" fmla="*/ 388 w 528"/>
                <a:gd name="T31" fmla="*/ 63 h 289"/>
                <a:gd name="T32" fmla="*/ 352 w 528"/>
                <a:gd name="T33" fmla="*/ 0 h 289"/>
                <a:gd name="T34" fmla="*/ 328 w 528"/>
                <a:gd name="T35" fmla="*/ 5 h 289"/>
                <a:gd name="T36" fmla="*/ 271 w 528"/>
                <a:gd name="T37" fmla="*/ 70 h 289"/>
                <a:gd name="T38" fmla="*/ 219 w 528"/>
                <a:gd name="T39" fmla="*/ 74 h 289"/>
                <a:gd name="T40" fmla="*/ 165 w 528"/>
                <a:gd name="T41" fmla="*/ 106 h 289"/>
                <a:gd name="T42" fmla="*/ 21 w 528"/>
                <a:gd name="T43" fmla="*/ 155 h 289"/>
                <a:gd name="T44" fmla="*/ 21 w 528"/>
                <a:gd name="T45" fmla="*/ 15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8" h="289">
                  <a:moveTo>
                    <a:pt x="21" y="155"/>
                  </a:moveTo>
                  <a:lnTo>
                    <a:pt x="0" y="198"/>
                  </a:lnTo>
                  <a:lnTo>
                    <a:pt x="46" y="279"/>
                  </a:lnTo>
                  <a:lnTo>
                    <a:pt x="90" y="256"/>
                  </a:lnTo>
                  <a:lnTo>
                    <a:pt x="165" y="289"/>
                  </a:lnTo>
                  <a:lnTo>
                    <a:pt x="181" y="233"/>
                  </a:lnTo>
                  <a:lnTo>
                    <a:pt x="223" y="214"/>
                  </a:lnTo>
                  <a:lnTo>
                    <a:pt x="321" y="241"/>
                  </a:lnTo>
                  <a:lnTo>
                    <a:pt x="387" y="204"/>
                  </a:lnTo>
                  <a:lnTo>
                    <a:pt x="432" y="208"/>
                  </a:lnTo>
                  <a:lnTo>
                    <a:pt x="467" y="193"/>
                  </a:lnTo>
                  <a:lnTo>
                    <a:pt x="528" y="201"/>
                  </a:lnTo>
                  <a:lnTo>
                    <a:pt x="497" y="144"/>
                  </a:lnTo>
                  <a:lnTo>
                    <a:pt x="450" y="121"/>
                  </a:lnTo>
                  <a:lnTo>
                    <a:pt x="445" y="101"/>
                  </a:lnTo>
                  <a:lnTo>
                    <a:pt x="388" y="63"/>
                  </a:lnTo>
                  <a:lnTo>
                    <a:pt x="352" y="0"/>
                  </a:lnTo>
                  <a:lnTo>
                    <a:pt x="328" y="5"/>
                  </a:lnTo>
                  <a:lnTo>
                    <a:pt x="271" y="70"/>
                  </a:lnTo>
                  <a:lnTo>
                    <a:pt x="219" y="74"/>
                  </a:lnTo>
                  <a:lnTo>
                    <a:pt x="165" y="106"/>
                  </a:lnTo>
                  <a:lnTo>
                    <a:pt x="21" y="155"/>
                  </a:lnTo>
                  <a:lnTo>
                    <a:pt x="21" y="155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83" name="Freeform 235"/>
            <p:cNvSpPr>
              <a:spLocks/>
            </p:cNvSpPr>
            <p:nvPr/>
          </p:nvSpPr>
          <p:spPr bwMode="auto">
            <a:xfrm>
              <a:off x="3102" y="2359"/>
              <a:ext cx="302" cy="291"/>
            </a:xfrm>
            <a:custGeom>
              <a:avLst/>
              <a:gdLst>
                <a:gd name="T0" fmla="*/ 173 w 588"/>
                <a:gd name="T1" fmla="*/ 0 h 551"/>
                <a:gd name="T2" fmla="*/ 224 w 588"/>
                <a:gd name="T3" fmla="*/ 105 h 551"/>
                <a:gd name="T4" fmla="*/ 362 w 588"/>
                <a:gd name="T5" fmla="*/ 191 h 551"/>
                <a:gd name="T6" fmla="*/ 321 w 588"/>
                <a:gd name="T7" fmla="*/ 226 h 551"/>
                <a:gd name="T8" fmla="*/ 317 w 588"/>
                <a:gd name="T9" fmla="*/ 266 h 551"/>
                <a:gd name="T10" fmla="*/ 394 w 588"/>
                <a:gd name="T11" fmla="*/ 252 h 551"/>
                <a:gd name="T12" fmla="*/ 370 w 588"/>
                <a:gd name="T13" fmla="*/ 279 h 551"/>
                <a:gd name="T14" fmla="*/ 411 w 588"/>
                <a:gd name="T15" fmla="*/ 331 h 551"/>
                <a:gd name="T16" fmla="*/ 473 w 588"/>
                <a:gd name="T17" fmla="*/ 357 h 551"/>
                <a:gd name="T18" fmla="*/ 588 w 588"/>
                <a:gd name="T19" fmla="*/ 357 h 551"/>
                <a:gd name="T20" fmla="*/ 499 w 588"/>
                <a:gd name="T21" fmla="*/ 465 h 551"/>
                <a:gd name="T22" fmla="*/ 329 w 588"/>
                <a:gd name="T23" fmla="*/ 531 h 551"/>
                <a:gd name="T24" fmla="*/ 283 w 588"/>
                <a:gd name="T25" fmla="*/ 517 h 551"/>
                <a:gd name="T26" fmla="*/ 251 w 588"/>
                <a:gd name="T27" fmla="*/ 551 h 551"/>
                <a:gd name="T28" fmla="*/ 206 w 588"/>
                <a:gd name="T29" fmla="*/ 547 h 551"/>
                <a:gd name="T30" fmla="*/ 150 w 588"/>
                <a:gd name="T31" fmla="*/ 501 h 551"/>
                <a:gd name="T32" fmla="*/ 117 w 588"/>
                <a:gd name="T33" fmla="*/ 501 h 551"/>
                <a:gd name="T34" fmla="*/ 106 w 588"/>
                <a:gd name="T35" fmla="*/ 465 h 551"/>
                <a:gd name="T36" fmla="*/ 49 w 588"/>
                <a:gd name="T37" fmla="*/ 445 h 551"/>
                <a:gd name="T38" fmla="*/ 46 w 588"/>
                <a:gd name="T39" fmla="*/ 383 h 551"/>
                <a:gd name="T40" fmla="*/ 2 w 588"/>
                <a:gd name="T41" fmla="*/ 387 h 551"/>
                <a:gd name="T42" fmla="*/ 0 w 588"/>
                <a:gd name="T43" fmla="*/ 363 h 551"/>
                <a:gd name="T44" fmla="*/ 50 w 588"/>
                <a:gd name="T45" fmla="*/ 328 h 551"/>
                <a:gd name="T46" fmla="*/ 55 w 588"/>
                <a:gd name="T47" fmla="*/ 266 h 551"/>
                <a:gd name="T48" fmla="*/ 124 w 588"/>
                <a:gd name="T49" fmla="*/ 175 h 551"/>
                <a:gd name="T50" fmla="*/ 112 w 588"/>
                <a:gd name="T51" fmla="*/ 105 h 551"/>
                <a:gd name="T52" fmla="*/ 124 w 588"/>
                <a:gd name="T53" fmla="*/ 52 h 551"/>
                <a:gd name="T54" fmla="*/ 173 w 588"/>
                <a:gd name="T55" fmla="*/ 0 h 551"/>
                <a:gd name="T56" fmla="*/ 173 w 588"/>
                <a:gd name="T57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88" h="551">
                  <a:moveTo>
                    <a:pt x="173" y="0"/>
                  </a:moveTo>
                  <a:lnTo>
                    <a:pt x="224" y="105"/>
                  </a:lnTo>
                  <a:lnTo>
                    <a:pt x="362" y="191"/>
                  </a:lnTo>
                  <a:lnTo>
                    <a:pt x="321" y="226"/>
                  </a:lnTo>
                  <a:lnTo>
                    <a:pt x="317" y="266"/>
                  </a:lnTo>
                  <a:lnTo>
                    <a:pt x="394" y="252"/>
                  </a:lnTo>
                  <a:lnTo>
                    <a:pt x="370" y="279"/>
                  </a:lnTo>
                  <a:lnTo>
                    <a:pt x="411" y="331"/>
                  </a:lnTo>
                  <a:lnTo>
                    <a:pt x="473" y="357"/>
                  </a:lnTo>
                  <a:lnTo>
                    <a:pt x="588" y="357"/>
                  </a:lnTo>
                  <a:lnTo>
                    <a:pt x="499" y="465"/>
                  </a:lnTo>
                  <a:lnTo>
                    <a:pt x="329" y="531"/>
                  </a:lnTo>
                  <a:lnTo>
                    <a:pt x="283" y="517"/>
                  </a:lnTo>
                  <a:lnTo>
                    <a:pt x="251" y="551"/>
                  </a:lnTo>
                  <a:lnTo>
                    <a:pt x="206" y="547"/>
                  </a:lnTo>
                  <a:lnTo>
                    <a:pt x="150" y="501"/>
                  </a:lnTo>
                  <a:lnTo>
                    <a:pt x="117" y="501"/>
                  </a:lnTo>
                  <a:lnTo>
                    <a:pt x="106" y="465"/>
                  </a:lnTo>
                  <a:lnTo>
                    <a:pt x="49" y="445"/>
                  </a:lnTo>
                  <a:lnTo>
                    <a:pt x="46" y="383"/>
                  </a:lnTo>
                  <a:lnTo>
                    <a:pt x="2" y="387"/>
                  </a:lnTo>
                  <a:lnTo>
                    <a:pt x="0" y="363"/>
                  </a:lnTo>
                  <a:lnTo>
                    <a:pt x="50" y="328"/>
                  </a:lnTo>
                  <a:lnTo>
                    <a:pt x="55" y="266"/>
                  </a:lnTo>
                  <a:lnTo>
                    <a:pt x="124" y="175"/>
                  </a:lnTo>
                  <a:lnTo>
                    <a:pt x="112" y="105"/>
                  </a:lnTo>
                  <a:lnTo>
                    <a:pt x="124" y="52"/>
                  </a:lnTo>
                  <a:lnTo>
                    <a:pt x="173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84" name="Freeform 236"/>
            <p:cNvSpPr>
              <a:spLocks/>
            </p:cNvSpPr>
            <p:nvPr/>
          </p:nvSpPr>
          <p:spPr bwMode="auto">
            <a:xfrm>
              <a:off x="3102" y="2359"/>
              <a:ext cx="302" cy="291"/>
            </a:xfrm>
            <a:custGeom>
              <a:avLst/>
              <a:gdLst>
                <a:gd name="T0" fmla="*/ 173 w 588"/>
                <a:gd name="T1" fmla="*/ 0 h 551"/>
                <a:gd name="T2" fmla="*/ 224 w 588"/>
                <a:gd name="T3" fmla="*/ 105 h 551"/>
                <a:gd name="T4" fmla="*/ 362 w 588"/>
                <a:gd name="T5" fmla="*/ 191 h 551"/>
                <a:gd name="T6" fmla="*/ 321 w 588"/>
                <a:gd name="T7" fmla="*/ 226 h 551"/>
                <a:gd name="T8" fmla="*/ 317 w 588"/>
                <a:gd name="T9" fmla="*/ 266 h 551"/>
                <a:gd name="T10" fmla="*/ 394 w 588"/>
                <a:gd name="T11" fmla="*/ 252 h 551"/>
                <a:gd name="T12" fmla="*/ 370 w 588"/>
                <a:gd name="T13" fmla="*/ 279 h 551"/>
                <a:gd name="T14" fmla="*/ 411 w 588"/>
                <a:gd name="T15" fmla="*/ 331 h 551"/>
                <a:gd name="T16" fmla="*/ 473 w 588"/>
                <a:gd name="T17" fmla="*/ 357 h 551"/>
                <a:gd name="T18" fmla="*/ 588 w 588"/>
                <a:gd name="T19" fmla="*/ 357 h 551"/>
                <a:gd name="T20" fmla="*/ 499 w 588"/>
                <a:gd name="T21" fmla="*/ 465 h 551"/>
                <a:gd name="T22" fmla="*/ 329 w 588"/>
                <a:gd name="T23" fmla="*/ 531 h 551"/>
                <a:gd name="T24" fmla="*/ 283 w 588"/>
                <a:gd name="T25" fmla="*/ 517 h 551"/>
                <a:gd name="T26" fmla="*/ 251 w 588"/>
                <a:gd name="T27" fmla="*/ 551 h 551"/>
                <a:gd name="T28" fmla="*/ 206 w 588"/>
                <a:gd name="T29" fmla="*/ 547 h 551"/>
                <a:gd name="T30" fmla="*/ 150 w 588"/>
                <a:gd name="T31" fmla="*/ 501 h 551"/>
                <a:gd name="T32" fmla="*/ 117 w 588"/>
                <a:gd name="T33" fmla="*/ 501 h 551"/>
                <a:gd name="T34" fmla="*/ 106 w 588"/>
                <a:gd name="T35" fmla="*/ 465 h 551"/>
                <a:gd name="T36" fmla="*/ 49 w 588"/>
                <a:gd name="T37" fmla="*/ 445 h 551"/>
                <a:gd name="T38" fmla="*/ 46 w 588"/>
                <a:gd name="T39" fmla="*/ 383 h 551"/>
                <a:gd name="T40" fmla="*/ 2 w 588"/>
                <a:gd name="T41" fmla="*/ 387 h 551"/>
                <a:gd name="T42" fmla="*/ 0 w 588"/>
                <a:gd name="T43" fmla="*/ 363 h 551"/>
                <a:gd name="T44" fmla="*/ 50 w 588"/>
                <a:gd name="T45" fmla="*/ 328 h 551"/>
                <a:gd name="T46" fmla="*/ 55 w 588"/>
                <a:gd name="T47" fmla="*/ 266 h 551"/>
                <a:gd name="T48" fmla="*/ 124 w 588"/>
                <a:gd name="T49" fmla="*/ 175 h 551"/>
                <a:gd name="T50" fmla="*/ 112 w 588"/>
                <a:gd name="T51" fmla="*/ 105 h 551"/>
                <a:gd name="T52" fmla="*/ 124 w 588"/>
                <a:gd name="T53" fmla="*/ 52 h 551"/>
                <a:gd name="T54" fmla="*/ 173 w 588"/>
                <a:gd name="T55" fmla="*/ 0 h 551"/>
                <a:gd name="T56" fmla="*/ 173 w 588"/>
                <a:gd name="T57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88" h="551">
                  <a:moveTo>
                    <a:pt x="173" y="0"/>
                  </a:moveTo>
                  <a:lnTo>
                    <a:pt x="224" y="105"/>
                  </a:lnTo>
                  <a:lnTo>
                    <a:pt x="362" y="191"/>
                  </a:lnTo>
                  <a:lnTo>
                    <a:pt x="321" y="226"/>
                  </a:lnTo>
                  <a:lnTo>
                    <a:pt x="317" y="266"/>
                  </a:lnTo>
                  <a:lnTo>
                    <a:pt x="394" y="252"/>
                  </a:lnTo>
                  <a:lnTo>
                    <a:pt x="370" y="279"/>
                  </a:lnTo>
                  <a:lnTo>
                    <a:pt x="411" y="331"/>
                  </a:lnTo>
                  <a:lnTo>
                    <a:pt x="473" y="357"/>
                  </a:lnTo>
                  <a:lnTo>
                    <a:pt x="588" y="357"/>
                  </a:lnTo>
                  <a:lnTo>
                    <a:pt x="499" y="465"/>
                  </a:lnTo>
                  <a:lnTo>
                    <a:pt x="329" y="531"/>
                  </a:lnTo>
                  <a:lnTo>
                    <a:pt x="283" y="517"/>
                  </a:lnTo>
                  <a:lnTo>
                    <a:pt x="251" y="551"/>
                  </a:lnTo>
                  <a:lnTo>
                    <a:pt x="206" y="547"/>
                  </a:lnTo>
                  <a:lnTo>
                    <a:pt x="150" y="501"/>
                  </a:lnTo>
                  <a:lnTo>
                    <a:pt x="117" y="501"/>
                  </a:lnTo>
                  <a:lnTo>
                    <a:pt x="106" y="465"/>
                  </a:lnTo>
                  <a:lnTo>
                    <a:pt x="49" y="445"/>
                  </a:lnTo>
                  <a:lnTo>
                    <a:pt x="46" y="383"/>
                  </a:lnTo>
                  <a:lnTo>
                    <a:pt x="2" y="387"/>
                  </a:lnTo>
                  <a:lnTo>
                    <a:pt x="0" y="363"/>
                  </a:lnTo>
                  <a:lnTo>
                    <a:pt x="50" y="328"/>
                  </a:lnTo>
                  <a:lnTo>
                    <a:pt x="55" y="266"/>
                  </a:lnTo>
                  <a:lnTo>
                    <a:pt x="124" y="175"/>
                  </a:lnTo>
                  <a:lnTo>
                    <a:pt x="112" y="105"/>
                  </a:lnTo>
                  <a:lnTo>
                    <a:pt x="124" y="52"/>
                  </a:lnTo>
                  <a:lnTo>
                    <a:pt x="173" y="0"/>
                  </a:lnTo>
                  <a:lnTo>
                    <a:pt x="173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85" name="Freeform 237"/>
            <p:cNvSpPr>
              <a:spLocks/>
            </p:cNvSpPr>
            <p:nvPr/>
          </p:nvSpPr>
          <p:spPr bwMode="auto">
            <a:xfrm>
              <a:off x="3266" y="2461"/>
              <a:ext cx="39" cy="38"/>
            </a:xfrm>
            <a:custGeom>
              <a:avLst/>
              <a:gdLst>
                <a:gd name="T0" fmla="*/ 43 w 76"/>
                <a:gd name="T1" fmla="*/ 0 h 75"/>
                <a:gd name="T2" fmla="*/ 4 w 76"/>
                <a:gd name="T3" fmla="*/ 35 h 75"/>
                <a:gd name="T4" fmla="*/ 0 w 76"/>
                <a:gd name="T5" fmla="*/ 75 h 75"/>
                <a:gd name="T6" fmla="*/ 76 w 76"/>
                <a:gd name="T7" fmla="*/ 62 h 75"/>
                <a:gd name="T8" fmla="*/ 43 w 76"/>
                <a:gd name="T9" fmla="*/ 0 h 75"/>
                <a:gd name="T10" fmla="*/ 43 w 76"/>
                <a:gd name="T1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75">
                  <a:moveTo>
                    <a:pt x="43" y="0"/>
                  </a:moveTo>
                  <a:lnTo>
                    <a:pt x="4" y="35"/>
                  </a:lnTo>
                  <a:lnTo>
                    <a:pt x="0" y="75"/>
                  </a:lnTo>
                  <a:lnTo>
                    <a:pt x="76" y="62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86" name="Freeform 238"/>
            <p:cNvSpPr>
              <a:spLocks/>
            </p:cNvSpPr>
            <p:nvPr/>
          </p:nvSpPr>
          <p:spPr bwMode="auto">
            <a:xfrm>
              <a:off x="3266" y="2461"/>
              <a:ext cx="39" cy="38"/>
            </a:xfrm>
            <a:custGeom>
              <a:avLst/>
              <a:gdLst>
                <a:gd name="T0" fmla="*/ 43 w 76"/>
                <a:gd name="T1" fmla="*/ 0 h 75"/>
                <a:gd name="T2" fmla="*/ 4 w 76"/>
                <a:gd name="T3" fmla="*/ 35 h 75"/>
                <a:gd name="T4" fmla="*/ 0 w 76"/>
                <a:gd name="T5" fmla="*/ 75 h 75"/>
                <a:gd name="T6" fmla="*/ 76 w 76"/>
                <a:gd name="T7" fmla="*/ 62 h 75"/>
                <a:gd name="T8" fmla="*/ 43 w 76"/>
                <a:gd name="T9" fmla="*/ 0 h 75"/>
                <a:gd name="T10" fmla="*/ 43 w 76"/>
                <a:gd name="T1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75">
                  <a:moveTo>
                    <a:pt x="43" y="0"/>
                  </a:moveTo>
                  <a:lnTo>
                    <a:pt x="4" y="35"/>
                  </a:lnTo>
                  <a:lnTo>
                    <a:pt x="0" y="75"/>
                  </a:lnTo>
                  <a:lnTo>
                    <a:pt x="76" y="62"/>
                  </a:lnTo>
                  <a:lnTo>
                    <a:pt x="43" y="0"/>
                  </a:lnTo>
                  <a:lnTo>
                    <a:pt x="43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87" name="Freeform 239"/>
            <p:cNvSpPr>
              <a:spLocks/>
            </p:cNvSpPr>
            <p:nvPr/>
          </p:nvSpPr>
          <p:spPr bwMode="auto">
            <a:xfrm>
              <a:off x="3260" y="2470"/>
              <a:ext cx="209" cy="275"/>
            </a:xfrm>
            <a:custGeom>
              <a:avLst/>
              <a:gdLst>
                <a:gd name="T0" fmla="*/ 87 w 407"/>
                <a:gd name="T1" fmla="*/ 41 h 518"/>
                <a:gd name="T2" fmla="*/ 100 w 407"/>
                <a:gd name="T3" fmla="*/ 64 h 518"/>
                <a:gd name="T4" fmla="*/ 186 w 407"/>
                <a:gd name="T5" fmla="*/ 59 h 518"/>
                <a:gd name="T6" fmla="*/ 275 w 407"/>
                <a:gd name="T7" fmla="*/ 50 h 518"/>
                <a:gd name="T8" fmla="*/ 335 w 407"/>
                <a:gd name="T9" fmla="*/ 32 h 518"/>
                <a:gd name="T10" fmla="*/ 383 w 407"/>
                <a:gd name="T11" fmla="*/ 0 h 518"/>
                <a:gd name="T12" fmla="*/ 407 w 407"/>
                <a:gd name="T13" fmla="*/ 46 h 518"/>
                <a:gd name="T14" fmla="*/ 282 w 407"/>
                <a:gd name="T15" fmla="*/ 303 h 518"/>
                <a:gd name="T16" fmla="*/ 25 w 407"/>
                <a:gd name="T17" fmla="*/ 518 h 518"/>
                <a:gd name="T18" fmla="*/ 0 w 407"/>
                <a:gd name="T19" fmla="*/ 472 h 518"/>
                <a:gd name="T20" fmla="*/ 20 w 407"/>
                <a:gd name="T21" fmla="*/ 320 h 518"/>
                <a:gd name="T22" fmla="*/ 192 w 407"/>
                <a:gd name="T23" fmla="*/ 254 h 518"/>
                <a:gd name="T24" fmla="*/ 281 w 407"/>
                <a:gd name="T25" fmla="*/ 146 h 518"/>
                <a:gd name="T26" fmla="*/ 166 w 407"/>
                <a:gd name="T27" fmla="*/ 146 h 518"/>
                <a:gd name="T28" fmla="*/ 104 w 407"/>
                <a:gd name="T29" fmla="*/ 120 h 518"/>
                <a:gd name="T30" fmla="*/ 63 w 407"/>
                <a:gd name="T31" fmla="*/ 67 h 518"/>
                <a:gd name="T32" fmla="*/ 87 w 407"/>
                <a:gd name="T33" fmla="*/ 41 h 518"/>
                <a:gd name="T34" fmla="*/ 87 w 407"/>
                <a:gd name="T35" fmla="*/ 41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7" h="518">
                  <a:moveTo>
                    <a:pt x="87" y="41"/>
                  </a:moveTo>
                  <a:lnTo>
                    <a:pt x="100" y="64"/>
                  </a:lnTo>
                  <a:lnTo>
                    <a:pt x="186" y="59"/>
                  </a:lnTo>
                  <a:lnTo>
                    <a:pt x="275" y="50"/>
                  </a:lnTo>
                  <a:lnTo>
                    <a:pt x="335" y="32"/>
                  </a:lnTo>
                  <a:lnTo>
                    <a:pt x="383" y="0"/>
                  </a:lnTo>
                  <a:lnTo>
                    <a:pt x="407" y="46"/>
                  </a:lnTo>
                  <a:lnTo>
                    <a:pt x="282" y="303"/>
                  </a:lnTo>
                  <a:lnTo>
                    <a:pt x="25" y="518"/>
                  </a:lnTo>
                  <a:lnTo>
                    <a:pt x="0" y="472"/>
                  </a:lnTo>
                  <a:lnTo>
                    <a:pt x="20" y="320"/>
                  </a:lnTo>
                  <a:lnTo>
                    <a:pt x="192" y="254"/>
                  </a:lnTo>
                  <a:lnTo>
                    <a:pt x="281" y="146"/>
                  </a:lnTo>
                  <a:lnTo>
                    <a:pt x="166" y="146"/>
                  </a:lnTo>
                  <a:lnTo>
                    <a:pt x="104" y="120"/>
                  </a:lnTo>
                  <a:lnTo>
                    <a:pt x="63" y="67"/>
                  </a:lnTo>
                  <a:lnTo>
                    <a:pt x="87" y="41"/>
                  </a:lnTo>
                  <a:lnTo>
                    <a:pt x="87" y="41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88" name="Freeform 240"/>
            <p:cNvSpPr>
              <a:spLocks/>
            </p:cNvSpPr>
            <p:nvPr/>
          </p:nvSpPr>
          <p:spPr bwMode="auto">
            <a:xfrm>
              <a:off x="3260" y="2470"/>
              <a:ext cx="209" cy="275"/>
            </a:xfrm>
            <a:custGeom>
              <a:avLst/>
              <a:gdLst>
                <a:gd name="T0" fmla="*/ 87 w 407"/>
                <a:gd name="T1" fmla="*/ 41 h 518"/>
                <a:gd name="T2" fmla="*/ 100 w 407"/>
                <a:gd name="T3" fmla="*/ 64 h 518"/>
                <a:gd name="T4" fmla="*/ 186 w 407"/>
                <a:gd name="T5" fmla="*/ 59 h 518"/>
                <a:gd name="T6" fmla="*/ 275 w 407"/>
                <a:gd name="T7" fmla="*/ 50 h 518"/>
                <a:gd name="T8" fmla="*/ 335 w 407"/>
                <a:gd name="T9" fmla="*/ 32 h 518"/>
                <a:gd name="T10" fmla="*/ 383 w 407"/>
                <a:gd name="T11" fmla="*/ 0 h 518"/>
                <a:gd name="T12" fmla="*/ 407 w 407"/>
                <a:gd name="T13" fmla="*/ 46 h 518"/>
                <a:gd name="T14" fmla="*/ 282 w 407"/>
                <a:gd name="T15" fmla="*/ 303 h 518"/>
                <a:gd name="T16" fmla="*/ 25 w 407"/>
                <a:gd name="T17" fmla="*/ 518 h 518"/>
                <a:gd name="T18" fmla="*/ 0 w 407"/>
                <a:gd name="T19" fmla="*/ 472 h 518"/>
                <a:gd name="T20" fmla="*/ 20 w 407"/>
                <a:gd name="T21" fmla="*/ 320 h 518"/>
                <a:gd name="T22" fmla="*/ 192 w 407"/>
                <a:gd name="T23" fmla="*/ 254 h 518"/>
                <a:gd name="T24" fmla="*/ 281 w 407"/>
                <a:gd name="T25" fmla="*/ 146 h 518"/>
                <a:gd name="T26" fmla="*/ 166 w 407"/>
                <a:gd name="T27" fmla="*/ 146 h 518"/>
                <a:gd name="T28" fmla="*/ 104 w 407"/>
                <a:gd name="T29" fmla="*/ 120 h 518"/>
                <a:gd name="T30" fmla="*/ 63 w 407"/>
                <a:gd name="T31" fmla="*/ 67 h 518"/>
                <a:gd name="T32" fmla="*/ 87 w 407"/>
                <a:gd name="T33" fmla="*/ 41 h 518"/>
                <a:gd name="T34" fmla="*/ 87 w 407"/>
                <a:gd name="T35" fmla="*/ 41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7" h="518">
                  <a:moveTo>
                    <a:pt x="87" y="41"/>
                  </a:moveTo>
                  <a:lnTo>
                    <a:pt x="100" y="64"/>
                  </a:lnTo>
                  <a:lnTo>
                    <a:pt x="186" y="59"/>
                  </a:lnTo>
                  <a:lnTo>
                    <a:pt x="275" y="50"/>
                  </a:lnTo>
                  <a:lnTo>
                    <a:pt x="335" y="32"/>
                  </a:lnTo>
                  <a:lnTo>
                    <a:pt x="383" y="0"/>
                  </a:lnTo>
                  <a:lnTo>
                    <a:pt x="407" y="46"/>
                  </a:lnTo>
                  <a:lnTo>
                    <a:pt x="282" y="303"/>
                  </a:lnTo>
                  <a:lnTo>
                    <a:pt x="25" y="518"/>
                  </a:lnTo>
                  <a:lnTo>
                    <a:pt x="0" y="472"/>
                  </a:lnTo>
                  <a:lnTo>
                    <a:pt x="20" y="320"/>
                  </a:lnTo>
                  <a:lnTo>
                    <a:pt x="192" y="254"/>
                  </a:lnTo>
                  <a:lnTo>
                    <a:pt x="281" y="146"/>
                  </a:lnTo>
                  <a:lnTo>
                    <a:pt x="166" y="146"/>
                  </a:lnTo>
                  <a:lnTo>
                    <a:pt x="104" y="120"/>
                  </a:lnTo>
                  <a:lnTo>
                    <a:pt x="63" y="67"/>
                  </a:lnTo>
                  <a:lnTo>
                    <a:pt x="87" y="41"/>
                  </a:lnTo>
                  <a:lnTo>
                    <a:pt x="87" y="41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89" name="Freeform 241"/>
            <p:cNvSpPr>
              <a:spLocks/>
            </p:cNvSpPr>
            <p:nvPr/>
          </p:nvSpPr>
          <p:spPr bwMode="auto">
            <a:xfrm>
              <a:off x="2595" y="2685"/>
              <a:ext cx="39" cy="24"/>
            </a:xfrm>
            <a:custGeom>
              <a:avLst/>
              <a:gdLst>
                <a:gd name="T0" fmla="*/ 12 w 76"/>
                <a:gd name="T1" fmla="*/ 0 h 48"/>
                <a:gd name="T2" fmla="*/ 76 w 76"/>
                <a:gd name="T3" fmla="*/ 4 h 48"/>
                <a:gd name="T4" fmla="*/ 70 w 76"/>
                <a:gd name="T5" fmla="*/ 48 h 48"/>
                <a:gd name="T6" fmla="*/ 0 w 76"/>
                <a:gd name="T7" fmla="*/ 45 h 48"/>
                <a:gd name="T8" fmla="*/ 12 w 76"/>
                <a:gd name="T9" fmla="*/ 0 h 48"/>
                <a:gd name="T10" fmla="*/ 12 w 76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48">
                  <a:moveTo>
                    <a:pt x="12" y="0"/>
                  </a:moveTo>
                  <a:lnTo>
                    <a:pt x="76" y="4"/>
                  </a:lnTo>
                  <a:lnTo>
                    <a:pt x="70" y="48"/>
                  </a:lnTo>
                  <a:lnTo>
                    <a:pt x="0" y="45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90" name="Freeform 242"/>
            <p:cNvSpPr>
              <a:spLocks/>
            </p:cNvSpPr>
            <p:nvPr/>
          </p:nvSpPr>
          <p:spPr bwMode="auto">
            <a:xfrm>
              <a:off x="2595" y="2685"/>
              <a:ext cx="39" cy="24"/>
            </a:xfrm>
            <a:custGeom>
              <a:avLst/>
              <a:gdLst>
                <a:gd name="T0" fmla="*/ 12 w 76"/>
                <a:gd name="T1" fmla="*/ 0 h 48"/>
                <a:gd name="T2" fmla="*/ 76 w 76"/>
                <a:gd name="T3" fmla="*/ 4 h 48"/>
                <a:gd name="T4" fmla="*/ 70 w 76"/>
                <a:gd name="T5" fmla="*/ 48 h 48"/>
                <a:gd name="T6" fmla="*/ 0 w 76"/>
                <a:gd name="T7" fmla="*/ 45 h 48"/>
                <a:gd name="T8" fmla="*/ 12 w 76"/>
                <a:gd name="T9" fmla="*/ 0 h 48"/>
                <a:gd name="T10" fmla="*/ 12 w 76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48">
                  <a:moveTo>
                    <a:pt x="12" y="0"/>
                  </a:moveTo>
                  <a:lnTo>
                    <a:pt x="76" y="4"/>
                  </a:lnTo>
                  <a:lnTo>
                    <a:pt x="70" y="48"/>
                  </a:lnTo>
                  <a:lnTo>
                    <a:pt x="0" y="45"/>
                  </a:lnTo>
                  <a:lnTo>
                    <a:pt x="12" y="0"/>
                  </a:lnTo>
                  <a:lnTo>
                    <a:pt x="12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91" name="Freeform 243"/>
            <p:cNvSpPr>
              <a:spLocks/>
            </p:cNvSpPr>
            <p:nvPr/>
          </p:nvSpPr>
          <p:spPr bwMode="auto">
            <a:xfrm>
              <a:off x="2583" y="2687"/>
              <a:ext cx="121" cy="140"/>
            </a:xfrm>
            <a:custGeom>
              <a:avLst/>
              <a:gdLst>
                <a:gd name="T0" fmla="*/ 98 w 234"/>
                <a:gd name="T1" fmla="*/ 0 h 265"/>
                <a:gd name="T2" fmla="*/ 194 w 234"/>
                <a:gd name="T3" fmla="*/ 1 h 265"/>
                <a:gd name="T4" fmla="*/ 196 w 234"/>
                <a:gd name="T5" fmla="*/ 29 h 265"/>
                <a:gd name="T6" fmla="*/ 223 w 234"/>
                <a:gd name="T7" fmla="*/ 27 h 265"/>
                <a:gd name="T8" fmla="*/ 234 w 234"/>
                <a:gd name="T9" fmla="*/ 172 h 265"/>
                <a:gd name="T10" fmla="*/ 120 w 234"/>
                <a:gd name="T11" fmla="*/ 179 h 265"/>
                <a:gd name="T12" fmla="*/ 127 w 234"/>
                <a:gd name="T13" fmla="*/ 265 h 265"/>
                <a:gd name="T14" fmla="*/ 97 w 234"/>
                <a:gd name="T15" fmla="*/ 218 h 265"/>
                <a:gd name="T16" fmla="*/ 31 w 234"/>
                <a:gd name="T17" fmla="*/ 161 h 265"/>
                <a:gd name="T18" fmla="*/ 0 w 234"/>
                <a:gd name="T19" fmla="*/ 115 h 265"/>
                <a:gd name="T20" fmla="*/ 24 w 234"/>
                <a:gd name="T21" fmla="*/ 41 h 265"/>
                <a:gd name="T22" fmla="*/ 92 w 234"/>
                <a:gd name="T23" fmla="*/ 44 h 265"/>
                <a:gd name="T24" fmla="*/ 98 w 234"/>
                <a:gd name="T25" fmla="*/ 0 h 265"/>
                <a:gd name="T26" fmla="*/ 98 w 234"/>
                <a:gd name="T27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4" h="265">
                  <a:moveTo>
                    <a:pt x="98" y="0"/>
                  </a:moveTo>
                  <a:lnTo>
                    <a:pt x="194" y="1"/>
                  </a:lnTo>
                  <a:lnTo>
                    <a:pt x="196" y="29"/>
                  </a:lnTo>
                  <a:lnTo>
                    <a:pt x="223" y="27"/>
                  </a:lnTo>
                  <a:lnTo>
                    <a:pt x="234" y="172"/>
                  </a:lnTo>
                  <a:lnTo>
                    <a:pt x="120" y="179"/>
                  </a:lnTo>
                  <a:lnTo>
                    <a:pt x="127" y="265"/>
                  </a:lnTo>
                  <a:lnTo>
                    <a:pt x="97" y="218"/>
                  </a:lnTo>
                  <a:lnTo>
                    <a:pt x="31" y="161"/>
                  </a:lnTo>
                  <a:lnTo>
                    <a:pt x="0" y="115"/>
                  </a:lnTo>
                  <a:lnTo>
                    <a:pt x="24" y="41"/>
                  </a:lnTo>
                  <a:lnTo>
                    <a:pt x="92" y="44"/>
                  </a:lnTo>
                  <a:lnTo>
                    <a:pt x="98" y="0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92" name="Freeform 244"/>
            <p:cNvSpPr>
              <a:spLocks/>
            </p:cNvSpPr>
            <p:nvPr/>
          </p:nvSpPr>
          <p:spPr bwMode="auto">
            <a:xfrm>
              <a:off x="2583" y="2687"/>
              <a:ext cx="121" cy="140"/>
            </a:xfrm>
            <a:custGeom>
              <a:avLst/>
              <a:gdLst>
                <a:gd name="T0" fmla="*/ 98 w 234"/>
                <a:gd name="T1" fmla="*/ 0 h 265"/>
                <a:gd name="T2" fmla="*/ 194 w 234"/>
                <a:gd name="T3" fmla="*/ 1 h 265"/>
                <a:gd name="T4" fmla="*/ 196 w 234"/>
                <a:gd name="T5" fmla="*/ 29 h 265"/>
                <a:gd name="T6" fmla="*/ 223 w 234"/>
                <a:gd name="T7" fmla="*/ 27 h 265"/>
                <a:gd name="T8" fmla="*/ 234 w 234"/>
                <a:gd name="T9" fmla="*/ 172 h 265"/>
                <a:gd name="T10" fmla="*/ 120 w 234"/>
                <a:gd name="T11" fmla="*/ 179 h 265"/>
                <a:gd name="T12" fmla="*/ 127 w 234"/>
                <a:gd name="T13" fmla="*/ 265 h 265"/>
                <a:gd name="T14" fmla="*/ 97 w 234"/>
                <a:gd name="T15" fmla="*/ 218 h 265"/>
                <a:gd name="T16" fmla="*/ 31 w 234"/>
                <a:gd name="T17" fmla="*/ 161 h 265"/>
                <a:gd name="T18" fmla="*/ 0 w 234"/>
                <a:gd name="T19" fmla="*/ 115 h 265"/>
                <a:gd name="T20" fmla="*/ 24 w 234"/>
                <a:gd name="T21" fmla="*/ 41 h 265"/>
                <a:gd name="T22" fmla="*/ 92 w 234"/>
                <a:gd name="T23" fmla="*/ 44 h 265"/>
                <a:gd name="T24" fmla="*/ 98 w 234"/>
                <a:gd name="T25" fmla="*/ 0 h 265"/>
                <a:gd name="T26" fmla="*/ 98 w 234"/>
                <a:gd name="T27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4" h="265">
                  <a:moveTo>
                    <a:pt x="98" y="0"/>
                  </a:moveTo>
                  <a:lnTo>
                    <a:pt x="194" y="1"/>
                  </a:lnTo>
                  <a:lnTo>
                    <a:pt x="196" y="29"/>
                  </a:lnTo>
                  <a:lnTo>
                    <a:pt x="223" y="27"/>
                  </a:lnTo>
                  <a:lnTo>
                    <a:pt x="234" y="172"/>
                  </a:lnTo>
                  <a:lnTo>
                    <a:pt x="120" y="179"/>
                  </a:lnTo>
                  <a:lnTo>
                    <a:pt x="127" y="265"/>
                  </a:lnTo>
                  <a:lnTo>
                    <a:pt x="97" y="218"/>
                  </a:lnTo>
                  <a:lnTo>
                    <a:pt x="31" y="161"/>
                  </a:lnTo>
                  <a:lnTo>
                    <a:pt x="0" y="115"/>
                  </a:lnTo>
                  <a:lnTo>
                    <a:pt x="24" y="41"/>
                  </a:lnTo>
                  <a:lnTo>
                    <a:pt x="92" y="44"/>
                  </a:lnTo>
                  <a:lnTo>
                    <a:pt x="98" y="0"/>
                  </a:lnTo>
                  <a:lnTo>
                    <a:pt x="98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93" name="Freeform 245"/>
            <p:cNvSpPr>
              <a:spLocks/>
            </p:cNvSpPr>
            <p:nvPr/>
          </p:nvSpPr>
          <p:spPr bwMode="auto">
            <a:xfrm>
              <a:off x="2645" y="2649"/>
              <a:ext cx="146" cy="176"/>
            </a:xfrm>
            <a:custGeom>
              <a:avLst/>
              <a:gdLst>
                <a:gd name="T0" fmla="*/ 0 w 283"/>
                <a:gd name="T1" fmla="*/ 250 h 333"/>
                <a:gd name="T2" fmla="*/ 7 w 283"/>
                <a:gd name="T3" fmla="*/ 333 h 333"/>
                <a:gd name="T4" fmla="*/ 50 w 283"/>
                <a:gd name="T5" fmla="*/ 330 h 333"/>
                <a:gd name="T6" fmla="*/ 76 w 283"/>
                <a:gd name="T7" fmla="*/ 308 h 333"/>
                <a:gd name="T8" fmla="*/ 128 w 283"/>
                <a:gd name="T9" fmla="*/ 312 h 333"/>
                <a:gd name="T10" fmla="*/ 178 w 283"/>
                <a:gd name="T11" fmla="*/ 285 h 333"/>
                <a:gd name="T12" fmla="*/ 183 w 283"/>
                <a:gd name="T13" fmla="*/ 222 h 333"/>
                <a:gd name="T14" fmla="*/ 257 w 283"/>
                <a:gd name="T15" fmla="*/ 155 h 333"/>
                <a:gd name="T16" fmla="*/ 283 w 283"/>
                <a:gd name="T17" fmla="*/ 33 h 333"/>
                <a:gd name="T18" fmla="*/ 208 w 283"/>
                <a:gd name="T19" fmla="*/ 0 h 333"/>
                <a:gd name="T20" fmla="*/ 167 w 283"/>
                <a:gd name="T21" fmla="*/ 23 h 333"/>
                <a:gd name="T22" fmla="*/ 171 w 283"/>
                <a:gd name="T23" fmla="*/ 72 h 333"/>
                <a:gd name="T24" fmla="*/ 74 w 283"/>
                <a:gd name="T25" fmla="*/ 72 h 333"/>
                <a:gd name="T26" fmla="*/ 76 w 283"/>
                <a:gd name="T27" fmla="*/ 100 h 333"/>
                <a:gd name="T28" fmla="*/ 104 w 283"/>
                <a:gd name="T29" fmla="*/ 103 h 333"/>
                <a:gd name="T30" fmla="*/ 114 w 283"/>
                <a:gd name="T31" fmla="*/ 243 h 333"/>
                <a:gd name="T32" fmla="*/ 0 w 283"/>
                <a:gd name="T33" fmla="*/ 250 h 333"/>
                <a:gd name="T34" fmla="*/ 0 w 283"/>
                <a:gd name="T35" fmla="*/ 25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3" h="333">
                  <a:moveTo>
                    <a:pt x="0" y="250"/>
                  </a:moveTo>
                  <a:lnTo>
                    <a:pt x="7" y="333"/>
                  </a:lnTo>
                  <a:lnTo>
                    <a:pt x="50" y="330"/>
                  </a:lnTo>
                  <a:lnTo>
                    <a:pt x="76" y="308"/>
                  </a:lnTo>
                  <a:lnTo>
                    <a:pt x="128" y="312"/>
                  </a:lnTo>
                  <a:lnTo>
                    <a:pt x="178" y="285"/>
                  </a:lnTo>
                  <a:lnTo>
                    <a:pt x="183" y="222"/>
                  </a:lnTo>
                  <a:lnTo>
                    <a:pt x="257" y="155"/>
                  </a:lnTo>
                  <a:lnTo>
                    <a:pt x="283" y="33"/>
                  </a:lnTo>
                  <a:lnTo>
                    <a:pt x="208" y="0"/>
                  </a:lnTo>
                  <a:lnTo>
                    <a:pt x="167" y="23"/>
                  </a:lnTo>
                  <a:lnTo>
                    <a:pt x="171" y="72"/>
                  </a:lnTo>
                  <a:lnTo>
                    <a:pt x="74" y="72"/>
                  </a:lnTo>
                  <a:lnTo>
                    <a:pt x="76" y="100"/>
                  </a:lnTo>
                  <a:lnTo>
                    <a:pt x="104" y="103"/>
                  </a:lnTo>
                  <a:lnTo>
                    <a:pt x="114" y="243"/>
                  </a:lnTo>
                  <a:lnTo>
                    <a:pt x="0" y="25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94" name="Freeform 246"/>
            <p:cNvSpPr>
              <a:spLocks/>
            </p:cNvSpPr>
            <p:nvPr/>
          </p:nvSpPr>
          <p:spPr bwMode="auto">
            <a:xfrm>
              <a:off x="2645" y="2649"/>
              <a:ext cx="146" cy="176"/>
            </a:xfrm>
            <a:custGeom>
              <a:avLst/>
              <a:gdLst>
                <a:gd name="T0" fmla="*/ 0 w 283"/>
                <a:gd name="T1" fmla="*/ 250 h 333"/>
                <a:gd name="T2" fmla="*/ 7 w 283"/>
                <a:gd name="T3" fmla="*/ 333 h 333"/>
                <a:gd name="T4" fmla="*/ 50 w 283"/>
                <a:gd name="T5" fmla="*/ 330 h 333"/>
                <a:gd name="T6" fmla="*/ 76 w 283"/>
                <a:gd name="T7" fmla="*/ 308 h 333"/>
                <a:gd name="T8" fmla="*/ 128 w 283"/>
                <a:gd name="T9" fmla="*/ 312 h 333"/>
                <a:gd name="T10" fmla="*/ 178 w 283"/>
                <a:gd name="T11" fmla="*/ 285 h 333"/>
                <a:gd name="T12" fmla="*/ 183 w 283"/>
                <a:gd name="T13" fmla="*/ 222 h 333"/>
                <a:gd name="T14" fmla="*/ 257 w 283"/>
                <a:gd name="T15" fmla="*/ 155 h 333"/>
                <a:gd name="T16" fmla="*/ 283 w 283"/>
                <a:gd name="T17" fmla="*/ 33 h 333"/>
                <a:gd name="T18" fmla="*/ 208 w 283"/>
                <a:gd name="T19" fmla="*/ 0 h 333"/>
                <a:gd name="T20" fmla="*/ 167 w 283"/>
                <a:gd name="T21" fmla="*/ 23 h 333"/>
                <a:gd name="T22" fmla="*/ 171 w 283"/>
                <a:gd name="T23" fmla="*/ 72 h 333"/>
                <a:gd name="T24" fmla="*/ 74 w 283"/>
                <a:gd name="T25" fmla="*/ 72 h 333"/>
                <a:gd name="T26" fmla="*/ 76 w 283"/>
                <a:gd name="T27" fmla="*/ 100 h 333"/>
                <a:gd name="T28" fmla="*/ 104 w 283"/>
                <a:gd name="T29" fmla="*/ 103 h 333"/>
                <a:gd name="T30" fmla="*/ 114 w 283"/>
                <a:gd name="T31" fmla="*/ 243 h 333"/>
                <a:gd name="T32" fmla="*/ 0 w 283"/>
                <a:gd name="T33" fmla="*/ 250 h 333"/>
                <a:gd name="T34" fmla="*/ 0 w 283"/>
                <a:gd name="T35" fmla="*/ 25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3" h="333">
                  <a:moveTo>
                    <a:pt x="0" y="250"/>
                  </a:moveTo>
                  <a:lnTo>
                    <a:pt x="7" y="333"/>
                  </a:lnTo>
                  <a:lnTo>
                    <a:pt x="50" y="330"/>
                  </a:lnTo>
                  <a:lnTo>
                    <a:pt x="76" y="308"/>
                  </a:lnTo>
                  <a:lnTo>
                    <a:pt x="128" y="312"/>
                  </a:lnTo>
                  <a:lnTo>
                    <a:pt x="178" y="285"/>
                  </a:lnTo>
                  <a:lnTo>
                    <a:pt x="183" y="222"/>
                  </a:lnTo>
                  <a:lnTo>
                    <a:pt x="257" y="155"/>
                  </a:lnTo>
                  <a:lnTo>
                    <a:pt x="283" y="33"/>
                  </a:lnTo>
                  <a:lnTo>
                    <a:pt x="208" y="0"/>
                  </a:lnTo>
                  <a:lnTo>
                    <a:pt x="167" y="23"/>
                  </a:lnTo>
                  <a:lnTo>
                    <a:pt x="171" y="72"/>
                  </a:lnTo>
                  <a:lnTo>
                    <a:pt x="74" y="72"/>
                  </a:lnTo>
                  <a:lnTo>
                    <a:pt x="76" y="100"/>
                  </a:lnTo>
                  <a:lnTo>
                    <a:pt x="104" y="103"/>
                  </a:lnTo>
                  <a:lnTo>
                    <a:pt x="114" y="243"/>
                  </a:lnTo>
                  <a:lnTo>
                    <a:pt x="0" y="250"/>
                  </a:lnTo>
                  <a:lnTo>
                    <a:pt x="0" y="25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95" name="Freeform 247"/>
            <p:cNvSpPr>
              <a:spLocks/>
            </p:cNvSpPr>
            <p:nvPr/>
          </p:nvSpPr>
          <p:spPr bwMode="auto">
            <a:xfrm>
              <a:off x="2647" y="2823"/>
              <a:ext cx="24" cy="22"/>
            </a:xfrm>
            <a:custGeom>
              <a:avLst/>
              <a:gdLst>
                <a:gd name="T0" fmla="*/ 48 w 48"/>
                <a:gd name="T1" fmla="*/ 0 h 43"/>
                <a:gd name="T2" fmla="*/ 0 w 48"/>
                <a:gd name="T3" fmla="*/ 3 h 43"/>
                <a:gd name="T4" fmla="*/ 28 w 48"/>
                <a:gd name="T5" fmla="*/ 43 h 43"/>
                <a:gd name="T6" fmla="*/ 48 w 48"/>
                <a:gd name="T7" fmla="*/ 0 h 43"/>
                <a:gd name="T8" fmla="*/ 48 w 48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3">
                  <a:moveTo>
                    <a:pt x="48" y="0"/>
                  </a:moveTo>
                  <a:lnTo>
                    <a:pt x="0" y="3"/>
                  </a:lnTo>
                  <a:lnTo>
                    <a:pt x="28" y="43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96" name="Freeform 248"/>
            <p:cNvSpPr>
              <a:spLocks/>
            </p:cNvSpPr>
            <p:nvPr/>
          </p:nvSpPr>
          <p:spPr bwMode="auto">
            <a:xfrm>
              <a:off x="2647" y="2823"/>
              <a:ext cx="24" cy="22"/>
            </a:xfrm>
            <a:custGeom>
              <a:avLst/>
              <a:gdLst>
                <a:gd name="T0" fmla="*/ 48 w 48"/>
                <a:gd name="T1" fmla="*/ 0 h 43"/>
                <a:gd name="T2" fmla="*/ 0 w 48"/>
                <a:gd name="T3" fmla="*/ 3 h 43"/>
                <a:gd name="T4" fmla="*/ 28 w 48"/>
                <a:gd name="T5" fmla="*/ 43 h 43"/>
                <a:gd name="T6" fmla="*/ 48 w 48"/>
                <a:gd name="T7" fmla="*/ 0 h 43"/>
                <a:gd name="T8" fmla="*/ 48 w 48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3">
                  <a:moveTo>
                    <a:pt x="48" y="0"/>
                  </a:moveTo>
                  <a:lnTo>
                    <a:pt x="0" y="3"/>
                  </a:lnTo>
                  <a:lnTo>
                    <a:pt x="28" y="43"/>
                  </a:lnTo>
                  <a:lnTo>
                    <a:pt x="48" y="0"/>
                  </a:lnTo>
                  <a:lnTo>
                    <a:pt x="48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97" name="Freeform 249"/>
            <p:cNvSpPr>
              <a:spLocks/>
            </p:cNvSpPr>
            <p:nvPr/>
          </p:nvSpPr>
          <p:spPr bwMode="auto">
            <a:xfrm>
              <a:off x="2660" y="2615"/>
              <a:ext cx="402" cy="374"/>
            </a:xfrm>
            <a:custGeom>
              <a:avLst/>
              <a:gdLst>
                <a:gd name="T0" fmla="*/ 0 w 781"/>
                <a:gd name="T1" fmla="*/ 435 h 705"/>
                <a:gd name="T2" fmla="*/ 21 w 781"/>
                <a:gd name="T3" fmla="*/ 392 h 705"/>
                <a:gd name="T4" fmla="*/ 45 w 781"/>
                <a:gd name="T5" fmla="*/ 371 h 705"/>
                <a:gd name="T6" fmla="*/ 69 w 781"/>
                <a:gd name="T7" fmla="*/ 369 h 705"/>
                <a:gd name="T8" fmla="*/ 103 w 781"/>
                <a:gd name="T9" fmla="*/ 373 h 705"/>
                <a:gd name="T10" fmla="*/ 147 w 781"/>
                <a:gd name="T11" fmla="*/ 348 h 705"/>
                <a:gd name="T12" fmla="*/ 152 w 781"/>
                <a:gd name="T13" fmla="*/ 285 h 705"/>
                <a:gd name="T14" fmla="*/ 226 w 781"/>
                <a:gd name="T15" fmla="*/ 218 h 705"/>
                <a:gd name="T16" fmla="*/ 266 w 781"/>
                <a:gd name="T17" fmla="*/ 41 h 705"/>
                <a:gd name="T18" fmla="*/ 310 w 781"/>
                <a:gd name="T19" fmla="*/ 21 h 705"/>
                <a:gd name="T20" fmla="*/ 408 w 781"/>
                <a:gd name="T21" fmla="*/ 48 h 705"/>
                <a:gd name="T22" fmla="*/ 480 w 781"/>
                <a:gd name="T23" fmla="*/ 8 h 705"/>
                <a:gd name="T24" fmla="*/ 519 w 781"/>
                <a:gd name="T25" fmla="*/ 15 h 705"/>
                <a:gd name="T26" fmla="*/ 554 w 781"/>
                <a:gd name="T27" fmla="*/ 0 h 705"/>
                <a:gd name="T28" fmla="*/ 613 w 781"/>
                <a:gd name="T29" fmla="*/ 11 h 705"/>
                <a:gd name="T30" fmla="*/ 653 w 781"/>
                <a:gd name="T31" fmla="*/ 32 h 705"/>
                <a:gd name="T32" fmla="*/ 688 w 781"/>
                <a:gd name="T33" fmla="*/ 31 h 705"/>
                <a:gd name="T34" fmla="*/ 707 w 781"/>
                <a:gd name="T35" fmla="*/ 43 h 705"/>
                <a:gd name="T36" fmla="*/ 722 w 781"/>
                <a:gd name="T37" fmla="*/ 29 h 705"/>
                <a:gd name="T38" fmla="*/ 761 w 781"/>
                <a:gd name="T39" fmla="*/ 69 h 705"/>
                <a:gd name="T40" fmla="*/ 764 w 781"/>
                <a:gd name="T41" fmla="*/ 103 h 705"/>
                <a:gd name="T42" fmla="*/ 781 w 781"/>
                <a:gd name="T43" fmla="*/ 125 h 705"/>
                <a:gd name="T44" fmla="*/ 733 w 781"/>
                <a:gd name="T45" fmla="*/ 164 h 705"/>
                <a:gd name="T46" fmla="*/ 714 w 781"/>
                <a:gd name="T47" fmla="*/ 251 h 705"/>
                <a:gd name="T48" fmla="*/ 698 w 781"/>
                <a:gd name="T49" fmla="*/ 283 h 705"/>
                <a:gd name="T50" fmla="*/ 701 w 781"/>
                <a:gd name="T51" fmla="*/ 423 h 705"/>
                <a:gd name="T52" fmla="*/ 748 w 781"/>
                <a:gd name="T53" fmla="*/ 467 h 705"/>
                <a:gd name="T54" fmla="*/ 751 w 781"/>
                <a:gd name="T55" fmla="*/ 491 h 705"/>
                <a:gd name="T56" fmla="*/ 671 w 781"/>
                <a:gd name="T57" fmla="*/ 502 h 705"/>
                <a:gd name="T58" fmla="*/ 650 w 781"/>
                <a:gd name="T59" fmla="*/ 567 h 705"/>
                <a:gd name="T60" fmla="*/ 685 w 781"/>
                <a:gd name="T61" fmla="*/ 574 h 705"/>
                <a:gd name="T62" fmla="*/ 664 w 781"/>
                <a:gd name="T63" fmla="*/ 637 h 705"/>
                <a:gd name="T64" fmla="*/ 710 w 781"/>
                <a:gd name="T65" fmla="*/ 657 h 705"/>
                <a:gd name="T66" fmla="*/ 727 w 781"/>
                <a:gd name="T67" fmla="*/ 642 h 705"/>
                <a:gd name="T68" fmla="*/ 731 w 781"/>
                <a:gd name="T69" fmla="*/ 704 h 705"/>
                <a:gd name="T70" fmla="*/ 694 w 781"/>
                <a:gd name="T71" fmla="*/ 705 h 705"/>
                <a:gd name="T72" fmla="*/ 603 w 781"/>
                <a:gd name="T73" fmla="*/ 642 h 705"/>
                <a:gd name="T74" fmla="*/ 605 w 781"/>
                <a:gd name="T75" fmla="*/ 657 h 705"/>
                <a:gd name="T76" fmla="*/ 577 w 781"/>
                <a:gd name="T77" fmla="*/ 657 h 705"/>
                <a:gd name="T78" fmla="*/ 522 w 781"/>
                <a:gd name="T79" fmla="*/ 622 h 705"/>
                <a:gd name="T80" fmla="*/ 488 w 781"/>
                <a:gd name="T81" fmla="*/ 625 h 705"/>
                <a:gd name="T82" fmla="*/ 485 w 781"/>
                <a:gd name="T83" fmla="*/ 609 h 705"/>
                <a:gd name="T84" fmla="*/ 407 w 781"/>
                <a:gd name="T85" fmla="*/ 614 h 705"/>
                <a:gd name="T86" fmla="*/ 371 w 781"/>
                <a:gd name="T87" fmla="*/ 475 h 705"/>
                <a:gd name="T88" fmla="*/ 352 w 781"/>
                <a:gd name="T89" fmla="*/ 476 h 705"/>
                <a:gd name="T90" fmla="*/ 343 w 781"/>
                <a:gd name="T91" fmla="*/ 454 h 705"/>
                <a:gd name="T92" fmla="*/ 307 w 781"/>
                <a:gd name="T93" fmla="*/ 456 h 705"/>
                <a:gd name="T94" fmla="*/ 302 w 781"/>
                <a:gd name="T95" fmla="*/ 494 h 705"/>
                <a:gd name="T96" fmla="*/ 212 w 781"/>
                <a:gd name="T97" fmla="*/ 501 h 705"/>
                <a:gd name="T98" fmla="*/ 211 w 781"/>
                <a:gd name="T99" fmla="*/ 486 h 705"/>
                <a:gd name="T100" fmla="*/ 193 w 781"/>
                <a:gd name="T101" fmla="*/ 486 h 705"/>
                <a:gd name="T102" fmla="*/ 170 w 781"/>
                <a:gd name="T103" fmla="*/ 416 h 705"/>
                <a:gd name="T104" fmla="*/ 0 w 781"/>
                <a:gd name="T105" fmla="*/ 435 h 705"/>
                <a:gd name="T106" fmla="*/ 0 w 781"/>
                <a:gd name="T107" fmla="*/ 435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81" h="705">
                  <a:moveTo>
                    <a:pt x="0" y="435"/>
                  </a:moveTo>
                  <a:lnTo>
                    <a:pt x="21" y="392"/>
                  </a:lnTo>
                  <a:lnTo>
                    <a:pt x="45" y="371"/>
                  </a:lnTo>
                  <a:lnTo>
                    <a:pt x="69" y="369"/>
                  </a:lnTo>
                  <a:lnTo>
                    <a:pt x="103" y="373"/>
                  </a:lnTo>
                  <a:lnTo>
                    <a:pt x="147" y="348"/>
                  </a:lnTo>
                  <a:lnTo>
                    <a:pt x="152" y="285"/>
                  </a:lnTo>
                  <a:lnTo>
                    <a:pt x="226" y="218"/>
                  </a:lnTo>
                  <a:lnTo>
                    <a:pt x="266" y="41"/>
                  </a:lnTo>
                  <a:lnTo>
                    <a:pt x="310" y="21"/>
                  </a:lnTo>
                  <a:lnTo>
                    <a:pt x="408" y="48"/>
                  </a:lnTo>
                  <a:lnTo>
                    <a:pt x="480" y="8"/>
                  </a:lnTo>
                  <a:lnTo>
                    <a:pt x="519" y="15"/>
                  </a:lnTo>
                  <a:lnTo>
                    <a:pt x="554" y="0"/>
                  </a:lnTo>
                  <a:lnTo>
                    <a:pt x="613" y="11"/>
                  </a:lnTo>
                  <a:lnTo>
                    <a:pt x="653" y="32"/>
                  </a:lnTo>
                  <a:lnTo>
                    <a:pt x="688" y="31"/>
                  </a:lnTo>
                  <a:lnTo>
                    <a:pt x="707" y="43"/>
                  </a:lnTo>
                  <a:lnTo>
                    <a:pt x="722" y="29"/>
                  </a:lnTo>
                  <a:lnTo>
                    <a:pt x="761" y="69"/>
                  </a:lnTo>
                  <a:lnTo>
                    <a:pt x="764" y="103"/>
                  </a:lnTo>
                  <a:lnTo>
                    <a:pt x="781" y="125"/>
                  </a:lnTo>
                  <a:lnTo>
                    <a:pt x="733" y="164"/>
                  </a:lnTo>
                  <a:lnTo>
                    <a:pt x="714" y="251"/>
                  </a:lnTo>
                  <a:lnTo>
                    <a:pt x="698" y="283"/>
                  </a:lnTo>
                  <a:lnTo>
                    <a:pt x="701" y="423"/>
                  </a:lnTo>
                  <a:lnTo>
                    <a:pt x="748" y="467"/>
                  </a:lnTo>
                  <a:lnTo>
                    <a:pt x="751" y="491"/>
                  </a:lnTo>
                  <a:lnTo>
                    <a:pt x="671" y="502"/>
                  </a:lnTo>
                  <a:lnTo>
                    <a:pt x="650" y="567"/>
                  </a:lnTo>
                  <a:lnTo>
                    <a:pt x="685" y="574"/>
                  </a:lnTo>
                  <a:lnTo>
                    <a:pt x="664" y="637"/>
                  </a:lnTo>
                  <a:lnTo>
                    <a:pt x="710" y="657"/>
                  </a:lnTo>
                  <a:lnTo>
                    <a:pt x="727" y="642"/>
                  </a:lnTo>
                  <a:lnTo>
                    <a:pt x="731" y="704"/>
                  </a:lnTo>
                  <a:lnTo>
                    <a:pt x="694" y="705"/>
                  </a:lnTo>
                  <a:lnTo>
                    <a:pt x="603" y="642"/>
                  </a:lnTo>
                  <a:lnTo>
                    <a:pt x="605" y="657"/>
                  </a:lnTo>
                  <a:lnTo>
                    <a:pt x="577" y="657"/>
                  </a:lnTo>
                  <a:lnTo>
                    <a:pt x="522" y="622"/>
                  </a:lnTo>
                  <a:lnTo>
                    <a:pt x="488" y="625"/>
                  </a:lnTo>
                  <a:lnTo>
                    <a:pt x="485" y="609"/>
                  </a:lnTo>
                  <a:lnTo>
                    <a:pt x="407" y="614"/>
                  </a:lnTo>
                  <a:lnTo>
                    <a:pt x="371" y="475"/>
                  </a:lnTo>
                  <a:lnTo>
                    <a:pt x="352" y="476"/>
                  </a:lnTo>
                  <a:lnTo>
                    <a:pt x="343" y="454"/>
                  </a:lnTo>
                  <a:lnTo>
                    <a:pt x="307" y="456"/>
                  </a:lnTo>
                  <a:lnTo>
                    <a:pt x="302" y="494"/>
                  </a:lnTo>
                  <a:lnTo>
                    <a:pt x="212" y="501"/>
                  </a:lnTo>
                  <a:lnTo>
                    <a:pt x="211" y="486"/>
                  </a:lnTo>
                  <a:lnTo>
                    <a:pt x="193" y="486"/>
                  </a:lnTo>
                  <a:lnTo>
                    <a:pt x="170" y="416"/>
                  </a:lnTo>
                  <a:lnTo>
                    <a:pt x="0" y="435"/>
                  </a:lnTo>
                  <a:lnTo>
                    <a:pt x="0" y="435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98" name="Freeform 250"/>
            <p:cNvSpPr>
              <a:spLocks/>
            </p:cNvSpPr>
            <p:nvPr/>
          </p:nvSpPr>
          <p:spPr bwMode="auto">
            <a:xfrm>
              <a:off x="2660" y="2615"/>
              <a:ext cx="402" cy="374"/>
            </a:xfrm>
            <a:custGeom>
              <a:avLst/>
              <a:gdLst>
                <a:gd name="T0" fmla="*/ 0 w 781"/>
                <a:gd name="T1" fmla="*/ 435 h 705"/>
                <a:gd name="T2" fmla="*/ 21 w 781"/>
                <a:gd name="T3" fmla="*/ 392 h 705"/>
                <a:gd name="T4" fmla="*/ 45 w 781"/>
                <a:gd name="T5" fmla="*/ 371 h 705"/>
                <a:gd name="T6" fmla="*/ 69 w 781"/>
                <a:gd name="T7" fmla="*/ 369 h 705"/>
                <a:gd name="T8" fmla="*/ 103 w 781"/>
                <a:gd name="T9" fmla="*/ 373 h 705"/>
                <a:gd name="T10" fmla="*/ 147 w 781"/>
                <a:gd name="T11" fmla="*/ 348 h 705"/>
                <a:gd name="T12" fmla="*/ 152 w 781"/>
                <a:gd name="T13" fmla="*/ 285 h 705"/>
                <a:gd name="T14" fmla="*/ 226 w 781"/>
                <a:gd name="T15" fmla="*/ 218 h 705"/>
                <a:gd name="T16" fmla="*/ 266 w 781"/>
                <a:gd name="T17" fmla="*/ 41 h 705"/>
                <a:gd name="T18" fmla="*/ 310 w 781"/>
                <a:gd name="T19" fmla="*/ 21 h 705"/>
                <a:gd name="T20" fmla="*/ 408 w 781"/>
                <a:gd name="T21" fmla="*/ 48 h 705"/>
                <a:gd name="T22" fmla="*/ 480 w 781"/>
                <a:gd name="T23" fmla="*/ 8 h 705"/>
                <a:gd name="T24" fmla="*/ 519 w 781"/>
                <a:gd name="T25" fmla="*/ 15 h 705"/>
                <a:gd name="T26" fmla="*/ 554 w 781"/>
                <a:gd name="T27" fmla="*/ 0 h 705"/>
                <a:gd name="T28" fmla="*/ 613 w 781"/>
                <a:gd name="T29" fmla="*/ 11 h 705"/>
                <a:gd name="T30" fmla="*/ 653 w 781"/>
                <a:gd name="T31" fmla="*/ 32 h 705"/>
                <a:gd name="T32" fmla="*/ 688 w 781"/>
                <a:gd name="T33" fmla="*/ 31 h 705"/>
                <a:gd name="T34" fmla="*/ 707 w 781"/>
                <a:gd name="T35" fmla="*/ 43 h 705"/>
                <a:gd name="T36" fmla="*/ 722 w 781"/>
                <a:gd name="T37" fmla="*/ 29 h 705"/>
                <a:gd name="T38" fmla="*/ 761 w 781"/>
                <a:gd name="T39" fmla="*/ 69 h 705"/>
                <a:gd name="T40" fmla="*/ 764 w 781"/>
                <a:gd name="T41" fmla="*/ 103 h 705"/>
                <a:gd name="T42" fmla="*/ 781 w 781"/>
                <a:gd name="T43" fmla="*/ 125 h 705"/>
                <a:gd name="T44" fmla="*/ 733 w 781"/>
                <a:gd name="T45" fmla="*/ 164 h 705"/>
                <a:gd name="T46" fmla="*/ 714 w 781"/>
                <a:gd name="T47" fmla="*/ 251 h 705"/>
                <a:gd name="T48" fmla="*/ 698 w 781"/>
                <a:gd name="T49" fmla="*/ 283 h 705"/>
                <a:gd name="T50" fmla="*/ 701 w 781"/>
                <a:gd name="T51" fmla="*/ 423 h 705"/>
                <a:gd name="T52" fmla="*/ 748 w 781"/>
                <a:gd name="T53" fmla="*/ 467 h 705"/>
                <a:gd name="T54" fmla="*/ 751 w 781"/>
                <a:gd name="T55" fmla="*/ 491 h 705"/>
                <a:gd name="T56" fmla="*/ 671 w 781"/>
                <a:gd name="T57" fmla="*/ 502 h 705"/>
                <a:gd name="T58" fmla="*/ 650 w 781"/>
                <a:gd name="T59" fmla="*/ 567 h 705"/>
                <a:gd name="T60" fmla="*/ 685 w 781"/>
                <a:gd name="T61" fmla="*/ 574 h 705"/>
                <a:gd name="T62" fmla="*/ 664 w 781"/>
                <a:gd name="T63" fmla="*/ 637 h 705"/>
                <a:gd name="T64" fmla="*/ 710 w 781"/>
                <a:gd name="T65" fmla="*/ 657 h 705"/>
                <a:gd name="T66" fmla="*/ 727 w 781"/>
                <a:gd name="T67" fmla="*/ 642 h 705"/>
                <a:gd name="T68" fmla="*/ 731 w 781"/>
                <a:gd name="T69" fmla="*/ 704 h 705"/>
                <a:gd name="T70" fmla="*/ 694 w 781"/>
                <a:gd name="T71" fmla="*/ 705 h 705"/>
                <a:gd name="T72" fmla="*/ 603 w 781"/>
                <a:gd name="T73" fmla="*/ 642 h 705"/>
                <a:gd name="T74" fmla="*/ 605 w 781"/>
                <a:gd name="T75" fmla="*/ 657 h 705"/>
                <a:gd name="T76" fmla="*/ 577 w 781"/>
                <a:gd name="T77" fmla="*/ 657 h 705"/>
                <a:gd name="T78" fmla="*/ 522 w 781"/>
                <a:gd name="T79" fmla="*/ 622 h 705"/>
                <a:gd name="T80" fmla="*/ 488 w 781"/>
                <a:gd name="T81" fmla="*/ 625 h 705"/>
                <a:gd name="T82" fmla="*/ 485 w 781"/>
                <a:gd name="T83" fmla="*/ 609 h 705"/>
                <a:gd name="T84" fmla="*/ 407 w 781"/>
                <a:gd name="T85" fmla="*/ 614 h 705"/>
                <a:gd name="T86" fmla="*/ 371 w 781"/>
                <a:gd name="T87" fmla="*/ 475 h 705"/>
                <a:gd name="T88" fmla="*/ 352 w 781"/>
                <a:gd name="T89" fmla="*/ 476 h 705"/>
                <a:gd name="T90" fmla="*/ 343 w 781"/>
                <a:gd name="T91" fmla="*/ 454 h 705"/>
                <a:gd name="T92" fmla="*/ 307 w 781"/>
                <a:gd name="T93" fmla="*/ 456 h 705"/>
                <a:gd name="T94" fmla="*/ 302 w 781"/>
                <a:gd name="T95" fmla="*/ 494 h 705"/>
                <a:gd name="T96" fmla="*/ 212 w 781"/>
                <a:gd name="T97" fmla="*/ 501 h 705"/>
                <a:gd name="T98" fmla="*/ 211 w 781"/>
                <a:gd name="T99" fmla="*/ 486 h 705"/>
                <a:gd name="T100" fmla="*/ 193 w 781"/>
                <a:gd name="T101" fmla="*/ 486 h 705"/>
                <a:gd name="T102" fmla="*/ 170 w 781"/>
                <a:gd name="T103" fmla="*/ 416 h 705"/>
                <a:gd name="T104" fmla="*/ 0 w 781"/>
                <a:gd name="T105" fmla="*/ 435 h 705"/>
                <a:gd name="T106" fmla="*/ 0 w 781"/>
                <a:gd name="T107" fmla="*/ 435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81" h="705">
                  <a:moveTo>
                    <a:pt x="0" y="435"/>
                  </a:moveTo>
                  <a:lnTo>
                    <a:pt x="21" y="392"/>
                  </a:lnTo>
                  <a:lnTo>
                    <a:pt x="45" y="371"/>
                  </a:lnTo>
                  <a:lnTo>
                    <a:pt x="69" y="369"/>
                  </a:lnTo>
                  <a:lnTo>
                    <a:pt x="103" y="373"/>
                  </a:lnTo>
                  <a:lnTo>
                    <a:pt x="147" y="348"/>
                  </a:lnTo>
                  <a:lnTo>
                    <a:pt x="152" y="285"/>
                  </a:lnTo>
                  <a:lnTo>
                    <a:pt x="226" y="218"/>
                  </a:lnTo>
                  <a:lnTo>
                    <a:pt x="266" y="41"/>
                  </a:lnTo>
                  <a:lnTo>
                    <a:pt x="310" y="21"/>
                  </a:lnTo>
                  <a:lnTo>
                    <a:pt x="408" y="48"/>
                  </a:lnTo>
                  <a:lnTo>
                    <a:pt x="480" y="8"/>
                  </a:lnTo>
                  <a:lnTo>
                    <a:pt x="519" y="15"/>
                  </a:lnTo>
                  <a:lnTo>
                    <a:pt x="554" y="0"/>
                  </a:lnTo>
                  <a:lnTo>
                    <a:pt x="613" y="11"/>
                  </a:lnTo>
                  <a:lnTo>
                    <a:pt x="653" y="32"/>
                  </a:lnTo>
                  <a:lnTo>
                    <a:pt x="688" y="31"/>
                  </a:lnTo>
                  <a:lnTo>
                    <a:pt x="707" y="43"/>
                  </a:lnTo>
                  <a:lnTo>
                    <a:pt x="722" y="29"/>
                  </a:lnTo>
                  <a:lnTo>
                    <a:pt x="761" y="69"/>
                  </a:lnTo>
                  <a:lnTo>
                    <a:pt x="764" y="103"/>
                  </a:lnTo>
                  <a:lnTo>
                    <a:pt x="781" y="125"/>
                  </a:lnTo>
                  <a:lnTo>
                    <a:pt x="733" y="164"/>
                  </a:lnTo>
                  <a:lnTo>
                    <a:pt x="714" y="251"/>
                  </a:lnTo>
                  <a:lnTo>
                    <a:pt x="698" y="283"/>
                  </a:lnTo>
                  <a:lnTo>
                    <a:pt x="701" y="423"/>
                  </a:lnTo>
                  <a:lnTo>
                    <a:pt x="748" y="467"/>
                  </a:lnTo>
                  <a:lnTo>
                    <a:pt x="751" y="491"/>
                  </a:lnTo>
                  <a:lnTo>
                    <a:pt x="671" y="502"/>
                  </a:lnTo>
                  <a:lnTo>
                    <a:pt x="650" y="567"/>
                  </a:lnTo>
                  <a:lnTo>
                    <a:pt x="685" y="574"/>
                  </a:lnTo>
                  <a:lnTo>
                    <a:pt x="664" y="637"/>
                  </a:lnTo>
                  <a:lnTo>
                    <a:pt x="710" y="657"/>
                  </a:lnTo>
                  <a:lnTo>
                    <a:pt x="727" y="642"/>
                  </a:lnTo>
                  <a:lnTo>
                    <a:pt x="731" y="704"/>
                  </a:lnTo>
                  <a:lnTo>
                    <a:pt x="694" y="705"/>
                  </a:lnTo>
                  <a:lnTo>
                    <a:pt x="603" y="642"/>
                  </a:lnTo>
                  <a:lnTo>
                    <a:pt x="605" y="657"/>
                  </a:lnTo>
                  <a:lnTo>
                    <a:pt x="577" y="657"/>
                  </a:lnTo>
                  <a:lnTo>
                    <a:pt x="522" y="622"/>
                  </a:lnTo>
                  <a:lnTo>
                    <a:pt x="488" y="625"/>
                  </a:lnTo>
                  <a:lnTo>
                    <a:pt x="485" y="609"/>
                  </a:lnTo>
                  <a:lnTo>
                    <a:pt x="407" y="614"/>
                  </a:lnTo>
                  <a:lnTo>
                    <a:pt x="371" y="475"/>
                  </a:lnTo>
                  <a:lnTo>
                    <a:pt x="352" y="476"/>
                  </a:lnTo>
                  <a:lnTo>
                    <a:pt x="343" y="454"/>
                  </a:lnTo>
                  <a:lnTo>
                    <a:pt x="307" y="456"/>
                  </a:lnTo>
                  <a:lnTo>
                    <a:pt x="302" y="494"/>
                  </a:lnTo>
                  <a:lnTo>
                    <a:pt x="212" y="501"/>
                  </a:lnTo>
                  <a:lnTo>
                    <a:pt x="211" y="486"/>
                  </a:lnTo>
                  <a:lnTo>
                    <a:pt x="193" y="486"/>
                  </a:lnTo>
                  <a:lnTo>
                    <a:pt x="170" y="416"/>
                  </a:lnTo>
                  <a:lnTo>
                    <a:pt x="0" y="435"/>
                  </a:lnTo>
                  <a:lnTo>
                    <a:pt x="0" y="435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99" name="Freeform 251"/>
            <p:cNvSpPr>
              <a:spLocks/>
            </p:cNvSpPr>
            <p:nvPr/>
          </p:nvSpPr>
          <p:spPr bwMode="auto">
            <a:xfrm>
              <a:off x="3030" y="2632"/>
              <a:ext cx="111" cy="113"/>
            </a:xfrm>
            <a:custGeom>
              <a:avLst/>
              <a:gdLst>
                <a:gd name="T0" fmla="*/ 183 w 215"/>
                <a:gd name="T1" fmla="*/ 0 h 212"/>
                <a:gd name="T2" fmla="*/ 215 w 215"/>
                <a:gd name="T3" fmla="*/ 93 h 212"/>
                <a:gd name="T4" fmla="*/ 181 w 215"/>
                <a:gd name="T5" fmla="*/ 136 h 212"/>
                <a:gd name="T6" fmla="*/ 166 w 215"/>
                <a:gd name="T7" fmla="*/ 146 h 212"/>
                <a:gd name="T8" fmla="*/ 161 w 215"/>
                <a:gd name="T9" fmla="*/ 191 h 212"/>
                <a:gd name="T10" fmla="*/ 0 w 215"/>
                <a:gd name="T11" fmla="*/ 212 h 212"/>
                <a:gd name="T12" fmla="*/ 15 w 215"/>
                <a:gd name="T13" fmla="*/ 132 h 212"/>
                <a:gd name="T14" fmla="*/ 64 w 215"/>
                <a:gd name="T15" fmla="*/ 93 h 212"/>
                <a:gd name="T16" fmla="*/ 47 w 215"/>
                <a:gd name="T17" fmla="*/ 71 h 212"/>
                <a:gd name="T18" fmla="*/ 44 w 215"/>
                <a:gd name="T19" fmla="*/ 34 h 212"/>
                <a:gd name="T20" fmla="*/ 133 w 215"/>
                <a:gd name="T21" fmla="*/ 27 h 212"/>
                <a:gd name="T22" fmla="*/ 183 w 215"/>
                <a:gd name="T23" fmla="*/ 0 h 212"/>
                <a:gd name="T24" fmla="*/ 183 w 215"/>
                <a:gd name="T25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5" h="212">
                  <a:moveTo>
                    <a:pt x="183" y="0"/>
                  </a:moveTo>
                  <a:lnTo>
                    <a:pt x="215" y="93"/>
                  </a:lnTo>
                  <a:lnTo>
                    <a:pt x="181" y="136"/>
                  </a:lnTo>
                  <a:lnTo>
                    <a:pt x="166" y="146"/>
                  </a:lnTo>
                  <a:lnTo>
                    <a:pt x="161" y="191"/>
                  </a:lnTo>
                  <a:lnTo>
                    <a:pt x="0" y="212"/>
                  </a:lnTo>
                  <a:lnTo>
                    <a:pt x="15" y="132"/>
                  </a:lnTo>
                  <a:lnTo>
                    <a:pt x="64" y="93"/>
                  </a:lnTo>
                  <a:lnTo>
                    <a:pt x="47" y="71"/>
                  </a:lnTo>
                  <a:lnTo>
                    <a:pt x="44" y="34"/>
                  </a:lnTo>
                  <a:lnTo>
                    <a:pt x="133" y="27"/>
                  </a:lnTo>
                  <a:lnTo>
                    <a:pt x="183" y="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00" name="Freeform 252"/>
            <p:cNvSpPr>
              <a:spLocks/>
            </p:cNvSpPr>
            <p:nvPr/>
          </p:nvSpPr>
          <p:spPr bwMode="auto">
            <a:xfrm>
              <a:off x="3030" y="2632"/>
              <a:ext cx="111" cy="113"/>
            </a:xfrm>
            <a:custGeom>
              <a:avLst/>
              <a:gdLst>
                <a:gd name="T0" fmla="*/ 183 w 215"/>
                <a:gd name="T1" fmla="*/ 0 h 212"/>
                <a:gd name="T2" fmla="*/ 215 w 215"/>
                <a:gd name="T3" fmla="*/ 93 h 212"/>
                <a:gd name="T4" fmla="*/ 181 w 215"/>
                <a:gd name="T5" fmla="*/ 136 h 212"/>
                <a:gd name="T6" fmla="*/ 166 w 215"/>
                <a:gd name="T7" fmla="*/ 146 h 212"/>
                <a:gd name="T8" fmla="*/ 161 w 215"/>
                <a:gd name="T9" fmla="*/ 191 h 212"/>
                <a:gd name="T10" fmla="*/ 0 w 215"/>
                <a:gd name="T11" fmla="*/ 212 h 212"/>
                <a:gd name="T12" fmla="*/ 15 w 215"/>
                <a:gd name="T13" fmla="*/ 132 h 212"/>
                <a:gd name="T14" fmla="*/ 64 w 215"/>
                <a:gd name="T15" fmla="*/ 93 h 212"/>
                <a:gd name="T16" fmla="*/ 47 w 215"/>
                <a:gd name="T17" fmla="*/ 71 h 212"/>
                <a:gd name="T18" fmla="*/ 44 w 215"/>
                <a:gd name="T19" fmla="*/ 34 h 212"/>
                <a:gd name="T20" fmla="*/ 133 w 215"/>
                <a:gd name="T21" fmla="*/ 27 h 212"/>
                <a:gd name="T22" fmla="*/ 183 w 215"/>
                <a:gd name="T23" fmla="*/ 0 h 212"/>
                <a:gd name="T24" fmla="*/ 183 w 215"/>
                <a:gd name="T25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5" h="212">
                  <a:moveTo>
                    <a:pt x="183" y="0"/>
                  </a:moveTo>
                  <a:lnTo>
                    <a:pt x="215" y="93"/>
                  </a:lnTo>
                  <a:lnTo>
                    <a:pt x="181" y="136"/>
                  </a:lnTo>
                  <a:lnTo>
                    <a:pt x="166" y="146"/>
                  </a:lnTo>
                  <a:lnTo>
                    <a:pt x="161" y="191"/>
                  </a:lnTo>
                  <a:lnTo>
                    <a:pt x="0" y="212"/>
                  </a:lnTo>
                  <a:lnTo>
                    <a:pt x="15" y="132"/>
                  </a:lnTo>
                  <a:lnTo>
                    <a:pt x="64" y="93"/>
                  </a:lnTo>
                  <a:lnTo>
                    <a:pt x="47" y="71"/>
                  </a:lnTo>
                  <a:lnTo>
                    <a:pt x="44" y="34"/>
                  </a:lnTo>
                  <a:lnTo>
                    <a:pt x="133" y="27"/>
                  </a:lnTo>
                  <a:lnTo>
                    <a:pt x="183" y="0"/>
                  </a:lnTo>
                  <a:lnTo>
                    <a:pt x="183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01" name="Freeform 253"/>
            <p:cNvSpPr>
              <a:spLocks/>
            </p:cNvSpPr>
            <p:nvPr/>
          </p:nvSpPr>
          <p:spPr bwMode="auto">
            <a:xfrm>
              <a:off x="3112" y="2625"/>
              <a:ext cx="163" cy="185"/>
            </a:xfrm>
            <a:custGeom>
              <a:avLst/>
              <a:gdLst>
                <a:gd name="T0" fmla="*/ 0 w 316"/>
                <a:gd name="T1" fmla="*/ 207 h 351"/>
                <a:gd name="T2" fmla="*/ 89 w 316"/>
                <a:gd name="T3" fmla="*/ 240 h 351"/>
                <a:gd name="T4" fmla="*/ 146 w 316"/>
                <a:gd name="T5" fmla="*/ 294 h 351"/>
                <a:gd name="T6" fmla="*/ 183 w 316"/>
                <a:gd name="T7" fmla="*/ 305 h 351"/>
                <a:gd name="T8" fmla="*/ 211 w 316"/>
                <a:gd name="T9" fmla="*/ 345 h 351"/>
                <a:gd name="T10" fmla="*/ 239 w 316"/>
                <a:gd name="T11" fmla="*/ 351 h 351"/>
                <a:gd name="T12" fmla="*/ 316 w 316"/>
                <a:gd name="T13" fmla="*/ 228 h 351"/>
                <a:gd name="T14" fmla="*/ 287 w 316"/>
                <a:gd name="T15" fmla="*/ 174 h 351"/>
                <a:gd name="T16" fmla="*/ 310 w 316"/>
                <a:gd name="T17" fmla="*/ 30 h 351"/>
                <a:gd name="T18" fmla="*/ 264 w 316"/>
                <a:gd name="T19" fmla="*/ 16 h 351"/>
                <a:gd name="T20" fmla="*/ 232 w 316"/>
                <a:gd name="T21" fmla="*/ 50 h 351"/>
                <a:gd name="T22" fmla="*/ 187 w 316"/>
                <a:gd name="T23" fmla="*/ 46 h 351"/>
                <a:gd name="T24" fmla="*/ 132 w 316"/>
                <a:gd name="T25" fmla="*/ 0 h 351"/>
                <a:gd name="T26" fmla="*/ 44 w 316"/>
                <a:gd name="T27" fmla="*/ 5 h 351"/>
                <a:gd name="T28" fmla="*/ 24 w 316"/>
                <a:gd name="T29" fmla="*/ 16 h 351"/>
                <a:gd name="T30" fmla="*/ 54 w 316"/>
                <a:gd name="T31" fmla="*/ 109 h 351"/>
                <a:gd name="T32" fmla="*/ 22 w 316"/>
                <a:gd name="T33" fmla="*/ 149 h 351"/>
                <a:gd name="T34" fmla="*/ 5 w 316"/>
                <a:gd name="T35" fmla="*/ 159 h 351"/>
                <a:gd name="T36" fmla="*/ 0 w 316"/>
                <a:gd name="T37" fmla="*/ 207 h 351"/>
                <a:gd name="T38" fmla="*/ 0 w 316"/>
                <a:gd name="T39" fmla="*/ 207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6" h="351">
                  <a:moveTo>
                    <a:pt x="0" y="207"/>
                  </a:moveTo>
                  <a:lnTo>
                    <a:pt x="89" y="240"/>
                  </a:lnTo>
                  <a:lnTo>
                    <a:pt x="146" y="294"/>
                  </a:lnTo>
                  <a:lnTo>
                    <a:pt x="183" y="305"/>
                  </a:lnTo>
                  <a:lnTo>
                    <a:pt x="211" y="345"/>
                  </a:lnTo>
                  <a:lnTo>
                    <a:pt x="239" y="351"/>
                  </a:lnTo>
                  <a:lnTo>
                    <a:pt x="316" y="228"/>
                  </a:lnTo>
                  <a:lnTo>
                    <a:pt x="287" y="174"/>
                  </a:lnTo>
                  <a:lnTo>
                    <a:pt x="310" y="30"/>
                  </a:lnTo>
                  <a:lnTo>
                    <a:pt x="264" y="16"/>
                  </a:lnTo>
                  <a:lnTo>
                    <a:pt x="232" y="50"/>
                  </a:lnTo>
                  <a:lnTo>
                    <a:pt x="187" y="46"/>
                  </a:lnTo>
                  <a:lnTo>
                    <a:pt x="132" y="0"/>
                  </a:lnTo>
                  <a:lnTo>
                    <a:pt x="44" y="5"/>
                  </a:lnTo>
                  <a:lnTo>
                    <a:pt x="24" y="16"/>
                  </a:lnTo>
                  <a:lnTo>
                    <a:pt x="54" y="109"/>
                  </a:lnTo>
                  <a:lnTo>
                    <a:pt x="22" y="149"/>
                  </a:lnTo>
                  <a:lnTo>
                    <a:pt x="5" y="159"/>
                  </a:lnTo>
                  <a:lnTo>
                    <a:pt x="0" y="207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02" name="Freeform 254"/>
            <p:cNvSpPr>
              <a:spLocks/>
            </p:cNvSpPr>
            <p:nvPr/>
          </p:nvSpPr>
          <p:spPr bwMode="auto">
            <a:xfrm>
              <a:off x="3112" y="2625"/>
              <a:ext cx="163" cy="185"/>
            </a:xfrm>
            <a:custGeom>
              <a:avLst/>
              <a:gdLst>
                <a:gd name="T0" fmla="*/ 0 w 316"/>
                <a:gd name="T1" fmla="*/ 207 h 351"/>
                <a:gd name="T2" fmla="*/ 89 w 316"/>
                <a:gd name="T3" fmla="*/ 240 h 351"/>
                <a:gd name="T4" fmla="*/ 146 w 316"/>
                <a:gd name="T5" fmla="*/ 294 h 351"/>
                <a:gd name="T6" fmla="*/ 183 w 316"/>
                <a:gd name="T7" fmla="*/ 305 h 351"/>
                <a:gd name="T8" fmla="*/ 211 w 316"/>
                <a:gd name="T9" fmla="*/ 345 h 351"/>
                <a:gd name="T10" fmla="*/ 239 w 316"/>
                <a:gd name="T11" fmla="*/ 351 h 351"/>
                <a:gd name="T12" fmla="*/ 316 w 316"/>
                <a:gd name="T13" fmla="*/ 228 h 351"/>
                <a:gd name="T14" fmla="*/ 287 w 316"/>
                <a:gd name="T15" fmla="*/ 174 h 351"/>
                <a:gd name="T16" fmla="*/ 310 w 316"/>
                <a:gd name="T17" fmla="*/ 30 h 351"/>
                <a:gd name="T18" fmla="*/ 264 w 316"/>
                <a:gd name="T19" fmla="*/ 16 h 351"/>
                <a:gd name="T20" fmla="*/ 232 w 316"/>
                <a:gd name="T21" fmla="*/ 50 h 351"/>
                <a:gd name="T22" fmla="*/ 187 w 316"/>
                <a:gd name="T23" fmla="*/ 46 h 351"/>
                <a:gd name="T24" fmla="*/ 132 w 316"/>
                <a:gd name="T25" fmla="*/ 0 h 351"/>
                <a:gd name="T26" fmla="*/ 44 w 316"/>
                <a:gd name="T27" fmla="*/ 5 h 351"/>
                <a:gd name="T28" fmla="*/ 24 w 316"/>
                <a:gd name="T29" fmla="*/ 16 h 351"/>
                <a:gd name="T30" fmla="*/ 54 w 316"/>
                <a:gd name="T31" fmla="*/ 109 h 351"/>
                <a:gd name="T32" fmla="*/ 22 w 316"/>
                <a:gd name="T33" fmla="*/ 149 h 351"/>
                <a:gd name="T34" fmla="*/ 5 w 316"/>
                <a:gd name="T35" fmla="*/ 159 h 351"/>
                <a:gd name="T36" fmla="*/ 0 w 316"/>
                <a:gd name="T37" fmla="*/ 207 h 351"/>
                <a:gd name="T38" fmla="*/ 0 w 316"/>
                <a:gd name="T39" fmla="*/ 207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6" h="351">
                  <a:moveTo>
                    <a:pt x="0" y="207"/>
                  </a:moveTo>
                  <a:lnTo>
                    <a:pt x="89" y="240"/>
                  </a:lnTo>
                  <a:lnTo>
                    <a:pt x="146" y="294"/>
                  </a:lnTo>
                  <a:lnTo>
                    <a:pt x="183" y="305"/>
                  </a:lnTo>
                  <a:lnTo>
                    <a:pt x="211" y="345"/>
                  </a:lnTo>
                  <a:lnTo>
                    <a:pt x="239" y="351"/>
                  </a:lnTo>
                  <a:lnTo>
                    <a:pt x="316" y="228"/>
                  </a:lnTo>
                  <a:lnTo>
                    <a:pt x="287" y="174"/>
                  </a:lnTo>
                  <a:lnTo>
                    <a:pt x="310" y="30"/>
                  </a:lnTo>
                  <a:lnTo>
                    <a:pt x="264" y="16"/>
                  </a:lnTo>
                  <a:lnTo>
                    <a:pt x="232" y="50"/>
                  </a:lnTo>
                  <a:lnTo>
                    <a:pt x="187" y="46"/>
                  </a:lnTo>
                  <a:lnTo>
                    <a:pt x="132" y="0"/>
                  </a:lnTo>
                  <a:lnTo>
                    <a:pt x="44" y="5"/>
                  </a:lnTo>
                  <a:lnTo>
                    <a:pt x="24" y="16"/>
                  </a:lnTo>
                  <a:lnTo>
                    <a:pt x="54" y="109"/>
                  </a:lnTo>
                  <a:lnTo>
                    <a:pt x="22" y="149"/>
                  </a:lnTo>
                  <a:lnTo>
                    <a:pt x="5" y="159"/>
                  </a:lnTo>
                  <a:lnTo>
                    <a:pt x="0" y="207"/>
                  </a:lnTo>
                  <a:lnTo>
                    <a:pt x="0" y="207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03" name="Freeform 255"/>
            <p:cNvSpPr>
              <a:spLocks/>
            </p:cNvSpPr>
            <p:nvPr/>
          </p:nvSpPr>
          <p:spPr bwMode="auto">
            <a:xfrm>
              <a:off x="3021" y="2733"/>
              <a:ext cx="232" cy="219"/>
            </a:xfrm>
            <a:custGeom>
              <a:avLst/>
              <a:gdLst>
                <a:gd name="T0" fmla="*/ 74 w 452"/>
                <a:gd name="T1" fmla="*/ 13 h 415"/>
                <a:gd name="T2" fmla="*/ 58 w 452"/>
                <a:gd name="T3" fmla="*/ 63 h 415"/>
                <a:gd name="T4" fmla="*/ 80 w 452"/>
                <a:gd name="T5" fmla="*/ 93 h 415"/>
                <a:gd name="T6" fmla="*/ 0 w 452"/>
                <a:gd name="T7" fmla="*/ 176 h 415"/>
                <a:gd name="T8" fmla="*/ 0 w 452"/>
                <a:gd name="T9" fmla="*/ 200 h 415"/>
                <a:gd name="T10" fmla="*/ 47 w 452"/>
                <a:gd name="T11" fmla="*/ 244 h 415"/>
                <a:gd name="T12" fmla="*/ 50 w 452"/>
                <a:gd name="T13" fmla="*/ 268 h 415"/>
                <a:gd name="T14" fmla="*/ 157 w 452"/>
                <a:gd name="T15" fmla="*/ 315 h 415"/>
                <a:gd name="T16" fmla="*/ 199 w 452"/>
                <a:gd name="T17" fmla="*/ 415 h 415"/>
                <a:gd name="T18" fmla="*/ 226 w 452"/>
                <a:gd name="T19" fmla="*/ 398 h 415"/>
                <a:gd name="T20" fmla="*/ 322 w 452"/>
                <a:gd name="T21" fmla="*/ 407 h 415"/>
                <a:gd name="T22" fmla="*/ 338 w 452"/>
                <a:gd name="T23" fmla="*/ 383 h 415"/>
                <a:gd name="T24" fmla="*/ 452 w 452"/>
                <a:gd name="T25" fmla="*/ 376 h 415"/>
                <a:gd name="T26" fmla="*/ 431 w 452"/>
                <a:gd name="T27" fmla="*/ 330 h 415"/>
                <a:gd name="T28" fmla="*/ 428 w 452"/>
                <a:gd name="T29" fmla="*/ 220 h 415"/>
                <a:gd name="T30" fmla="*/ 412 w 452"/>
                <a:gd name="T31" fmla="*/ 202 h 415"/>
                <a:gd name="T32" fmla="*/ 417 w 452"/>
                <a:gd name="T33" fmla="*/ 141 h 415"/>
                <a:gd name="T34" fmla="*/ 388 w 452"/>
                <a:gd name="T35" fmla="*/ 138 h 415"/>
                <a:gd name="T36" fmla="*/ 360 w 452"/>
                <a:gd name="T37" fmla="*/ 98 h 415"/>
                <a:gd name="T38" fmla="*/ 323 w 452"/>
                <a:gd name="T39" fmla="*/ 88 h 415"/>
                <a:gd name="T40" fmla="*/ 265 w 452"/>
                <a:gd name="T41" fmla="*/ 34 h 415"/>
                <a:gd name="T42" fmla="*/ 176 w 452"/>
                <a:gd name="T43" fmla="*/ 0 h 415"/>
                <a:gd name="T44" fmla="*/ 74 w 452"/>
                <a:gd name="T45" fmla="*/ 13 h 415"/>
                <a:gd name="T46" fmla="*/ 74 w 452"/>
                <a:gd name="T47" fmla="*/ 13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2" h="415">
                  <a:moveTo>
                    <a:pt x="74" y="13"/>
                  </a:moveTo>
                  <a:lnTo>
                    <a:pt x="58" y="63"/>
                  </a:lnTo>
                  <a:lnTo>
                    <a:pt x="80" y="93"/>
                  </a:lnTo>
                  <a:lnTo>
                    <a:pt x="0" y="176"/>
                  </a:lnTo>
                  <a:lnTo>
                    <a:pt x="0" y="200"/>
                  </a:lnTo>
                  <a:lnTo>
                    <a:pt x="47" y="244"/>
                  </a:lnTo>
                  <a:lnTo>
                    <a:pt x="50" y="268"/>
                  </a:lnTo>
                  <a:lnTo>
                    <a:pt x="157" y="315"/>
                  </a:lnTo>
                  <a:lnTo>
                    <a:pt x="199" y="415"/>
                  </a:lnTo>
                  <a:lnTo>
                    <a:pt x="226" y="398"/>
                  </a:lnTo>
                  <a:lnTo>
                    <a:pt x="322" y="407"/>
                  </a:lnTo>
                  <a:lnTo>
                    <a:pt x="338" y="383"/>
                  </a:lnTo>
                  <a:lnTo>
                    <a:pt x="452" y="376"/>
                  </a:lnTo>
                  <a:lnTo>
                    <a:pt x="431" y="330"/>
                  </a:lnTo>
                  <a:lnTo>
                    <a:pt x="428" y="220"/>
                  </a:lnTo>
                  <a:lnTo>
                    <a:pt x="412" y="202"/>
                  </a:lnTo>
                  <a:lnTo>
                    <a:pt x="417" y="141"/>
                  </a:lnTo>
                  <a:lnTo>
                    <a:pt x="388" y="138"/>
                  </a:lnTo>
                  <a:lnTo>
                    <a:pt x="360" y="98"/>
                  </a:lnTo>
                  <a:lnTo>
                    <a:pt x="323" y="88"/>
                  </a:lnTo>
                  <a:lnTo>
                    <a:pt x="265" y="34"/>
                  </a:lnTo>
                  <a:lnTo>
                    <a:pt x="176" y="0"/>
                  </a:lnTo>
                  <a:lnTo>
                    <a:pt x="74" y="13"/>
                  </a:lnTo>
                  <a:lnTo>
                    <a:pt x="74" y="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04" name="Freeform 256"/>
            <p:cNvSpPr>
              <a:spLocks/>
            </p:cNvSpPr>
            <p:nvPr/>
          </p:nvSpPr>
          <p:spPr bwMode="auto">
            <a:xfrm>
              <a:off x="3021" y="2733"/>
              <a:ext cx="232" cy="219"/>
            </a:xfrm>
            <a:custGeom>
              <a:avLst/>
              <a:gdLst>
                <a:gd name="T0" fmla="*/ 74 w 452"/>
                <a:gd name="T1" fmla="*/ 13 h 415"/>
                <a:gd name="T2" fmla="*/ 58 w 452"/>
                <a:gd name="T3" fmla="*/ 63 h 415"/>
                <a:gd name="T4" fmla="*/ 80 w 452"/>
                <a:gd name="T5" fmla="*/ 93 h 415"/>
                <a:gd name="T6" fmla="*/ 0 w 452"/>
                <a:gd name="T7" fmla="*/ 176 h 415"/>
                <a:gd name="T8" fmla="*/ 0 w 452"/>
                <a:gd name="T9" fmla="*/ 200 h 415"/>
                <a:gd name="T10" fmla="*/ 47 w 452"/>
                <a:gd name="T11" fmla="*/ 244 h 415"/>
                <a:gd name="T12" fmla="*/ 50 w 452"/>
                <a:gd name="T13" fmla="*/ 268 h 415"/>
                <a:gd name="T14" fmla="*/ 157 w 452"/>
                <a:gd name="T15" fmla="*/ 315 h 415"/>
                <a:gd name="T16" fmla="*/ 199 w 452"/>
                <a:gd name="T17" fmla="*/ 415 h 415"/>
                <a:gd name="T18" fmla="*/ 226 w 452"/>
                <a:gd name="T19" fmla="*/ 398 h 415"/>
                <a:gd name="T20" fmla="*/ 322 w 452"/>
                <a:gd name="T21" fmla="*/ 407 h 415"/>
                <a:gd name="T22" fmla="*/ 338 w 452"/>
                <a:gd name="T23" fmla="*/ 383 h 415"/>
                <a:gd name="T24" fmla="*/ 452 w 452"/>
                <a:gd name="T25" fmla="*/ 376 h 415"/>
                <a:gd name="T26" fmla="*/ 431 w 452"/>
                <a:gd name="T27" fmla="*/ 330 h 415"/>
                <a:gd name="T28" fmla="*/ 428 w 452"/>
                <a:gd name="T29" fmla="*/ 220 h 415"/>
                <a:gd name="T30" fmla="*/ 412 w 452"/>
                <a:gd name="T31" fmla="*/ 202 h 415"/>
                <a:gd name="T32" fmla="*/ 417 w 452"/>
                <a:gd name="T33" fmla="*/ 141 h 415"/>
                <a:gd name="T34" fmla="*/ 388 w 452"/>
                <a:gd name="T35" fmla="*/ 138 h 415"/>
                <a:gd name="T36" fmla="*/ 360 w 452"/>
                <a:gd name="T37" fmla="*/ 98 h 415"/>
                <a:gd name="T38" fmla="*/ 323 w 452"/>
                <a:gd name="T39" fmla="*/ 88 h 415"/>
                <a:gd name="T40" fmla="*/ 265 w 452"/>
                <a:gd name="T41" fmla="*/ 34 h 415"/>
                <a:gd name="T42" fmla="*/ 176 w 452"/>
                <a:gd name="T43" fmla="*/ 0 h 415"/>
                <a:gd name="T44" fmla="*/ 74 w 452"/>
                <a:gd name="T45" fmla="*/ 13 h 415"/>
                <a:gd name="T46" fmla="*/ 74 w 452"/>
                <a:gd name="T47" fmla="*/ 13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2" h="415">
                  <a:moveTo>
                    <a:pt x="74" y="13"/>
                  </a:moveTo>
                  <a:lnTo>
                    <a:pt x="58" y="63"/>
                  </a:lnTo>
                  <a:lnTo>
                    <a:pt x="80" y="93"/>
                  </a:lnTo>
                  <a:lnTo>
                    <a:pt x="0" y="176"/>
                  </a:lnTo>
                  <a:lnTo>
                    <a:pt x="0" y="200"/>
                  </a:lnTo>
                  <a:lnTo>
                    <a:pt x="47" y="244"/>
                  </a:lnTo>
                  <a:lnTo>
                    <a:pt x="50" y="268"/>
                  </a:lnTo>
                  <a:lnTo>
                    <a:pt x="157" y="315"/>
                  </a:lnTo>
                  <a:lnTo>
                    <a:pt x="199" y="415"/>
                  </a:lnTo>
                  <a:lnTo>
                    <a:pt x="226" y="398"/>
                  </a:lnTo>
                  <a:lnTo>
                    <a:pt x="322" y="407"/>
                  </a:lnTo>
                  <a:lnTo>
                    <a:pt x="338" y="383"/>
                  </a:lnTo>
                  <a:lnTo>
                    <a:pt x="452" y="376"/>
                  </a:lnTo>
                  <a:lnTo>
                    <a:pt x="431" y="330"/>
                  </a:lnTo>
                  <a:lnTo>
                    <a:pt x="428" y="220"/>
                  </a:lnTo>
                  <a:lnTo>
                    <a:pt x="412" y="202"/>
                  </a:lnTo>
                  <a:lnTo>
                    <a:pt x="417" y="141"/>
                  </a:lnTo>
                  <a:lnTo>
                    <a:pt x="388" y="138"/>
                  </a:lnTo>
                  <a:lnTo>
                    <a:pt x="360" y="98"/>
                  </a:lnTo>
                  <a:lnTo>
                    <a:pt x="323" y="88"/>
                  </a:lnTo>
                  <a:lnTo>
                    <a:pt x="265" y="34"/>
                  </a:lnTo>
                  <a:lnTo>
                    <a:pt x="176" y="0"/>
                  </a:lnTo>
                  <a:lnTo>
                    <a:pt x="74" y="13"/>
                  </a:lnTo>
                  <a:lnTo>
                    <a:pt x="74" y="13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05" name="Freeform 257"/>
            <p:cNvSpPr>
              <a:spLocks/>
            </p:cNvSpPr>
            <p:nvPr/>
          </p:nvSpPr>
          <p:spPr bwMode="auto">
            <a:xfrm>
              <a:off x="3020" y="2773"/>
              <a:ext cx="42" cy="55"/>
            </a:xfrm>
            <a:custGeom>
              <a:avLst/>
              <a:gdLst>
                <a:gd name="T0" fmla="*/ 1 w 78"/>
                <a:gd name="T1" fmla="*/ 103 h 103"/>
                <a:gd name="T2" fmla="*/ 78 w 78"/>
                <a:gd name="T3" fmla="*/ 18 h 103"/>
                <a:gd name="T4" fmla="*/ 71 w 78"/>
                <a:gd name="T5" fmla="*/ 7 h 103"/>
                <a:gd name="T6" fmla="*/ 40 w 78"/>
                <a:gd name="T7" fmla="*/ 0 h 103"/>
                <a:gd name="T8" fmla="*/ 0 w 78"/>
                <a:gd name="T9" fmla="*/ 17 h 103"/>
                <a:gd name="T10" fmla="*/ 1 w 78"/>
                <a:gd name="T11" fmla="*/ 103 h 103"/>
                <a:gd name="T12" fmla="*/ 1 w 78"/>
                <a:gd name="T1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03">
                  <a:moveTo>
                    <a:pt x="1" y="103"/>
                  </a:moveTo>
                  <a:lnTo>
                    <a:pt x="78" y="18"/>
                  </a:lnTo>
                  <a:lnTo>
                    <a:pt x="71" y="7"/>
                  </a:lnTo>
                  <a:lnTo>
                    <a:pt x="40" y="0"/>
                  </a:lnTo>
                  <a:lnTo>
                    <a:pt x="0" y="17"/>
                  </a:lnTo>
                  <a:lnTo>
                    <a:pt x="1" y="103"/>
                  </a:lnTo>
                  <a:lnTo>
                    <a:pt x="1" y="10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06" name="Freeform 258"/>
            <p:cNvSpPr>
              <a:spLocks/>
            </p:cNvSpPr>
            <p:nvPr/>
          </p:nvSpPr>
          <p:spPr bwMode="auto">
            <a:xfrm>
              <a:off x="3020" y="2773"/>
              <a:ext cx="42" cy="55"/>
            </a:xfrm>
            <a:custGeom>
              <a:avLst/>
              <a:gdLst>
                <a:gd name="T0" fmla="*/ 1 w 78"/>
                <a:gd name="T1" fmla="*/ 103 h 103"/>
                <a:gd name="T2" fmla="*/ 78 w 78"/>
                <a:gd name="T3" fmla="*/ 18 h 103"/>
                <a:gd name="T4" fmla="*/ 71 w 78"/>
                <a:gd name="T5" fmla="*/ 7 h 103"/>
                <a:gd name="T6" fmla="*/ 40 w 78"/>
                <a:gd name="T7" fmla="*/ 0 h 103"/>
                <a:gd name="T8" fmla="*/ 0 w 78"/>
                <a:gd name="T9" fmla="*/ 17 h 103"/>
                <a:gd name="T10" fmla="*/ 1 w 78"/>
                <a:gd name="T11" fmla="*/ 103 h 103"/>
                <a:gd name="T12" fmla="*/ 1 w 78"/>
                <a:gd name="T1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03">
                  <a:moveTo>
                    <a:pt x="1" y="103"/>
                  </a:moveTo>
                  <a:lnTo>
                    <a:pt x="78" y="18"/>
                  </a:lnTo>
                  <a:lnTo>
                    <a:pt x="71" y="7"/>
                  </a:lnTo>
                  <a:lnTo>
                    <a:pt x="40" y="0"/>
                  </a:lnTo>
                  <a:lnTo>
                    <a:pt x="0" y="17"/>
                  </a:lnTo>
                  <a:lnTo>
                    <a:pt x="1" y="103"/>
                  </a:lnTo>
                  <a:lnTo>
                    <a:pt x="1" y="103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07" name="Freeform 259"/>
            <p:cNvSpPr>
              <a:spLocks/>
            </p:cNvSpPr>
            <p:nvPr/>
          </p:nvSpPr>
          <p:spPr bwMode="auto">
            <a:xfrm>
              <a:off x="3020" y="2739"/>
              <a:ext cx="39" cy="43"/>
            </a:xfrm>
            <a:custGeom>
              <a:avLst/>
              <a:gdLst>
                <a:gd name="T0" fmla="*/ 0 w 77"/>
                <a:gd name="T1" fmla="*/ 47 h 79"/>
                <a:gd name="T2" fmla="*/ 2 w 77"/>
                <a:gd name="T3" fmla="*/ 79 h 79"/>
                <a:gd name="T4" fmla="*/ 42 w 77"/>
                <a:gd name="T5" fmla="*/ 62 h 79"/>
                <a:gd name="T6" fmla="*/ 73 w 77"/>
                <a:gd name="T7" fmla="*/ 69 h 79"/>
                <a:gd name="T8" fmla="*/ 61 w 77"/>
                <a:gd name="T9" fmla="*/ 49 h 79"/>
                <a:gd name="T10" fmla="*/ 77 w 77"/>
                <a:gd name="T11" fmla="*/ 0 h 79"/>
                <a:gd name="T12" fmla="*/ 17 w 77"/>
                <a:gd name="T13" fmla="*/ 8 h 79"/>
                <a:gd name="T14" fmla="*/ 0 w 77"/>
                <a:gd name="T15" fmla="*/ 47 h 79"/>
                <a:gd name="T16" fmla="*/ 0 w 77"/>
                <a:gd name="T17" fmla="*/ 4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79">
                  <a:moveTo>
                    <a:pt x="0" y="47"/>
                  </a:moveTo>
                  <a:lnTo>
                    <a:pt x="2" y="79"/>
                  </a:lnTo>
                  <a:lnTo>
                    <a:pt x="42" y="62"/>
                  </a:lnTo>
                  <a:lnTo>
                    <a:pt x="73" y="69"/>
                  </a:lnTo>
                  <a:lnTo>
                    <a:pt x="61" y="49"/>
                  </a:lnTo>
                  <a:lnTo>
                    <a:pt x="77" y="0"/>
                  </a:lnTo>
                  <a:lnTo>
                    <a:pt x="17" y="8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08" name="Freeform 260"/>
            <p:cNvSpPr>
              <a:spLocks/>
            </p:cNvSpPr>
            <p:nvPr/>
          </p:nvSpPr>
          <p:spPr bwMode="auto">
            <a:xfrm>
              <a:off x="3020" y="2739"/>
              <a:ext cx="39" cy="43"/>
            </a:xfrm>
            <a:custGeom>
              <a:avLst/>
              <a:gdLst>
                <a:gd name="T0" fmla="*/ 0 w 77"/>
                <a:gd name="T1" fmla="*/ 47 h 79"/>
                <a:gd name="T2" fmla="*/ 2 w 77"/>
                <a:gd name="T3" fmla="*/ 79 h 79"/>
                <a:gd name="T4" fmla="*/ 42 w 77"/>
                <a:gd name="T5" fmla="*/ 62 h 79"/>
                <a:gd name="T6" fmla="*/ 73 w 77"/>
                <a:gd name="T7" fmla="*/ 69 h 79"/>
                <a:gd name="T8" fmla="*/ 61 w 77"/>
                <a:gd name="T9" fmla="*/ 49 h 79"/>
                <a:gd name="T10" fmla="*/ 77 w 77"/>
                <a:gd name="T11" fmla="*/ 0 h 79"/>
                <a:gd name="T12" fmla="*/ 17 w 77"/>
                <a:gd name="T13" fmla="*/ 8 h 79"/>
                <a:gd name="T14" fmla="*/ 0 w 77"/>
                <a:gd name="T15" fmla="*/ 47 h 79"/>
                <a:gd name="T16" fmla="*/ 0 w 77"/>
                <a:gd name="T17" fmla="*/ 4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79">
                  <a:moveTo>
                    <a:pt x="0" y="47"/>
                  </a:moveTo>
                  <a:lnTo>
                    <a:pt x="2" y="79"/>
                  </a:lnTo>
                  <a:lnTo>
                    <a:pt x="42" y="62"/>
                  </a:lnTo>
                  <a:lnTo>
                    <a:pt x="73" y="69"/>
                  </a:lnTo>
                  <a:lnTo>
                    <a:pt x="61" y="49"/>
                  </a:lnTo>
                  <a:lnTo>
                    <a:pt x="77" y="0"/>
                  </a:lnTo>
                  <a:lnTo>
                    <a:pt x="17" y="8"/>
                  </a:lnTo>
                  <a:lnTo>
                    <a:pt x="0" y="47"/>
                  </a:lnTo>
                  <a:lnTo>
                    <a:pt x="0" y="47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09" name="Freeform 261"/>
            <p:cNvSpPr>
              <a:spLocks/>
            </p:cNvSpPr>
            <p:nvPr/>
          </p:nvSpPr>
          <p:spPr bwMode="auto">
            <a:xfrm>
              <a:off x="2654" y="2836"/>
              <a:ext cx="258" cy="254"/>
            </a:xfrm>
            <a:custGeom>
              <a:avLst/>
              <a:gdLst>
                <a:gd name="T0" fmla="*/ 12 w 502"/>
                <a:gd name="T1" fmla="*/ 19 h 481"/>
                <a:gd name="T2" fmla="*/ 58 w 502"/>
                <a:gd name="T3" fmla="*/ 87 h 481"/>
                <a:gd name="T4" fmla="*/ 35 w 502"/>
                <a:gd name="T5" fmla="*/ 136 h 481"/>
                <a:gd name="T6" fmla="*/ 48 w 502"/>
                <a:gd name="T7" fmla="*/ 187 h 481"/>
                <a:gd name="T8" fmla="*/ 76 w 502"/>
                <a:gd name="T9" fmla="*/ 197 h 481"/>
                <a:gd name="T10" fmla="*/ 70 w 502"/>
                <a:gd name="T11" fmla="*/ 252 h 481"/>
                <a:gd name="T12" fmla="*/ 12 w 502"/>
                <a:gd name="T13" fmla="*/ 318 h 481"/>
                <a:gd name="T14" fmla="*/ 0 w 502"/>
                <a:gd name="T15" fmla="*/ 389 h 481"/>
                <a:gd name="T16" fmla="*/ 0 w 502"/>
                <a:gd name="T17" fmla="*/ 466 h 481"/>
                <a:gd name="T18" fmla="*/ 58 w 502"/>
                <a:gd name="T19" fmla="*/ 432 h 481"/>
                <a:gd name="T20" fmla="*/ 98 w 502"/>
                <a:gd name="T21" fmla="*/ 462 h 481"/>
                <a:gd name="T22" fmla="*/ 270 w 502"/>
                <a:gd name="T23" fmla="*/ 434 h 481"/>
                <a:gd name="T24" fmla="*/ 374 w 502"/>
                <a:gd name="T25" fmla="*/ 481 h 481"/>
                <a:gd name="T26" fmla="*/ 459 w 502"/>
                <a:gd name="T27" fmla="*/ 461 h 481"/>
                <a:gd name="T28" fmla="*/ 411 w 502"/>
                <a:gd name="T29" fmla="*/ 425 h 481"/>
                <a:gd name="T30" fmla="*/ 410 w 502"/>
                <a:gd name="T31" fmla="*/ 284 h 481"/>
                <a:gd name="T32" fmla="*/ 481 w 502"/>
                <a:gd name="T33" fmla="*/ 275 h 481"/>
                <a:gd name="T34" fmla="*/ 474 w 502"/>
                <a:gd name="T35" fmla="*/ 234 h 481"/>
                <a:gd name="T36" fmla="*/ 502 w 502"/>
                <a:gd name="T37" fmla="*/ 234 h 481"/>
                <a:gd name="T38" fmla="*/ 498 w 502"/>
                <a:gd name="T39" fmla="*/ 193 h 481"/>
                <a:gd name="T40" fmla="*/ 420 w 502"/>
                <a:gd name="T41" fmla="*/ 198 h 481"/>
                <a:gd name="T42" fmla="*/ 384 w 502"/>
                <a:gd name="T43" fmla="*/ 59 h 481"/>
                <a:gd name="T44" fmla="*/ 365 w 502"/>
                <a:gd name="T45" fmla="*/ 60 h 481"/>
                <a:gd name="T46" fmla="*/ 356 w 502"/>
                <a:gd name="T47" fmla="*/ 38 h 481"/>
                <a:gd name="T48" fmla="*/ 320 w 502"/>
                <a:gd name="T49" fmla="*/ 40 h 481"/>
                <a:gd name="T50" fmla="*/ 315 w 502"/>
                <a:gd name="T51" fmla="*/ 78 h 481"/>
                <a:gd name="T52" fmla="*/ 225 w 502"/>
                <a:gd name="T53" fmla="*/ 85 h 481"/>
                <a:gd name="T54" fmla="*/ 224 w 502"/>
                <a:gd name="T55" fmla="*/ 70 h 481"/>
                <a:gd name="T56" fmla="*/ 206 w 502"/>
                <a:gd name="T57" fmla="*/ 70 h 481"/>
                <a:gd name="T58" fmla="*/ 183 w 502"/>
                <a:gd name="T59" fmla="*/ 0 h 481"/>
                <a:gd name="T60" fmla="*/ 12 w 502"/>
                <a:gd name="T61" fmla="*/ 19 h 481"/>
                <a:gd name="T62" fmla="*/ 12 w 502"/>
                <a:gd name="T63" fmla="*/ 19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02" h="481">
                  <a:moveTo>
                    <a:pt x="12" y="19"/>
                  </a:moveTo>
                  <a:lnTo>
                    <a:pt x="58" y="87"/>
                  </a:lnTo>
                  <a:lnTo>
                    <a:pt x="35" y="136"/>
                  </a:lnTo>
                  <a:lnTo>
                    <a:pt x="48" y="187"/>
                  </a:lnTo>
                  <a:lnTo>
                    <a:pt x="76" y="197"/>
                  </a:lnTo>
                  <a:lnTo>
                    <a:pt x="70" y="252"/>
                  </a:lnTo>
                  <a:lnTo>
                    <a:pt x="12" y="318"/>
                  </a:lnTo>
                  <a:lnTo>
                    <a:pt x="0" y="389"/>
                  </a:lnTo>
                  <a:lnTo>
                    <a:pt x="0" y="466"/>
                  </a:lnTo>
                  <a:lnTo>
                    <a:pt x="58" y="432"/>
                  </a:lnTo>
                  <a:lnTo>
                    <a:pt x="98" y="462"/>
                  </a:lnTo>
                  <a:lnTo>
                    <a:pt x="270" y="434"/>
                  </a:lnTo>
                  <a:lnTo>
                    <a:pt x="374" y="481"/>
                  </a:lnTo>
                  <a:lnTo>
                    <a:pt x="459" y="461"/>
                  </a:lnTo>
                  <a:lnTo>
                    <a:pt x="411" y="425"/>
                  </a:lnTo>
                  <a:lnTo>
                    <a:pt x="410" y="284"/>
                  </a:lnTo>
                  <a:lnTo>
                    <a:pt x="481" y="275"/>
                  </a:lnTo>
                  <a:lnTo>
                    <a:pt x="474" y="234"/>
                  </a:lnTo>
                  <a:lnTo>
                    <a:pt x="502" y="234"/>
                  </a:lnTo>
                  <a:lnTo>
                    <a:pt x="498" y="193"/>
                  </a:lnTo>
                  <a:lnTo>
                    <a:pt x="420" y="198"/>
                  </a:lnTo>
                  <a:lnTo>
                    <a:pt x="384" y="59"/>
                  </a:lnTo>
                  <a:lnTo>
                    <a:pt x="365" y="60"/>
                  </a:lnTo>
                  <a:lnTo>
                    <a:pt x="356" y="38"/>
                  </a:lnTo>
                  <a:lnTo>
                    <a:pt x="320" y="40"/>
                  </a:lnTo>
                  <a:lnTo>
                    <a:pt x="315" y="78"/>
                  </a:lnTo>
                  <a:lnTo>
                    <a:pt x="225" y="85"/>
                  </a:lnTo>
                  <a:lnTo>
                    <a:pt x="224" y="70"/>
                  </a:lnTo>
                  <a:lnTo>
                    <a:pt x="206" y="70"/>
                  </a:lnTo>
                  <a:lnTo>
                    <a:pt x="183" y="0"/>
                  </a:lnTo>
                  <a:lnTo>
                    <a:pt x="12" y="19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10" name="Freeform 262"/>
            <p:cNvSpPr>
              <a:spLocks/>
            </p:cNvSpPr>
            <p:nvPr/>
          </p:nvSpPr>
          <p:spPr bwMode="auto">
            <a:xfrm>
              <a:off x="2654" y="2836"/>
              <a:ext cx="258" cy="254"/>
            </a:xfrm>
            <a:custGeom>
              <a:avLst/>
              <a:gdLst>
                <a:gd name="T0" fmla="*/ 12 w 502"/>
                <a:gd name="T1" fmla="*/ 19 h 481"/>
                <a:gd name="T2" fmla="*/ 58 w 502"/>
                <a:gd name="T3" fmla="*/ 87 h 481"/>
                <a:gd name="T4" fmla="*/ 35 w 502"/>
                <a:gd name="T5" fmla="*/ 136 h 481"/>
                <a:gd name="T6" fmla="*/ 48 w 502"/>
                <a:gd name="T7" fmla="*/ 187 h 481"/>
                <a:gd name="T8" fmla="*/ 76 w 502"/>
                <a:gd name="T9" fmla="*/ 197 h 481"/>
                <a:gd name="T10" fmla="*/ 70 w 502"/>
                <a:gd name="T11" fmla="*/ 252 h 481"/>
                <a:gd name="T12" fmla="*/ 12 w 502"/>
                <a:gd name="T13" fmla="*/ 318 h 481"/>
                <a:gd name="T14" fmla="*/ 0 w 502"/>
                <a:gd name="T15" fmla="*/ 389 h 481"/>
                <a:gd name="T16" fmla="*/ 0 w 502"/>
                <a:gd name="T17" fmla="*/ 466 h 481"/>
                <a:gd name="T18" fmla="*/ 58 w 502"/>
                <a:gd name="T19" fmla="*/ 432 h 481"/>
                <a:gd name="T20" fmla="*/ 98 w 502"/>
                <a:gd name="T21" fmla="*/ 462 h 481"/>
                <a:gd name="T22" fmla="*/ 270 w 502"/>
                <a:gd name="T23" fmla="*/ 434 h 481"/>
                <a:gd name="T24" fmla="*/ 374 w 502"/>
                <a:gd name="T25" fmla="*/ 481 h 481"/>
                <a:gd name="T26" fmla="*/ 459 w 502"/>
                <a:gd name="T27" fmla="*/ 461 h 481"/>
                <a:gd name="T28" fmla="*/ 411 w 502"/>
                <a:gd name="T29" fmla="*/ 425 h 481"/>
                <a:gd name="T30" fmla="*/ 410 w 502"/>
                <a:gd name="T31" fmla="*/ 284 h 481"/>
                <a:gd name="T32" fmla="*/ 481 w 502"/>
                <a:gd name="T33" fmla="*/ 275 h 481"/>
                <a:gd name="T34" fmla="*/ 474 w 502"/>
                <a:gd name="T35" fmla="*/ 234 h 481"/>
                <a:gd name="T36" fmla="*/ 502 w 502"/>
                <a:gd name="T37" fmla="*/ 234 h 481"/>
                <a:gd name="T38" fmla="*/ 498 w 502"/>
                <a:gd name="T39" fmla="*/ 193 h 481"/>
                <a:gd name="T40" fmla="*/ 420 w 502"/>
                <a:gd name="T41" fmla="*/ 198 h 481"/>
                <a:gd name="T42" fmla="*/ 384 w 502"/>
                <a:gd name="T43" fmla="*/ 59 h 481"/>
                <a:gd name="T44" fmla="*/ 365 w 502"/>
                <a:gd name="T45" fmla="*/ 60 h 481"/>
                <a:gd name="T46" fmla="*/ 356 w 502"/>
                <a:gd name="T47" fmla="*/ 38 h 481"/>
                <a:gd name="T48" fmla="*/ 320 w 502"/>
                <a:gd name="T49" fmla="*/ 40 h 481"/>
                <a:gd name="T50" fmla="*/ 315 w 502"/>
                <a:gd name="T51" fmla="*/ 78 h 481"/>
                <a:gd name="T52" fmla="*/ 225 w 502"/>
                <a:gd name="T53" fmla="*/ 85 h 481"/>
                <a:gd name="T54" fmla="*/ 224 w 502"/>
                <a:gd name="T55" fmla="*/ 70 h 481"/>
                <a:gd name="T56" fmla="*/ 206 w 502"/>
                <a:gd name="T57" fmla="*/ 70 h 481"/>
                <a:gd name="T58" fmla="*/ 183 w 502"/>
                <a:gd name="T59" fmla="*/ 0 h 481"/>
                <a:gd name="T60" fmla="*/ 12 w 502"/>
                <a:gd name="T61" fmla="*/ 19 h 481"/>
                <a:gd name="T62" fmla="*/ 12 w 502"/>
                <a:gd name="T63" fmla="*/ 19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02" h="481">
                  <a:moveTo>
                    <a:pt x="12" y="19"/>
                  </a:moveTo>
                  <a:lnTo>
                    <a:pt x="58" y="87"/>
                  </a:lnTo>
                  <a:lnTo>
                    <a:pt x="35" y="136"/>
                  </a:lnTo>
                  <a:lnTo>
                    <a:pt x="48" y="187"/>
                  </a:lnTo>
                  <a:lnTo>
                    <a:pt x="76" y="197"/>
                  </a:lnTo>
                  <a:lnTo>
                    <a:pt x="70" y="252"/>
                  </a:lnTo>
                  <a:lnTo>
                    <a:pt x="12" y="318"/>
                  </a:lnTo>
                  <a:lnTo>
                    <a:pt x="0" y="389"/>
                  </a:lnTo>
                  <a:lnTo>
                    <a:pt x="0" y="466"/>
                  </a:lnTo>
                  <a:lnTo>
                    <a:pt x="58" y="432"/>
                  </a:lnTo>
                  <a:lnTo>
                    <a:pt x="98" y="462"/>
                  </a:lnTo>
                  <a:lnTo>
                    <a:pt x="270" y="434"/>
                  </a:lnTo>
                  <a:lnTo>
                    <a:pt x="374" y="481"/>
                  </a:lnTo>
                  <a:lnTo>
                    <a:pt x="459" y="461"/>
                  </a:lnTo>
                  <a:lnTo>
                    <a:pt x="411" y="425"/>
                  </a:lnTo>
                  <a:lnTo>
                    <a:pt x="410" y="284"/>
                  </a:lnTo>
                  <a:lnTo>
                    <a:pt x="481" y="275"/>
                  </a:lnTo>
                  <a:lnTo>
                    <a:pt x="474" y="234"/>
                  </a:lnTo>
                  <a:lnTo>
                    <a:pt x="502" y="234"/>
                  </a:lnTo>
                  <a:lnTo>
                    <a:pt x="498" y="193"/>
                  </a:lnTo>
                  <a:lnTo>
                    <a:pt x="420" y="198"/>
                  </a:lnTo>
                  <a:lnTo>
                    <a:pt x="384" y="59"/>
                  </a:lnTo>
                  <a:lnTo>
                    <a:pt x="365" y="60"/>
                  </a:lnTo>
                  <a:lnTo>
                    <a:pt x="356" y="38"/>
                  </a:lnTo>
                  <a:lnTo>
                    <a:pt x="320" y="40"/>
                  </a:lnTo>
                  <a:lnTo>
                    <a:pt x="315" y="78"/>
                  </a:lnTo>
                  <a:lnTo>
                    <a:pt x="225" y="85"/>
                  </a:lnTo>
                  <a:lnTo>
                    <a:pt x="224" y="70"/>
                  </a:lnTo>
                  <a:lnTo>
                    <a:pt x="206" y="70"/>
                  </a:lnTo>
                  <a:lnTo>
                    <a:pt x="183" y="0"/>
                  </a:lnTo>
                  <a:lnTo>
                    <a:pt x="12" y="19"/>
                  </a:lnTo>
                  <a:lnTo>
                    <a:pt x="12" y="19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11" name="Freeform 263"/>
            <p:cNvSpPr>
              <a:spLocks/>
            </p:cNvSpPr>
            <p:nvPr/>
          </p:nvSpPr>
          <p:spPr bwMode="auto">
            <a:xfrm>
              <a:off x="2864" y="2876"/>
              <a:ext cx="253" cy="205"/>
            </a:xfrm>
            <a:custGeom>
              <a:avLst/>
              <a:gdLst>
                <a:gd name="T0" fmla="*/ 489 w 489"/>
                <a:gd name="T1" fmla="*/ 114 h 391"/>
                <a:gd name="T2" fmla="*/ 453 w 489"/>
                <a:gd name="T3" fmla="*/ 166 h 391"/>
                <a:gd name="T4" fmla="*/ 429 w 489"/>
                <a:gd name="T5" fmla="*/ 183 h 391"/>
                <a:gd name="T6" fmla="*/ 431 w 489"/>
                <a:gd name="T7" fmla="*/ 229 h 391"/>
                <a:gd name="T8" fmla="*/ 330 w 489"/>
                <a:gd name="T9" fmla="*/ 268 h 391"/>
                <a:gd name="T10" fmla="*/ 350 w 489"/>
                <a:gd name="T11" fmla="*/ 299 h 391"/>
                <a:gd name="T12" fmla="*/ 306 w 489"/>
                <a:gd name="T13" fmla="*/ 301 h 391"/>
                <a:gd name="T14" fmla="*/ 216 w 489"/>
                <a:gd name="T15" fmla="*/ 391 h 391"/>
                <a:gd name="T16" fmla="*/ 138 w 489"/>
                <a:gd name="T17" fmla="*/ 389 h 391"/>
                <a:gd name="T18" fmla="*/ 100 w 489"/>
                <a:gd name="T19" fmla="*/ 368 h 391"/>
                <a:gd name="T20" fmla="*/ 49 w 489"/>
                <a:gd name="T21" fmla="*/ 386 h 391"/>
                <a:gd name="T22" fmla="*/ 1 w 489"/>
                <a:gd name="T23" fmla="*/ 350 h 391"/>
                <a:gd name="T24" fmla="*/ 0 w 489"/>
                <a:gd name="T25" fmla="*/ 209 h 391"/>
                <a:gd name="T26" fmla="*/ 67 w 489"/>
                <a:gd name="T27" fmla="*/ 197 h 391"/>
                <a:gd name="T28" fmla="*/ 64 w 489"/>
                <a:gd name="T29" fmla="*/ 159 h 391"/>
                <a:gd name="T30" fmla="*/ 92 w 489"/>
                <a:gd name="T31" fmla="*/ 158 h 391"/>
                <a:gd name="T32" fmla="*/ 91 w 489"/>
                <a:gd name="T33" fmla="*/ 133 h 391"/>
                <a:gd name="T34" fmla="*/ 129 w 489"/>
                <a:gd name="T35" fmla="*/ 130 h 391"/>
                <a:gd name="T36" fmla="*/ 180 w 489"/>
                <a:gd name="T37" fmla="*/ 167 h 391"/>
                <a:gd name="T38" fmla="*/ 208 w 489"/>
                <a:gd name="T39" fmla="*/ 166 h 391"/>
                <a:gd name="T40" fmla="*/ 206 w 489"/>
                <a:gd name="T41" fmla="*/ 151 h 391"/>
                <a:gd name="T42" fmla="*/ 304 w 489"/>
                <a:gd name="T43" fmla="*/ 214 h 391"/>
                <a:gd name="T44" fmla="*/ 334 w 489"/>
                <a:gd name="T45" fmla="*/ 213 h 391"/>
                <a:gd name="T46" fmla="*/ 330 w 489"/>
                <a:gd name="T47" fmla="*/ 151 h 391"/>
                <a:gd name="T48" fmla="*/ 313 w 489"/>
                <a:gd name="T49" fmla="*/ 166 h 391"/>
                <a:gd name="T50" fmla="*/ 267 w 489"/>
                <a:gd name="T51" fmla="*/ 146 h 391"/>
                <a:gd name="T52" fmla="*/ 288 w 489"/>
                <a:gd name="T53" fmla="*/ 83 h 391"/>
                <a:gd name="T54" fmla="*/ 253 w 489"/>
                <a:gd name="T55" fmla="*/ 76 h 391"/>
                <a:gd name="T56" fmla="*/ 274 w 489"/>
                <a:gd name="T57" fmla="*/ 11 h 391"/>
                <a:gd name="T58" fmla="*/ 354 w 489"/>
                <a:gd name="T59" fmla="*/ 0 h 391"/>
                <a:gd name="T60" fmla="*/ 461 w 489"/>
                <a:gd name="T61" fmla="*/ 47 h 391"/>
                <a:gd name="T62" fmla="*/ 489 w 489"/>
                <a:gd name="T63" fmla="*/ 114 h 391"/>
                <a:gd name="T64" fmla="*/ 489 w 489"/>
                <a:gd name="T65" fmla="*/ 114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9" h="391">
                  <a:moveTo>
                    <a:pt x="489" y="114"/>
                  </a:moveTo>
                  <a:lnTo>
                    <a:pt x="453" y="166"/>
                  </a:lnTo>
                  <a:lnTo>
                    <a:pt x="429" y="183"/>
                  </a:lnTo>
                  <a:lnTo>
                    <a:pt x="431" y="229"/>
                  </a:lnTo>
                  <a:lnTo>
                    <a:pt x="330" y="268"/>
                  </a:lnTo>
                  <a:lnTo>
                    <a:pt x="350" y="299"/>
                  </a:lnTo>
                  <a:lnTo>
                    <a:pt x="306" y="301"/>
                  </a:lnTo>
                  <a:lnTo>
                    <a:pt x="216" y="391"/>
                  </a:lnTo>
                  <a:lnTo>
                    <a:pt x="138" y="389"/>
                  </a:lnTo>
                  <a:lnTo>
                    <a:pt x="100" y="368"/>
                  </a:lnTo>
                  <a:lnTo>
                    <a:pt x="49" y="386"/>
                  </a:lnTo>
                  <a:lnTo>
                    <a:pt x="1" y="350"/>
                  </a:lnTo>
                  <a:lnTo>
                    <a:pt x="0" y="209"/>
                  </a:lnTo>
                  <a:lnTo>
                    <a:pt x="67" y="197"/>
                  </a:lnTo>
                  <a:lnTo>
                    <a:pt x="64" y="159"/>
                  </a:lnTo>
                  <a:lnTo>
                    <a:pt x="92" y="158"/>
                  </a:lnTo>
                  <a:lnTo>
                    <a:pt x="91" y="133"/>
                  </a:lnTo>
                  <a:lnTo>
                    <a:pt x="129" y="130"/>
                  </a:lnTo>
                  <a:lnTo>
                    <a:pt x="180" y="167"/>
                  </a:lnTo>
                  <a:lnTo>
                    <a:pt x="208" y="166"/>
                  </a:lnTo>
                  <a:lnTo>
                    <a:pt x="206" y="151"/>
                  </a:lnTo>
                  <a:lnTo>
                    <a:pt x="304" y="214"/>
                  </a:lnTo>
                  <a:lnTo>
                    <a:pt x="334" y="213"/>
                  </a:lnTo>
                  <a:lnTo>
                    <a:pt x="330" y="151"/>
                  </a:lnTo>
                  <a:lnTo>
                    <a:pt x="313" y="166"/>
                  </a:lnTo>
                  <a:lnTo>
                    <a:pt x="267" y="146"/>
                  </a:lnTo>
                  <a:lnTo>
                    <a:pt x="288" y="83"/>
                  </a:lnTo>
                  <a:lnTo>
                    <a:pt x="253" y="76"/>
                  </a:lnTo>
                  <a:lnTo>
                    <a:pt x="274" y="11"/>
                  </a:lnTo>
                  <a:lnTo>
                    <a:pt x="354" y="0"/>
                  </a:lnTo>
                  <a:lnTo>
                    <a:pt x="461" y="47"/>
                  </a:lnTo>
                  <a:lnTo>
                    <a:pt x="489" y="114"/>
                  </a:lnTo>
                  <a:lnTo>
                    <a:pt x="489" y="114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12" name="Freeform 264"/>
            <p:cNvSpPr>
              <a:spLocks/>
            </p:cNvSpPr>
            <p:nvPr/>
          </p:nvSpPr>
          <p:spPr bwMode="auto">
            <a:xfrm>
              <a:off x="2864" y="2876"/>
              <a:ext cx="253" cy="205"/>
            </a:xfrm>
            <a:custGeom>
              <a:avLst/>
              <a:gdLst>
                <a:gd name="T0" fmla="*/ 489 w 489"/>
                <a:gd name="T1" fmla="*/ 114 h 391"/>
                <a:gd name="T2" fmla="*/ 453 w 489"/>
                <a:gd name="T3" fmla="*/ 166 h 391"/>
                <a:gd name="T4" fmla="*/ 429 w 489"/>
                <a:gd name="T5" fmla="*/ 183 h 391"/>
                <a:gd name="T6" fmla="*/ 431 w 489"/>
                <a:gd name="T7" fmla="*/ 229 h 391"/>
                <a:gd name="T8" fmla="*/ 330 w 489"/>
                <a:gd name="T9" fmla="*/ 268 h 391"/>
                <a:gd name="T10" fmla="*/ 350 w 489"/>
                <a:gd name="T11" fmla="*/ 299 h 391"/>
                <a:gd name="T12" fmla="*/ 306 w 489"/>
                <a:gd name="T13" fmla="*/ 301 h 391"/>
                <a:gd name="T14" fmla="*/ 216 w 489"/>
                <a:gd name="T15" fmla="*/ 391 h 391"/>
                <a:gd name="T16" fmla="*/ 138 w 489"/>
                <a:gd name="T17" fmla="*/ 389 h 391"/>
                <a:gd name="T18" fmla="*/ 100 w 489"/>
                <a:gd name="T19" fmla="*/ 368 h 391"/>
                <a:gd name="T20" fmla="*/ 49 w 489"/>
                <a:gd name="T21" fmla="*/ 386 h 391"/>
                <a:gd name="T22" fmla="*/ 1 w 489"/>
                <a:gd name="T23" fmla="*/ 350 h 391"/>
                <a:gd name="T24" fmla="*/ 0 w 489"/>
                <a:gd name="T25" fmla="*/ 209 h 391"/>
                <a:gd name="T26" fmla="*/ 67 w 489"/>
                <a:gd name="T27" fmla="*/ 197 h 391"/>
                <a:gd name="T28" fmla="*/ 64 w 489"/>
                <a:gd name="T29" fmla="*/ 159 h 391"/>
                <a:gd name="T30" fmla="*/ 92 w 489"/>
                <a:gd name="T31" fmla="*/ 158 h 391"/>
                <a:gd name="T32" fmla="*/ 91 w 489"/>
                <a:gd name="T33" fmla="*/ 133 h 391"/>
                <a:gd name="T34" fmla="*/ 129 w 489"/>
                <a:gd name="T35" fmla="*/ 130 h 391"/>
                <a:gd name="T36" fmla="*/ 180 w 489"/>
                <a:gd name="T37" fmla="*/ 167 h 391"/>
                <a:gd name="T38" fmla="*/ 208 w 489"/>
                <a:gd name="T39" fmla="*/ 166 h 391"/>
                <a:gd name="T40" fmla="*/ 206 w 489"/>
                <a:gd name="T41" fmla="*/ 151 h 391"/>
                <a:gd name="T42" fmla="*/ 304 w 489"/>
                <a:gd name="T43" fmla="*/ 214 h 391"/>
                <a:gd name="T44" fmla="*/ 334 w 489"/>
                <a:gd name="T45" fmla="*/ 213 h 391"/>
                <a:gd name="T46" fmla="*/ 330 w 489"/>
                <a:gd name="T47" fmla="*/ 151 h 391"/>
                <a:gd name="T48" fmla="*/ 313 w 489"/>
                <a:gd name="T49" fmla="*/ 166 h 391"/>
                <a:gd name="T50" fmla="*/ 267 w 489"/>
                <a:gd name="T51" fmla="*/ 146 h 391"/>
                <a:gd name="T52" fmla="*/ 288 w 489"/>
                <a:gd name="T53" fmla="*/ 83 h 391"/>
                <a:gd name="T54" fmla="*/ 253 w 489"/>
                <a:gd name="T55" fmla="*/ 76 h 391"/>
                <a:gd name="T56" fmla="*/ 274 w 489"/>
                <a:gd name="T57" fmla="*/ 11 h 391"/>
                <a:gd name="T58" fmla="*/ 354 w 489"/>
                <a:gd name="T59" fmla="*/ 0 h 391"/>
                <a:gd name="T60" fmla="*/ 461 w 489"/>
                <a:gd name="T61" fmla="*/ 47 h 391"/>
                <a:gd name="T62" fmla="*/ 489 w 489"/>
                <a:gd name="T63" fmla="*/ 114 h 391"/>
                <a:gd name="T64" fmla="*/ 489 w 489"/>
                <a:gd name="T65" fmla="*/ 114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9" h="391">
                  <a:moveTo>
                    <a:pt x="489" y="114"/>
                  </a:moveTo>
                  <a:lnTo>
                    <a:pt x="453" y="166"/>
                  </a:lnTo>
                  <a:lnTo>
                    <a:pt x="429" y="183"/>
                  </a:lnTo>
                  <a:lnTo>
                    <a:pt x="431" y="229"/>
                  </a:lnTo>
                  <a:lnTo>
                    <a:pt x="330" y="268"/>
                  </a:lnTo>
                  <a:lnTo>
                    <a:pt x="350" y="299"/>
                  </a:lnTo>
                  <a:lnTo>
                    <a:pt x="306" y="301"/>
                  </a:lnTo>
                  <a:lnTo>
                    <a:pt x="216" y="391"/>
                  </a:lnTo>
                  <a:lnTo>
                    <a:pt x="138" y="389"/>
                  </a:lnTo>
                  <a:lnTo>
                    <a:pt x="100" y="368"/>
                  </a:lnTo>
                  <a:lnTo>
                    <a:pt x="49" y="386"/>
                  </a:lnTo>
                  <a:lnTo>
                    <a:pt x="1" y="350"/>
                  </a:lnTo>
                  <a:lnTo>
                    <a:pt x="0" y="209"/>
                  </a:lnTo>
                  <a:lnTo>
                    <a:pt x="67" y="197"/>
                  </a:lnTo>
                  <a:lnTo>
                    <a:pt x="64" y="159"/>
                  </a:lnTo>
                  <a:lnTo>
                    <a:pt x="92" y="158"/>
                  </a:lnTo>
                  <a:lnTo>
                    <a:pt x="91" y="133"/>
                  </a:lnTo>
                  <a:lnTo>
                    <a:pt x="129" y="130"/>
                  </a:lnTo>
                  <a:lnTo>
                    <a:pt x="180" y="167"/>
                  </a:lnTo>
                  <a:lnTo>
                    <a:pt x="208" y="166"/>
                  </a:lnTo>
                  <a:lnTo>
                    <a:pt x="206" y="151"/>
                  </a:lnTo>
                  <a:lnTo>
                    <a:pt x="304" y="214"/>
                  </a:lnTo>
                  <a:lnTo>
                    <a:pt x="334" y="213"/>
                  </a:lnTo>
                  <a:lnTo>
                    <a:pt x="330" y="151"/>
                  </a:lnTo>
                  <a:lnTo>
                    <a:pt x="313" y="166"/>
                  </a:lnTo>
                  <a:lnTo>
                    <a:pt x="267" y="146"/>
                  </a:lnTo>
                  <a:lnTo>
                    <a:pt x="288" y="83"/>
                  </a:lnTo>
                  <a:lnTo>
                    <a:pt x="253" y="76"/>
                  </a:lnTo>
                  <a:lnTo>
                    <a:pt x="274" y="11"/>
                  </a:lnTo>
                  <a:lnTo>
                    <a:pt x="354" y="0"/>
                  </a:lnTo>
                  <a:lnTo>
                    <a:pt x="461" y="47"/>
                  </a:lnTo>
                  <a:lnTo>
                    <a:pt x="489" y="114"/>
                  </a:lnTo>
                  <a:lnTo>
                    <a:pt x="489" y="114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13" name="Freeform 265"/>
            <p:cNvSpPr>
              <a:spLocks/>
            </p:cNvSpPr>
            <p:nvPr/>
          </p:nvSpPr>
          <p:spPr bwMode="auto">
            <a:xfrm>
              <a:off x="3085" y="2935"/>
              <a:ext cx="63" cy="133"/>
            </a:xfrm>
            <a:custGeom>
              <a:avLst/>
              <a:gdLst>
                <a:gd name="T0" fmla="*/ 2 w 120"/>
                <a:gd name="T1" fmla="*/ 117 h 253"/>
                <a:gd name="T2" fmla="*/ 66 w 120"/>
                <a:gd name="T3" fmla="*/ 137 h 253"/>
                <a:gd name="T4" fmla="*/ 91 w 120"/>
                <a:gd name="T5" fmla="*/ 253 h 253"/>
                <a:gd name="T6" fmla="*/ 117 w 120"/>
                <a:gd name="T7" fmla="*/ 204 h 253"/>
                <a:gd name="T8" fmla="*/ 120 w 120"/>
                <a:gd name="T9" fmla="*/ 125 h 253"/>
                <a:gd name="T10" fmla="*/ 60 w 120"/>
                <a:gd name="T11" fmla="*/ 0 h 253"/>
                <a:gd name="T12" fmla="*/ 27 w 120"/>
                <a:gd name="T13" fmla="*/ 49 h 253"/>
                <a:gd name="T14" fmla="*/ 0 w 120"/>
                <a:gd name="T15" fmla="*/ 71 h 253"/>
                <a:gd name="T16" fmla="*/ 2 w 120"/>
                <a:gd name="T17" fmla="*/ 117 h 253"/>
                <a:gd name="T18" fmla="*/ 2 w 120"/>
                <a:gd name="T19" fmla="*/ 117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253">
                  <a:moveTo>
                    <a:pt x="2" y="117"/>
                  </a:moveTo>
                  <a:lnTo>
                    <a:pt x="66" y="137"/>
                  </a:lnTo>
                  <a:lnTo>
                    <a:pt x="91" y="253"/>
                  </a:lnTo>
                  <a:lnTo>
                    <a:pt x="117" y="204"/>
                  </a:lnTo>
                  <a:lnTo>
                    <a:pt x="120" y="125"/>
                  </a:lnTo>
                  <a:lnTo>
                    <a:pt x="60" y="0"/>
                  </a:lnTo>
                  <a:lnTo>
                    <a:pt x="27" y="49"/>
                  </a:lnTo>
                  <a:lnTo>
                    <a:pt x="0" y="71"/>
                  </a:lnTo>
                  <a:lnTo>
                    <a:pt x="2" y="117"/>
                  </a:lnTo>
                  <a:lnTo>
                    <a:pt x="2" y="117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14" name="Freeform 266"/>
            <p:cNvSpPr>
              <a:spLocks/>
            </p:cNvSpPr>
            <p:nvPr/>
          </p:nvSpPr>
          <p:spPr bwMode="auto">
            <a:xfrm>
              <a:off x="3085" y="2935"/>
              <a:ext cx="63" cy="133"/>
            </a:xfrm>
            <a:custGeom>
              <a:avLst/>
              <a:gdLst>
                <a:gd name="T0" fmla="*/ 2 w 120"/>
                <a:gd name="T1" fmla="*/ 117 h 253"/>
                <a:gd name="T2" fmla="*/ 66 w 120"/>
                <a:gd name="T3" fmla="*/ 137 h 253"/>
                <a:gd name="T4" fmla="*/ 91 w 120"/>
                <a:gd name="T5" fmla="*/ 253 h 253"/>
                <a:gd name="T6" fmla="*/ 117 w 120"/>
                <a:gd name="T7" fmla="*/ 204 h 253"/>
                <a:gd name="T8" fmla="*/ 120 w 120"/>
                <a:gd name="T9" fmla="*/ 125 h 253"/>
                <a:gd name="T10" fmla="*/ 60 w 120"/>
                <a:gd name="T11" fmla="*/ 0 h 253"/>
                <a:gd name="T12" fmla="*/ 27 w 120"/>
                <a:gd name="T13" fmla="*/ 49 h 253"/>
                <a:gd name="T14" fmla="*/ 0 w 120"/>
                <a:gd name="T15" fmla="*/ 71 h 253"/>
                <a:gd name="T16" fmla="*/ 2 w 120"/>
                <a:gd name="T17" fmla="*/ 117 h 253"/>
                <a:gd name="T18" fmla="*/ 2 w 120"/>
                <a:gd name="T19" fmla="*/ 117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253">
                  <a:moveTo>
                    <a:pt x="2" y="117"/>
                  </a:moveTo>
                  <a:lnTo>
                    <a:pt x="66" y="137"/>
                  </a:lnTo>
                  <a:lnTo>
                    <a:pt x="91" y="253"/>
                  </a:lnTo>
                  <a:lnTo>
                    <a:pt x="117" y="204"/>
                  </a:lnTo>
                  <a:lnTo>
                    <a:pt x="120" y="125"/>
                  </a:lnTo>
                  <a:lnTo>
                    <a:pt x="60" y="0"/>
                  </a:lnTo>
                  <a:lnTo>
                    <a:pt x="27" y="49"/>
                  </a:lnTo>
                  <a:lnTo>
                    <a:pt x="0" y="71"/>
                  </a:lnTo>
                  <a:lnTo>
                    <a:pt x="2" y="117"/>
                  </a:lnTo>
                  <a:lnTo>
                    <a:pt x="2" y="117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15" name="Freeform 267"/>
            <p:cNvSpPr>
              <a:spLocks/>
            </p:cNvSpPr>
            <p:nvPr/>
          </p:nvSpPr>
          <p:spPr bwMode="auto">
            <a:xfrm>
              <a:off x="2654" y="3064"/>
              <a:ext cx="196" cy="253"/>
            </a:xfrm>
            <a:custGeom>
              <a:avLst/>
              <a:gdLst>
                <a:gd name="T0" fmla="*/ 382 w 382"/>
                <a:gd name="T1" fmla="*/ 49 h 479"/>
                <a:gd name="T2" fmla="*/ 373 w 382"/>
                <a:gd name="T3" fmla="*/ 175 h 479"/>
                <a:gd name="T4" fmla="*/ 323 w 382"/>
                <a:gd name="T5" fmla="*/ 202 h 479"/>
                <a:gd name="T6" fmla="*/ 325 w 382"/>
                <a:gd name="T7" fmla="*/ 443 h 479"/>
                <a:gd name="T8" fmla="*/ 290 w 382"/>
                <a:gd name="T9" fmla="*/ 479 h 479"/>
                <a:gd name="T10" fmla="*/ 245 w 382"/>
                <a:gd name="T11" fmla="*/ 465 h 479"/>
                <a:gd name="T12" fmla="*/ 241 w 382"/>
                <a:gd name="T13" fmla="*/ 419 h 479"/>
                <a:gd name="T14" fmla="*/ 212 w 382"/>
                <a:gd name="T15" fmla="*/ 461 h 479"/>
                <a:gd name="T16" fmla="*/ 150 w 382"/>
                <a:gd name="T17" fmla="*/ 391 h 479"/>
                <a:gd name="T18" fmla="*/ 110 w 382"/>
                <a:gd name="T19" fmla="*/ 193 h 479"/>
                <a:gd name="T20" fmla="*/ 71 w 382"/>
                <a:gd name="T21" fmla="*/ 161 h 479"/>
                <a:gd name="T22" fmla="*/ 0 w 382"/>
                <a:gd name="T23" fmla="*/ 34 h 479"/>
                <a:gd name="T24" fmla="*/ 58 w 382"/>
                <a:gd name="T25" fmla="*/ 0 h 479"/>
                <a:gd name="T26" fmla="*/ 98 w 382"/>
                <a:gd name="T27" fmla="*/ 30 h 479"/>
                <a:gd name="T28" fmla="*/ 270 w 382"/>
                <a:gd name="T29" fmla="*/ 2 h 479"/>
                <a:gd name="T30" fmla="*/ 382 w 382"/>
                <a:gd name="T31" fmla="*/ 49 h 479"/>
                <a:gd name="T32" fmla="*/ 382 w 382"/>
                <a:gd name="T33" fmla="*/ 4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2" h="479">
                  <a:moveTo>
                    <a:pt x="382" y="49"/>
                  </a:moveTo>
                  <a:lnTo>
                    <a:pt x="373" y="175"/>
                  </a:lnTo>
                  <a:lnTo>
                    <a:pt x="323" y="202"/>
                  </a:lnTo>
                  <a:lnTo>
                    <a:pt x="325" y="443"/>
                  </a:lnTo>
                  <a:lnTo>
                    <a:pt x="290" y="479"/>
                  </a:lnTo>
                  <a:lnTo>
                    <a:pt x="245" y="465"/>
                  </a:lnTo>
                  <a:lnTo>
                    <a:pt x="241" y="419"/>
                  </a:lnTo>
                  <a:lnTo>
                    <a:pt x="212" y="461"/>
                  </a:lnTo>
                  <a:lnTo>
                    <a:pt x="150" y="391"/>
                  </a:lnTo>
                  <a:lnTo>
                    <a:pt x="110" y="193"/>
                  </a:lnTo>
                  <a:lnTo>
                    <a:pt x="71" y="161"/>
                  </a:lnTo>
                  <a:lnTo>
                    <a:pt x="0" y="34"/>
                  </a:lnTo>
                  <a:lnTo>
                    <a:pt x="58" y="0"/>
                  </a:lnTo>
                  <a:lnTo>
                    <a:pt x="98" y="30"/>
                  </a:lnTo>
                  <a:lnTo>
                    <a:pt x="270" y="2"/>
                  </a:lnTo>
                  <a:lnTo>
                    <a:pt x="382" y="49"/>
                  </a:lnTo>
                  <a:lnTo>
                    <a:pt x="382" y="49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16" name="Freeform 268"/>
            <p:cNvSpPr>
              <a:spLocks/>
            </p:cNvSpPr>
            <p:nvPr/>
          </p:nvSpPr>
          <p:spPr bwMode="auto">
            <a:xfrm>
              <a:off x="2654" y="3064"/>
              <a:ext cx="196" cy="253"/>
            </a:xfrm>
            <a:custGeom>
              <a:avLst/>
              <a:gdLst>
                <a:gd name="T0" fmla="*/ 382 w 382"/>
                <a:gd name="T1" fmla="*/ 49 h 479"/>
                <a:gd name="T2" fmla="*/ 373 w 382"/>
                <a:gd name="T3" fmla="*/ 175 h 479"/>
                <a:gd name="T4" fmla="*/ 323 w 382"/>
                <a:gd name="T5" fmla="*/ 202 h 479"/>
                <a:gd name="T6" fmla="*/ 325 w 382"/>
                <a:gd name="T7" fmla="*/ 443 h 479"/>
                <a:gd name="T8" fmla="*/ 290 w 382"/>
                <a:gd name="T9" fmla="*/ 479 h 479"/>
                <a:gd name="T10" fmla="*/ 245 w 382"/>
                <a:gd name="T11" fmla="*/ 465 h 479"/>
                <a:gd name="T12" fmla="*/ 241 w 382"/>
                <a:gd name="T13" fmla="*/ 419 h 479"/>
                <a:gd name="T14" fmla="*/ 212 w 382"/>
                <a:gd name="T15" fmla="*/ 461 h 479"/>
                <a:gd name="T16" fmla="*/ 150 w 382"/>
                <a:gd name="T17" fmla="*/ 391 h 479"/>
                <a:gd name="T18" fmla="*/ 110 w 382"/>
                <a:gd name="T19" fmla="*/ 193 h 479"/>
                <a:gd name="T20" fmla="*/ 71 w 382"/>
                <a:gd name="T21" fmla="*/ 161 h 479"/>
                <a:gd name="T22" fmla="*/ 0 w 382"/>
                <a:gd name="T23" fmla="*/ 34 h 479"/>
                <a:gd name="T24" fmla="*/ 58 w 382"/>
                <a:gd name="T25" fmla="*/ 0 h 479"/>
                <a:gd name="T26" fmla="*/ 98 w 382"/>
                <a:gd name="T27" fmla="*/ 30 h 479"/>
                <a:gd name="T28" fmla="*/ 270 w 382"/>
                <a:gd name="T29" fmla="*/ 2 h 479"/>
                <a:gd name="T30" fmla="*/ 382 w 382"/>
                <a:gd name="T31" fmla="*/ 49 h 479"/>
                <a:gd name="T32" fmla="*/ 382 w 382"/>
                <a:gd name="T33" fmla="*/ 4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2" h="479">
                  <a:moveTo>
                    <a:pt x="382" y="49"/>
                  </a:moveTo>
                  <a:lnTo>
                    <a:pt x="373" y="175"/>
                  </a:lnTo>
                  <a:lnTo>
                    <a:pt x="323" y="202"/>
                  </a:lnTo>
                  <a:lnTo>
                    <a:pt x="325" y="443"/>
                  </a:lnTo>
                  <a:lnTo>
                    <a:pt x="290" y="479"/>
                  </a:lnTo>
                  <a:lnTo>
                    <a:pt x="245" y="465"/>
                  </a:lnTo>
                  <a:lnTo>
                    <a:pt x="241" y="419"/>
                  </a:lnTo>
                  <a:lnTo>
                    <a:pt x="212" y="461"/>
                  </a:lnTo>
                  <a:lnTo>
                    <a:pt x="150" y="391"/>
                  </a:lnTo>
                  <a:lnTo>
                    <a:pt x="110" y="193"/>
                  </a:lnTo>
                  <a:lnTo>
                    <a:pt x="71" y="161"/>
                  </a:lnTo>
                  <a:lnTo>
                    <a:pt x="0" y="34"/>
                  </a:lnTo>
                  <a:lnTo>
                    <a:pt x="58" y="0"/>
                  </a:lnTo>
                  <a:lnTo>
                    <a:pt x="98" y="30"/>
                  </a:lnTo>
                  <a:lnTo>
                    <a:pt x="270" y="2"/>
                  </a:lnTo>
                  <a:lnTo>
                    <a:pt x="382" y="49"/>
                  </a:lnTo>
                  <a:lnTo>
                    <a:pt x="382" y="49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17" name="Freeform 269"/>
            <p:cNvSpPr>
              <a:spLocks/>
            </p:cNvSpPr>
            <p:nvPr/>
          </p:nvSpPr>
          <p:spPr bwMode="auto">
            <a:xfrm>
              <a:off x="3034" y="2928"/>
              <a:ext cx="218" cy="338"/>
            </a:xfrm>
            <a:custGeom>
              <a:avLst/>
              <a:gdLst>
                <a:gd name="T0" fmla="*/ 20 w 424"/>
                <a:gd name="T1" fmla="*/ 200 h 640"/>
                <a:gd name="T2" fmla="*/ 112 w 424"/>
                <a:gd name="T3" fmla="*/ 253 h 640"/>
                <a:gd name="T4" fmla="*/ 116 w 424"/>
                <a:gd name="T5" fmla="*/ 315 h 640"/>
                <a:gd name="T6" fmla="*/ 80 w 424"/>
                <a:gd name="T7" fmla="*/ 320 h 640"/>
                <a:gd name="T8" fmla="*/ 104 w 424"/>
                <a:gd name="T9" fmla="*/ 372 h 640"/>
                <a:gd name="T10" fmla="*/ 32 w 424"/>
                <a:gd name="T11" fmla="*/ 463 h 640"/>
                <a:gd name="T12" fmla="*/ 54 w 424"/>
                <a:gd name="T13" fmla="*/ 634 h 640"/>
                <a:gd name="T14" fmla="*/ 91 w 424"/>
                <a:gd name="T15" fmla="*/ 640 h 640"/>
                <a:gd name="T16" fmla="*/ 110 w 424"/>
                <a:gd name="T17" fmla="*/ 576 h 640"/>
                <a:gd name="T18" fmla="*/ 202 w 424"/>
                <a:gd name="T19" fmla="*/ 516 h 640"/>
                <a:gd name="T20" fmla="*/ 193 w 424"/>
                <a:gd name="T21" fmla="*/ 398 h 640"/>
                <a:gd name="T22" fmla="*/ 167 w 424"/>
                <a:gd name="T23" fmla="*/ 383 h 640"/>
                <a:gd name="T24" fmla="*/ 181 w 424"/>
                <a:gd name="T25" fmla="*/ 352 h 640"/>
                <a:gd name="T26" fmla="*/ 238 w 424"/>
                <a:gd name="T27" fmla="*/ 321 h 640"/>
                <a:gd name="T28" fmla="*/ 255 w 424"/>
                <a:gd name="T29" fmla="*/ 291 h 640"/>
                <a:gd name="T30" fmla="*/ 401 w 424"/>
                <a:gd name="T31" fmla="*/ 191 h 640"/>
                <a:gd name="T32" fmla="*/ 424 w 424"/>
                <a:gd name="T33" fmla="*/ 0 h 640"/>
                <a:gd name="T34" fmla="*/ 313 w 424"/>
                <a:gd name="T35" fmla="*/ 16 h 640"/>
                <a:gd name="T36" fmla="*/ 295 w 424"/>
                <a:gd name="T37" fmla="*/ 40 h 640"/>
                <a:gd name="T38" fmla="*/ 207 w 424"/>
                <a:gd name="T39" fmla="*/ 31 h 640"/>
                <a:gd name="T40" fmla="*/ 173 w 424"/>
                <a:gd name="T41" fmla="*/ 46 h 640"/>
                <a:gd name="T42" fmla="*/ 216 w 424"/>
                <a:gd name="T43" fmla="*/ 130 h 640"/>
                <a:gd name="T44" fmla="*/ 216 w 424"/>
                <a:gd name="T45" fmla="*/ 227 h 640"/>
                <a:gd name="T46" fmla="*/ 190 w 424"/>
                <a:gd name="T47" fmla="*/ 266 h 640"/>
                <a:gd name="T48" fmla="*/ 165 w 424"/>
                <a:gd name="T49" fmla="*/ 150 h 640"/>
                <a:gd name="T50" fmla="*/ 101 w 424"/>
                <a:gd name="T51" fmla="*/ 130 h 640"/>
                <a:gd name="T52" fmla="*/ 0 w 424"/>
                <a:gd name="T53" fmla="*/ 169 h 640"/>
                <a:gd name="T54" fmla="*/ 20 w 424"/>
                <a:gd name="T55" fmla="*/ 200 h 640"/>
                <a:gd name="T56" fmla="*/ 20 w 424"/>
                <a:gd name="T57" fmla="*/ 20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4" h="640">
                  <a:moveTo>
                    <a:pt x="20" y="200"/>
                  </a:moveTo>
                  <a:lnTo>
                    <a:pt x="112" y="253"/>
                  </a:lnTo>
                  <a:lnTo>
                    <a:pt x="116" y="315"/>
                  </a:lnTo>
                  <a:lnTo>
                    <a:pt x="80" y="320"/>
                  </a:lnTo>
                  <a:lnTo>
                    <a:pt x="104" y="372"/>
                  </a:lnTo>
                  <a:lnTo>
                    <a:pt x="32" y="463"/>
                  </a:lnTo>
                  <a:lnTo>
                    <a:pt x="54" y="634"/>
                  </a:lnTo>
                  <a:lnTo>
                    <a:pt x="91" y="640"/>
                  </a:lnTo>
                  <a:lnTo>
                    <a:pt x="110" y="576"/>
                  </a:lnTo>
                  <a:lnTo>
                    <a:pt x="202" y="516"/>
                  </a:lnTo>
                  <a:lnTo>
                    <a:pt x="193" y="398"/>
                  </a:lnTo>
                  <a:lnTo>
                    <a:pt x="167" y="383"/>
                  </a:lnTo>
                  <a:lnTo>
                    <a:pt x="181" y="352"/>
                  </a:lnTo>
                  <a:lnTo>
                    <a:pt x="238" y="321"/>
                  </a:lnTo>
                  <a:lnTo>
                    <a:pt x="255" y="291"/>
                  </a:lnTo>
                  <a:lnTo>
                    <a:pt x="401" y="191"/>
                  </a:lnTo>
                  <a:lnTo>
                    <a:pt x="424" y="0"/>
                  </a:lnTo>
                  <a:lnTo>
                    <a:pt x="313" y="16"/>
                  </a:lnTo>
                  <a:lnTo>
                    <a:pt x="295" y="40"/>
                  </a:lnTo>
                  <a:lnTo>
                    <a:pt x="207" y="31"/>
                  </a:lnTo>
                  <a:lnTo>
                    <a:pt x="173" y="46"/>
                  </a:lnTo>
                  <a:lnTo>
                    <a:pt x="216" y="130"/>
                  </a:lnTo>
                  <a:lnTo>
                    <a:pt x="216" y="227"/>
                  </a:lnTo>
                  <a:lnTo>
                    <a:pt x="190" y="266"/>
                  </a:lnTo>
                  <a:lnTo>
                    <a:pt x="165" y="150"/>
                  </a:lnTo>
                  <a:lnTo>
                    <a:pt x="101" y="130"/>
                  </a:lnTo>
                  <a:lnTo>
                    <a:pt x="0" y="169"/>
                  </a:lnTo>
                  <a:lnTo>
                    <a:pt x="20" y="200"/>
                  </a:lnTo>
                  <a:lnTo>
                    <a:pt x="20" y="20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18" name="Freeform 270"/>
            <p:cNvSpPr>
              <a:spLocks/>
            </p:cNvSpPr>
            <p:nvPr/>
          </p:nvSpPr>
          <p:spPr bwMode="auto">
            <a:xfrm>
              <a:off x="3034" y="2928"/>
              <a:ext cx="218" cy="338"/>
            </a:xfrm>
            <a:custGeom>
              <a:avLst/>
              <a:gdLst>
                <a:gd name="T0" fmla="*/ 20 w 424"/>
                <a:gd name="T1" fmla="*/ 200 h 640"/>
                <a:gd name="T2" fmla="*/ 112 w 424"/>
                <a:gd name="T3" fmla="*/ 253 h 640"/>
                <a:gd name="T4" fmla="*/ 116 w 424"/>
                <a:gd name="T5" fmla="*/ 315 h 640"/>
                <a:gd name="T6" fmla="*/ 80 w 424"/>
                <a:gd name="T7" fmla="*/ 320 h 640"/>
                <a:gd name="T8" fmla="*/ 104 w 424"/>
                <a:gd name="T9" fmla="*/ 372 h 640"/>
                <a:gd name="T10" fmla="*/ 32 w 424"/>
                <a:gd name="T11" fmla="*/ 463 h 640"/>
                <a:gd name="T12" fmla="*/ 54 w 424"/>
                <a:gd name="T13" fmla="*/ 634 h 640"/>
                <a:gd name="T14" fmla="*/ 91 w 424"/>
                <a:gd name="T15" fmla="*/ 640 h 640"/>
                <a:gd name="T16" fmla="*/ 110 w 424"/>
                <a:gd name="T17" fmla="*/ 576 h 640"/>
                <a:gd name="T18" fmla="*/ 202 w 424"/>
                <a:gd name="T19" fmla="*/ 516 h 640"/>
                <a:gd name="T20" fmla="*/ 193 w 424"/>
                <a:gd name="T21" fmla="*/ 398 h 640"/>
                <a:gd name="T22" fmla="*/ 167 w 424"/>
                <a:gd name="T23" fmla="*/ 383 h 640"/>
                <a:gd name="T24" fmla="*/ 181 w 424"/>
                <a:gd name="T25" fmla="*/ 352 h 640"/>
                <a:gd name="T26" fmla="*/ 238 w 424"/>
                <a:gd name="T27" fmla="*/ 321 h 640"/>
                <a:gd name="T28" fmla="*/ 255 w 424"/>
                <a:gd name="T29" fmla="*/ 291 h 640"/>
                <a:gd name="T30" fmla="*/ 401 w 424"/>
                <a:gd name="T31" fmla="*/ 191 h 640"/>
                <a:gd name="T32" fmla="*/ 424 w 424"/>
                <a:gd name="T33" fmla="*/ 0 h 640"/>
                <a:gd name="T34" fmla="*/ 313 w 424"/>
                <a:gd name="T35" fmla="*/ 16 h 640"/>
                <a:gd name="T36" fmla="*/ 295 w 424"/>
                <a:gd name="T37" fmla="*/ 40 h 640"/>
                <a:gd name="T38" fmla="*/ 207 w 424"/>
                <a:gd name="T39" fmla="*/ 31 h 640"/>
                <a:gd name="T40" fmla="*/ 173 w 424"/>
                <a:gd name="T41" fmla="*/ 46 h 640"/>
                <a:gd name="T42" fmla="*/ 216 w 424"/>
                <a:gd name="T43" fmla="*/ 130 h 640"/>
                <a:gd name="T44" fmla="*/ 216 w 424"/>
                <a:gd name="T45" fmla="*/ 227 h 640"/>
                <a:gd name="T46" fmla="*/ 190 w 424"/>
                <a:gd name="T47" fmla="*/ 266 h 640"/>
                <a:gd name="T48" fmla="*/ 165 w 424"/>
                <a:gd name="T49" fmla="*/ 150 h 640"/>
                <a:gd name="T50" fmla="*/ 101 w 424"/>
                <a:gd name="T51" fmla="*/ 130 h 640"/>
                <a:gd name="T52" fmla="*/ 0 w 424"/>
                <a:gd name="T53" fmla="*/ 169 h 640"/>
                <a:gd name="T54" fmla="*/ 20 w 424"/>
                <a:gd name="T55" fmla="*/ 200 h 640"/>
                <a:gd name="T56" fmla="*/ 20 w 424"/>
                <a:gd name="T57" fmla="*/ 20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4" h="640">
                  <a:moveTo>
                    <a:pt x="20" y="200"/>
                  </a:moveTo>
                  <a:lnTo>
                    <a:pt x="112" y="253"/>
                  </a:lnTo>
                  <a:lnTo>
                    <a:pt x="116" y="315"/>
                  </a:lnTo>
                  <a:lnTo>
                    <a:pt x="80" y="320"/>
                  </a:lnTo>
                  <a:lnTo>
                    <a:pt x="104" y="372"/>
                  </a:lnTo>
                  <a:lnTo>
                    <a:pt x="32" y="463"/>
                  </a:lnTo>
                  <a:lnTo>
                    <a:pt x="54" y="634"/>
                  </a:lnTo>
                  <a:lnTo>
                    <a:pt x="91" y="640"/>
                  </a:lnTo>
                  <a:lnTo>
                    <a:pt x="110" y="576"/>
                  </a:lnTo>
                  <a:lnTo>
                    <a:pt x="202" y="516"/>
                  </a:lnTo>
                  <a:lnTo>
                    <a:pt x="193" y="398"/>
                  </a:lnTo>
                  <a:lnTo>
                    <a:pt x="167" y="383"/>
                  </a:lnTo>
                  <a:lnTo>
                    <a:pt x="181" y="352"/>
                  </a:lnTo>
                  <a:lnTo>
                    <a:pt x="238" y="321"/>
                  </a:lnTo>
                  <a:lnTo>
                    <a:pt x="255" y="291"/>
                  </a:lnTo>
                  <a:lnTo>
                    <a:pt x="401" y="191"/>
                  </a:lnTo>
                  <a:lnTo>
                    <a:pt x="424" y="0"/>
                  </a:lnTo>
                  <a:lnTo>
                    <a:pt x="313" y="16"/>
                  </a:lnTo>
                  <a:lnTo>
                    <a:pt x="295" y="40"/>
                  </a:lnTo>
                  <a:lnTo>
                    <a:pt x="207" y="31"/>
                  </a:lnTo>
                  <a:lnTo>
                    <a:pt x="173" y="46"/>
                  </a:lnTo>
                  <a:lnTo>
                    <a:pt x="216" y="130"/>
                  </a:lnTo>
                  <a:lnTo>
                    <a:pt x="216" y="227"/>
                  </a:lnTo>
                  <a:lnTo>
                    <a:pt x="190" y="266"/>
                  </a:lnTo>
                  <a:lnTo>
                    <a:pt x="165" y="150"/>
                  </a:lnTo>
                  <a:lnTo>
                    <a:pt x="101" y="130"/>
                  </a:lnTo>
                  <a:lnTo>
                    <a:pt x="0" y="169"/>
                  </a:lnTo>
                  <a:lnTo>
                    <a:pt x="20" y="200"/>
                  </a:lnTo>
                  <a:lnTo>
                    <a:pt x="20" y="20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19" name="Freeform 271"/>
            <p:cNvSpPr>
              <a:spLocks/>
            </p:cNvSpPr>
            <p:nvPr/>
          </p:nvSpPr>
          <p:spPr bwMode="auto">
            <a:xfrm>
              <a:off x="2935" y="3032"/>
              <a:ext cx="158" cy="141"/>
            </a:xfrm>
            <a:custGeom>
              <a:avLst/>
              <a:gdLst>
                <a:gd name="T0" fmla="*/ 0 w 308"/>
                <a:gd name="T1" fmla="*/ 90 h 263"/>
                <a:gd name="T2" fmla="*/ 41 w 308"/>
                <a:gd name="T3" fmla="*/ 188 h 263"/>
                <a:gd name="T4" fmla="*/ 78 w 308"/>
                <a:gd name="T5" fmla="*/ 186 h 263"/>
                <a:gd name="T6" fmla="*/ 88 w 308"/>
                <a:gd name="T7" fmla="*/ 217 h 263"/>
                <a:gd name="T8" fmla="*/ 224 w 308"/>
                <a:gd name="T9" fmla="*/ 263 h 263"/>
                <a:gd name="T10" fmla="*/ 296 w 308"/>
                <a:gd name="T11" fmla="*/ 172 h 263"/>
                <a:gd name="T12" fmla="*/ 272 w 308"/>
                <a:gd name="T13" fmla="*/ 120 h 263"/>
                <a:gd name="T14" fmla="*/ 308 w 308"/>
                <a:gd name="T15" fmla="*/ 115 h 263"/>
                <a:gd name="T16" fmla="*/ 304 w 308"/>
                <a:gd name="T17" fmla="*/ 53 h 263"/>
                <a:gd name="T18" fmla="*/ 212 w 308"/>
                <a:gd name="T19" fmla="*/ 0 h 263"/>
                <a:gd name="T20" fmla="*/ 168 w 308"/>
                <a:gd name="T21" fmla="*/ 2 h 263"/>
                <a:gd name="T22" fmla="*/ 78 w 308"/>
                <a:gd name="T23" fmla="*/ 92 h 263"/>
                <a:gd name="T24" fmla="*/ 0 w 308"/>
                <a:gd name="T25" fmla="*/ 90 h 263"/>
                <a:gd name="T26" fmla="*/ 0 w 308"/>
                <a:gd name="T27" fmla="*/ 9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8" h="263">
                  <a:moveTo>
                    <a:pt x="0" y="90"/>
                  </a:moveTo>
                  <a:lnTo>
                    <a:pt x="41" y="188"/>
                  </a:lnTo>
                  <a:lnTo>
                    <a:pt x="78" y="186"/>
                  </a:lnTo>
                  <a:lnTo>
                    <a:pt x="88" y="217"/>
                  </a:lnTo>
                  <a:lnTo>
                    <a:pt x="224" y="263"/>
                  </a:lnTo>
                  <a:lnTo>
                    <a:pt x="296" y="172"/>
                  </a:lnTo>
                  <a:lnTo>
                    <a:pt x="272" y="120"/>
                  </a:lnTo>
                  <a:lnTo>
                    <a:pt x="308" y="115"/>
                  </a:lnTo>
                  <a:lnTo>
                    <a:pt x="304" y="53"/>
                  </a:lnTo>
                  <a:lnTo>
                    <a:pt x="212" y="0"/>
                  </a:lnTo>
                  <a:lnTo>
                    <a:pt x="168" y="2"/>
                  </a:lnTo>
                  <a:lnTo>
                    <a:pt x="78" y="92"/>
                  </a:lnTo>
                  <a:lnTo>
                    <a:pt x="0" y="9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20" name="Freeform 272"/>
            <p:cNvSpPr>
              <a:spLocks/>
            </p:cNvSpPr>
            <p:nvPr/>
          </p:nvSpPr>
          <p:spPr bwMode="auto">
            <a:xfrm>
              <a:off x="2935" y="3032"/>
              <a:ext cx="158" cy="141"/>
            </a:xfrm>
            <a:custGeom>
              <a:avLst/>
              <a:gdLst>
                <a:gd name="T0" fmla="*/ 0 w 308"/>
                <a:gd name="T1" fmla="*/ 90 h 263"/>
                <a:gd name="T2" fmla="*/ 41 w 308"/>
                <a:gd name="T3" fmla="*/ 188 h 263"/>
                <a:gd name="T4" fmla="*/ 78 w 308"/>
                <a:gd name="T5" fmla="*/ 186 h 263"/>
                <a:gd name="T6" fmla="*/ 88 w 308"/>
                <a:gd name="T7" fmla="*/ 217 h 263"/>
                <a:gd name="T8" fmla="*/ 224 w 308"/>
                <a:gd name="T9" fmla="*/ 263 h 263"/>
                <a:gd name="T10" fmla="*/ 296 w 308"/>
                <a:gd name="T11" fmla="*/ 172 h 263"/>
                <a:gd name="T12" fmla="*/ 272 w 308"/>
                <a:gd name="T13" fmla="*/ 120 h 263"/>
                <a:gd name="T14" fmla="*/ 308 w 308"/>
                <a:gd name="T15" fmla="*/ 115 h 263"/>
                <a:gd name="T16" fmla="*/ 304 w 308"/>
                <a:gd name="T17" fmla="*/ 53 h 263"/>
                <a:gd name="T18" fmla="*/ 212 w 308"/>
                <a:gd name="T19" fmla="*/ 0 h 263"/>
                <a:gd name="T20" fmla="*/ 168 w 308"/>
                <a:gd name="T21" fmla="*/ 2 h 263"/>
                <a:gd name="T22" fmla="*/ 78 w 308"/>
                <a:gd name="T23" fmla="*/ 92 h 263"/>
                <a:gd name="T24" fmla="*/ 0 w 308"/>
                <a:gd name="T25" fmla="*/ 90 h 263"/>
                <a:gd name="T26" fmla="*/ 0 w 308"/>
                <a:gd name="T27" fmla="*/ 9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8" h="263">
                  <a:moveTo>
                    <a:pt x="0" y="90"/>
                  </a:moveTo>
                  <a:lnTo>
                    <a:pt x="41" y="188"/>
                  </a:lnTo>
                  <a:lnTo>
                    <a:pt x="78" y="186"/>
                  </a:lnTo>
                  <a:lnTo>
                    <a:pt x="88" y="217"/>
                  </a:lnTo>
                  <a:lnTo>
                    <a:pt x="224" y="263"/>
                  </a:lnTo>
                  <a:lnTo>
                    <a:pt x="296" y="172"/>
                  </a:lnTo>
                  <a:lnTo>
                    <a:pt x="272" y="120"/>
                  </a:lnTo>
                  <a:lnTo>
                    <a:pt x="308" y="115"/>
                  </a:lnTo>
                  <a:lnTo>
                    <a:pt x="304" y="53"/>
                  </a:lnTo>
                  <a:lnTo>
                    <a:pt x="212" y="0"/>
                  </a:lnTo>
                  <a:lnTo>
                    <a:pt x="168" y="2"/>
                  </a:lnTo>
                  <a:lnTo>
                    <a:pt x="78" y="92"/>
                  </a:lnTo>
                  <a:lnTo>
                    <a:pt x="0" y="90"/>
                  </a:lnTo>
                  <a:lnTo>
                    <a:pt x="0" y="9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21" name="Freeform 273"/>
            <p:cNvSpPr>
              <a:spLocks/>
            </p:cNvSpPr>
            <p:nvPr/>
          </p:nvSpPr>
          <p:spPr bwMode="auto">
            <a:xfrm>
              <a:off x="2821" y="3070"/>
              <a:ext cx="192" cy="199"/>
            </a:xfrm>
            <a:custGeom>
              <a:avLst/>
              <a:gdLst>
                <a:gd name="T0" fmla="*/ 0 w 373"/>
                <a:gd name="T1" fmla="*/ 348 h 377"/>
                <a:gd name="T2" fmla="*/ 30 w 373"/>
                <a:gd name="T3" fmla="*/ 377 h 377"/>
                <a:gd name="T4" fmla="*/ 82 w 373"/>
                <a:gd name="T5" fmla="*/ 358 h 377"/>
                <a:gd name="T6" fmla="*/ 132 w 373"/>
                <a:gd name="T7" fmla="*/ 308 h 377"/>
                <a:gd name="T8" fmla="*/ 209 w 373"/>
                <a:gd name="T9" fmla="*/ 327 h 377"/>
                <a:gd name="T10" fmla="*/ 236 w 373"/>
                <a:gd name="T11" fmla="*/ 308 h 377"/>
                <a:gd name="T12" fmla="*/ 225 w 373"/>
                <a:gd name="T13" fmla="*/ 273 h 377"/>
                <a:gd name="T14" fmla="*/ 373 w 373"/>
                <a:gd name="T15" fmla="*/ 166 h 377"/>
                <a:gd name="T16" fmla="*/ 315 w 373"/>
                <a:gd name="T17" fmla="*/ 148 h 377"/>
                <a:gd name="T18" fmla="*/ 301 w 373"/>
                <a:gd name="T19" fmla="*/ 117 h 377"/>
                <a:gd name="T20" fmla="*/ 264 w 373"/>
                <a:gd name="T21" fmla="*/ 119 h 377"/>
                <a:gd name="T22" fmla="*/ 223 w 373"/>
                <a:gd name="T23" fmla="*/ 21 h 377"/>
                <a:gd name="T24" fmla="*/ 185 w 373"/>
                <a:gd name="T25" fmla="*/ 0 h 377"/>
                <a:gd name="T26" fmla="*/ 57 w 373"/>
                <a:gd name="T27" fmla="*/ 37 h 377"/>
                <a:gd name="T28" fmla="*/ 48 w 373"/>
                <a:gd name="T29" fmla="*/ 164 h 377"/>
                <a:gd name="T30" fmla="*/ 0 w 373"/>
                <a:gd name="T31" fmla="*/ 190 h 377"/>
                <a:gd name="T32" fmla="*/ 0 w 373"/>
                <a:gd name="T33" fmla="*/ 348 h 377"/>
                <a:gd name="T34" fmla="*/ 0 w 373"/>
                <a:gd name="T35" fmla="*/ 348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3" h="377">
                  <a:moveTo>
                    <a:pt x="0" y="348"/>
                  </a:moveTo>
                  <a:lnTo>
                    <a:pt x="30" y="377"/>
                  </a:lnTo>
                  <a:lnTo>
                    <a:pt x="82" y="358"/>
                  </a:lnTo>
                  <a:lnTo>
                    <a:pt x="132" y="308"/>
                  </a:lnTo>
                  <a:lnTo>
                    <a:pt x="209" y="327"/>
                  </a:lnTo>
                  <a:lnTo>
                    <a:pt x="236" y="308"/>
                  </a:lnTo>
                  <a:lnTo>
                    <a:pt x="225" y="273"/>
                  </a:lnTo>
                  <a:lnTo>
                    <a:pt x="373" y="166"/>
                  </a:lnTo>
                  <a:lnTo>
                    <a:pt x="315" y="148"/>
                  </a:lnTo>
                  <a:lnTo>
                    <a:pt x="301" y="117"/>
                  </a:lnTo>
                  <a:lnTo>
                    <a:pt x="264" y="119"/>
                  </a:lnTo>
                  <a:lnTo>
                    <a:pt x="223" y="21"/>
                  </a:lnTo>
                  <a:lnTo>
                    <a:pt x="185" y="0"/>
                  </a:lnTo>
                  <a:lnTo>
                    <a:pt x="57" y="37"/>
                  </a:lnTo>
                  <a:lnTo>
                    <a:pt x="48" y="164"/>
                  </a:lnTo>
                  <a:lnTo>
                    <a:pt x="0" y="190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22" name="Freeform 274"/>
            <p:cNvSpPr>
              <a:spLocks/>
            </p:cNvSpPr>
            <p:nvPr/>
          </p:nvSpPr>
          <p:spPr bwMode="auto">
            <a:xfrm>
              <a:off x="2821" y="3070"/>
              <a:ext cx="192" cy="199"/>
            </a:xfrm>
            <a:custGeom>
              <a:avLst/>
              <a:gdLst>
                <a:gd name="T0" fmla="*/ 0 w 373"/>
                <a:gd name="T1" fmla="*/ 348 h 377"/>
                <a:gd name="T2" fmla="*/ 30 w 373"/>
                <a:gd name="T3" fmla="*/ 377 h 377"/>
                <a:gd name="T4" fmla="*/ 82 w 373"/>
                <a:gd name="T5" fmla="*/ 358 h 377"/>
                <a:gd name="T6" fmla="*/ 132 w 373"/>
                <a:gd name="T7" fmla="*/ 308 h 377"/>
                <a:gd name="T8" fmla="*/ 209 w 373"/>
                <a:gd name="T9" fmla="*/ 327 h 377"/>
                <a:gd name="T10" fmla="*/ 236 w 373"/>
                <a:gd name="T11" fmla="*/ 308 h 377"/>
                <a:gd name="T12" fmla="*/ 225 w 373"/>
                <a:gd name="T13" fmla="*/ 273 h 377"/>
                <a:gd name="T14" fmla="*/ 373 w 373"/>
                <a:gd name="T15" fmla="*/ 166 h 377"/>
                <a:gd name="T16" fmla="*/ 315 w 373"/>
                <a:gd name="T17" fmla="*/ 148 h 377"/>
                <a:gd name="T18" fmla="*/ 301 w 373"/>
                <a:gd name="T19" fmla="*/ 117 h 377"/>
                <a:gd name="T20" fmla="*/ 264 w 373"/>
                <a:gd name="T21" fmla="*/ 119 h 377"/>
                <a:gd name="T22" fmla="*/ 223 w 373"/>
                <a:gd name="T23" fmla="*/ 21 h 377"/>
                <a:gd name="T24" fmla="*/ 185 w 373"/>
                <a:gd name="T25" fmla="*/ 0 h 377"/>
                <a:gd name="T26" fmla="*/ 57 w 373"/>
                <a:gd name="T27" fmla="*/ 37 h 377"/>
                <a:gd name="T28" fmla="*/ 48 w 373"/>
                <a:gd name="T29" fmla="*/ 164 h 377"/>
                <a:gd name="T30" fmla="*/ 0 w 373"/>
                <a:gd name="T31" fmla="*/ 190 h 377"/>
                <a:gd name="T32" fmla="*/ 0 w 373"/>
                <a:gd name="T33" fmla="*/ 348 h 377"/>
                <a:gd name="T34" fmla="*/ 0 w 373"/>
                <a:gd name="T35" fmla="*/ 348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3" h="377">
                  <a:moveTo>
                    <a:pt x="0" y="348"/>
                  </a:moveTo>
                  <a:lnTo>
                    <a:pt x="30" y="377"/>
                  </a:lnTo>
                  <a:lnTo>
                    <a:pt x="82" y="358"/>
                  </a:lnTo>
                  <a:lnTo>
                    <a:pt x="132" y="308"/>
                  </a:lnTo>
                  <a:lnTo>
                    <a:pt x="209" y="327"/>
                  </a:lnTo>
                  <a:lnTo>
                    <a:pt x="236" y="308"/>
                  </a:lnTo>
                  <a:lnTo>
                    <a:pt x="225" y="273"/>
                  </a:lnTo>
                  <a:lnTo>
                    <a:pt x="373" y="166"/>
                  </a:lnTo>
                  <a:lnTo>
                    <a:pt x="315" y="148"/>
                  </a:lnTo>
                  <a:lnTo>
                    <a:pt x="301" y="117"/>
                  </a:lnTo>
                  <a:lnTo>
                    <a:pt x="264" y="119"/>
                  </a:lnTo>
                  <a:lnTo>
                    <a:pt x="223" y="21"/>
                  </a:lnTo>
                  <a:lnTo>
                    <a:pt x="185" y="0"/>
                  </a:lnTo>
                  <a:lnTo>
                    <a:pt x="57" y="37"/>
                  </a:lnTo>
                  <a:lnTo>
                    <a:pt x="48" y="164"/>
                  </a:lnTo>
                  <a:lnTo>
                    <a:pt x="0" y="190"/>
                  </a:lnTo>
                  <a:lnTo>
                    <a:pt x="0" y="348"/>
                  </a:lnTo>
                  <a:lnTo>
                    <a:pt x="0" y="348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23" name="Freeform 275"/>
            <p:cNvSpPr>
              <a:spLocks/>
            </p:cNvSpPr>
            <p:nvPr/>
          </p:nvSpPr>
          <p:spPr bwMode="auto">
            <a:xfrm>
              <a:off x="2763" y="3159"/>
              <a:ext cx="316" cy="285"/>
            </a:xfrm>
            <a:custGeom>
              <a:avLst/>
              <a:gdLst>
                <a:gd name="T0" fmla="*/ 0 w 617"/>
                <a:gd name="T1" fmla="*/ 280 h 541"/>
                <a:gd name="T2" fmla="*/ 68 w 617"/>
                <a:gd name="T3" fmla="*/ 396 h 541"/>
                <a:gd name="T4" fmla="*/ 54 w 617"/>
                <a:gd name="T5" fmla="*/ 462 h 541"/>
                <a:gd name="T6" fmla="*/ 80 w 617"/>
                <a:gd name="T7" fmla="*/ 526 h 541"/>
                <a:gd name="T8" fmla="*/ 127 w 617"/>
                <a:gd name="T9" fmla="*/ 541 h 541"/>
                <a:gd name="T10" fmla="*/ 187 w 617"/>
                <a:gd name="T11" fmla="*/ 505 h 541"/>
                <a:gd name="T12" fmla="*/ 263 w 617"/>
                <a:gd name="T13" fmla="*/ 499 h 541"/>
                <a:gd name="T14" fmla="*/ 372 w 617"/>
                <a:gd name="T15" fmla="*/ 453 h 541"/>
                <a:gd name="T16" fmla="*/ 475 w 617"/>
                <a:gd name="T17" fmla="*/ 402 h 541"/>
                <a:gd name="T18" fmla="*/ 606 w 617"/>
                <a:gd name="T19" fmla="*/ 240 h 541"/>
                <a:gd name="T20" fmla="*/ 617 w 617"/>
                <a:gd name="T21" fmla="*/ 204 h 541"/>
                <a:gd name="T22" fmla="*/ 583 w 617"/>
                <a:gd name="T23" fmla="*/ 198 h 541"/>
                <a:gd name="T24" fmla="*/ 542 w 617"/>
                <a:gd name="T25" fmla="*/ 231 h 541"/>
                <a:gd name="T26" fmla="*/ 514 w 617"/>
                <a:gd name="T27" fmla="*/ 227 h 541"/>
                <a:gd name="T28" fmla="*/ 529 w 617"/>
                <a:gd name="T29" fmla="*/ 186 h 541"/>
                <a:gd name="T30" fmla="*/ 535 w 617"/>
                <a:gd name="T31" fmla="*/ 169 h 541"/>
                <a:gd name="T32" fmla="*/ 579 w 617"/>
                <a:gd name="T33" fmla="*/ 167 h 541"/>
                <a:gd name="T34" fmla="*/ 561 w 617"/>
                <a:gd name="T35" fmla="*/ 27 h 541"/>
                <a:gd name="T36" fmla="*/ 480 w 617"/>
                <a:gd name="T37" fmla="*/ 0 h 541"/>
                <a:gd name="T38" fmla="*/ 338 w 617"/>
                <a:gd name="T39" fmla="*/ 97 h 541"/>
                <a:gd name="T40" fmla="*/ 350 w 617"/>
                <a:gd name="T41" fmla="*/ 141 h 541"/>
                <a:gd name="T42" fmla="*/ 323 w 617"/>
                <a:gd name="T43" fmla="*/ 160 h 541"/>
                <a:gd name="T44" fmla="*/ 246 w 617"/>
                <a:gd name="T45" fmla="*/ 141 h 541"/>
                <a:gd name="T46" fmla="*/ 204 w 617"/>
                <a:gd name="T47" fmla="*/ 186 h 541"/>
                <a:gd name="T48" fmla="*/ 145 w 617"/>
                <a:gd name="T49" fmla="*/ 209 h 541"/>
                <a:gd name="T50" fmla="*/ 114 w 617"/>
                <a:gd name="T51" fmla="*/ 180 h 541"/>
                <a:gd name="T52" fmla="*/ 114 w 617"/>
                <a:gd name="T53" fmla="*/ 265 h 541"/>
                <a:gd name="T54" fmla="*/ 79 w 617"/>
                <a:gd name="T55" fmla="*/ 301 h 541"/>
                <a:gd name="T56" fmla="*/ 42 w 617"/>
                <a:gd name="T57" fmla="*/ 287 h 541"/>
                <a:gd name="T58" fmla="*/ 30 w 617"/>
                <a:gd name="T59" fmla="*/ 241 h 541"/>
                <a:gd name="T60" fmla="*/ 0 w 617"/>
                <a:gd name="T61" fmla="*/ 280 h 541"/>
                <a:gd name="T62" fmla="*/ 0 w 617"/>
                <a:gd name="T63" fmla="*/ 28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17" h="541">
                  <a:moveTo>
                    <a:pt x="0" y="280"/>
                  </a:moveTo>
                  <a:lnTo>
                    <a:pt x="68" y="396"/>
                  </a:lnTo>
                  <a:lnTo>
                    <a:pt x="54" y="462"/>
                  </a:lnTo>
                  <a:lnTo>
                    <a:pt x="80" y="526"/>
                  </a:lnTo>
                  <a:lnTo>
                    <a:pt x="127" y="541"/>
                  </a:lnTo>
                  <a:lnTo>
                    <a:pt x="187" y="505"/>
                  </a:lnTo>
                  <a:lnTo>
                    <a:pt x="263" y="499"/>
                  </a:lnTo>
                  <a:lnTo>
                    <a:pt x="372" y="453"/>
                  </a:lnTo>
                  <a:lnTo>
                    <a:pt x="475" y="402"/>
                  </a:lnTo>
                  <a:lnTo>
                    <a:pt x="606" y="240"/>
                  </a:lnTo>
                  <a:lnTo>
                    <a:pt x="617" y="204"/>
                  </a:lnTo>
                  <a:lnTo>
                    <a:pt x="583" y="198"/>
                  </a:lnTo>
                  <a:lnTo>
                    <a:pt x="542" y="231"/>
                  </a:lnTo>
                  <a:lnTo>
                    <a:pt x="514" y="227"/>
                  </a:lnTo>
                  <a:lnTo>
                    <a:pt x="529" y="186"/>
                  </a:lnTo>
                  <a:lnTo>
                    <a:pt x="535" y="169"/>
                  </a:lnTo>
                  <a:lnTo>
                    <a:pt x="579" y="167"/>
                  </a:lnTo>
                  <a:lnTo>
                    <a:pt x="561" y="27"/>
                  </a:lnTo>
                  <a:lnTo>
                    <a:pt x="480" y="0"/>
                  </a:lnTo>
                  <a:lnTo>
                    <a:pt x="338" y="97"/>
                  </a:lnTo>
                  <a:lnTo>
                    <a:pt x="350" y="141"/>
                  </a:lnTo>
                  <a:lnTo>
                    <a:pt x="323" y="160"/>
                  </a:lnTo>
                  <a:lnTo>
                    <a:pt x="246" y="141"/>
                  </a:lnTo>
                  <a:lnTo>
                    <a:pt x="204" y="186"/>
                  </a:lnTo>
                  <a:lnTo>
                    <a:pt x="145" y="209"/>
                  </a:lnTo>
                  <a:lnTo>
                    <a:pt x="114" y="180"/>
                  </a:lnTo>
                  <a:lnTo>
                    <a:pt x="114" y="265"/>
                  </a:lnTo>
                  <a:lnTo>
                    <a:pt x="79" y="301"/>
                  </a:lnTo>
                  <a:lnTo>
                    <a:pt x="42" y="287"/>
                  </a:lnTo>
                  <a:lnTo>
                    <a:pt x="30" y="241"/>
                  </a:lnTo>
                  <a:lnTo>
                    <a:pt x="0" y="280"/>
                  </a:lnTo>
                  <a:lnTo>
                    <a:pt x="0" y="28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24" name="Freeform 276"/>
            <p:cNvSpPr>
              <a:spLocks/>
            </p:cNvSpPr>
            <p:nvPr/>
          </p:nvSpPr>
          <p:spPr bwMode="auto">
            <a:xfrm>
              <a:off x="2763" y="3159"/>
              <a:ext cx="316" cy="285"/>
            </a:xfrm>
            <a:custGeom>
              <a:avLst/>
              <a:gdLst>
                <a:gd name="T0" fmla="*/ 0 w 617"/>
                <a:gd name="T1" fmla="*/ 280 h 541"/>
                <a:gd name="T2" fmla="*/ 68 w 617"/>
                <a:gd name="T3" fmla="*/ 396 h 541"/>
                <a:gd name="T4" fmla="*/ 54 w 617"/>
                <a:gd name="T5" fmla="*/ 462 h 541"/>
                <a:gd name="T6" fmla="*/ 80 w 617"/>
                <a:gd name="T7" fmla="*/ 526 h 541"/>
                <a:gd name="T8" fmla="*/ 127 w 617"/>
                <a:gd name="T9" fmla="*/ 541 h 541"/>
                <a:gd name="T10" fmla="*/ 187 w 617"/>
                <a:gd name="T11" fmla="*/ 505 h 541"/>
                <a:gd name="T12" fmla="*/ 263 w 617"/>
                <a:gd name="T13" fmla="*/ 499 h 541"/>
                <a:gd name="T14" fmla="*/ 372 w 617"/>
                <a:gd name="T15" fmla="*/ 453 h 541"/>
                <a:gd name="T16" fmla="*/ 475 w 617"/>
                <a:gd name="T17" fmla="*/ 402 h 541"/>
                <a:gd name="T18" fmla="*/ 606 w 617"/>
                <a:gd name="T19" fmla="*/ 240 h 541"/>
                <a:gd name="T20" fmla="*/ 617 w 617"/>
                <a:gd name="T21" fmla="*/ 204 h 541"/>
                <a:gd name="T22" fmla="*/ 583 w 617"/>
                <a:gd name="T23" fmla="*/ 198 h 541"/>
                <a:gd name="T24" fmla="*/ 542 w 617"/>
                <a:gd name="T25" fmla="*/ 231 h 541"/>
                <a:gd name="T26" fmla="*/ 514 w 617"/>
                <a:gd name="T27" fmla="*/ 227 h 541"/>
                <a:gd name="T28" fmla="*/ 529 w 617"/>
                <a:gd name="T29" fmla="*/ 186 h 541"/>
                <a:gd name="T30" fmla="*/ 535 w 617"/>
                <a:gd name="T31" fmla="*/ 169 h 541"/>
                <a:gd name="T32" fmla="*/ 579 w 617"/>
                <a:gd name="T33" fmla="*/ 167 h 541"/>
                <a:gd name="T34" fmla="*/ 561 w 617"/>
                <a:gd name="T35" fmla="*/ 27 h 541"/>
                <a:gd name="T36" fmla="*/ 480 w 617"/>
                <a:gd name="T37" fmla="*/ 0 h 541"/>
                <a:gd name="T38" fmla="*/ 338 w 617"/>
                <a:gd name="T39" fmla="*/ 97 h 541"/>
                <a:gd name="T40" fmla="*/ 350 w 617"/>
                <a:gd name="T41" fmla="*/ 141 h 541"/>
                <a:gd name="T42" fmla="*/ 323 w 617"/>
                <a:gd name="T43" fmla="*/ 160 h 541"/>
                <a:gd name="T44" fmla="*/ 246 w 617"/>
                <a:gd name="T45" fmla="*/ 141 h 541"/>
                <a:gd name="T46" fmla="*/ 204 w 617"/>
                <a:gd name="T47" fmla="*/ 186 h 541"/>
                <a:gd name="T48" fmla="*/ 145 w 617"/>
                <a:gd name="T49" fmla="*/ 209 h 541"/>
                <a:gd name="T50" fmla="*/ 114 w 617"/>
                <a:gd name="T51" fmla="*/ 180 h 541"/>
                <a:gd name="T52" fmla="*/ 114 w 617"/>
                <a:gd name="T53" fmla="*/ 265 h 541"/>
                <a:gd name="T54" fmla="*/ 79 w 617"/>
                <a:gd name="T55" fmla="*/ 301 h 541"/>
                <a:gd name="T56" fmla="*/ 42 w 617"/>
                <a:gd name="T57" fmla="*/ 287 h 541"/>
                <a:gd name="T58" fmla="*/ 30 w 617"/>
                <a:gd name="T59" fmla="*/ 241 h 541"/>
                <a:gd name="T60" fmla="*/ 0 w 617"/>
                <a:gd name="T61" fmla="*/ 280 h 541"/>
                <a:gd name="T62" fmla="*/ 0 w 617"/>
                <a:gd name="T63" fmla="*/ 28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17" h="541">
                  <a:moveTo>
                    <a:pt x="0" y="280"/>
                  </a:moveTo>
                  <a:lnTo>
                    <a:pt x="68" y="396"/>
                  </a:lnTo>
                  <a:lnTo>
                    <a:pt x="54" y="462"/>
                  </a:lnTo>
                  <a:lnTo>
                    <a:pt x="80" y="526"/>
                  </a:lnTo>
                  <a:lnTo>
                    <a:pt x="127" y="541"/>
                  </a:lnTo>
                  <a:lnTo>
                    <a:pt x="187" y="505"/>
                  </a:lnTo>
                  <a:lnTo>
                    <a:pt x="263" y="499"/>
                  </a:lnTo>
                  <a:lnTo>
                    <a:pt x="372" y="453"/>
                  </a:lnTo>
                  <a:lnTo>
                    <a:pt x="475" y="402"/>
                  </a:lnTo>
                  <a:lnTo>
                    <a:pt x="606" y="240"/>
                  </a:lnTo>
                  <a:lnTo>
                    <a:pt x="617" y="204"/>
                  </a:lnTo>
                  <a:lnTo>
                    <a:pt x="583" y="198"/>
                  </a:lnTo>
                  <a:lnTo>
                    <a:pt x="542" y="231"/>
                  </a:lnTo>
                  <a:lnTo>
                    <a:pt x="514" y="227"/>
                  </a:lnTo>
                  <a:lnTo>
                    <a:pt x="529" y="186"/>
                  </a:lnTo>
                  <a:lnTo>
                    <a:pt x="535" y="169"/>
                  </a:lnTo>
                  <a:lnTo>
                    <a:pt x="579" y="167"/>
                  </a:lnTo>
                  <a:lnTo>
                    <a:pt x="561" y="27"/>
                  </a:lnTo>
                  <a:lnTo>
                    <a:pt x="480" y="0"/>
                  </a:lnTo>
                  <a:lnTo>
                    <a:pt x="338" y="97"/>
                  </a:lnTo>
                  <a:lnTo>
                    <a:pt x="350" y="141"/>
                  </a:lnTo>
                  <a:lnTo>
                    <a:pt x="323" y="160"/>
                  </a:lnTo>
                  <a:lnTo>
                    <a:pt x="246" y="141"/>
                  </a:lnTo>
                  <a:lnTo>
                    <a:pt x="204" y="186"/>
                  </a:lnTo>
                  <a:lnTo>
                    <a:pt x="145" y="209"/>
                  </a:lnTo>
                  <a:lnTo>
                    <a:pt x="114" y="180"/>
                  </a:lnTo>
                  <a:lnTo>
                    <a:pt x="114" y="265"/>
                  </a:lnTo>
                  <a:lnTo>
                    <a:pt x="79" y="301"/>
                  </a:lnTo>
                  <a:lnTo>
                    <a:pt x="42" y="287"/>
                  </a:lnTo>
                  <a:lnTo>
                    <a:pt x="30" y="241"/>
                  </a:lnTo>
                  <a:lnTo>
                    <a:pt x="0" y="280"/>
                  </a:lnTo>
                  <a:lnTo>
                    <a:pt x="0" y="28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25" name="Freeform 277"/>
            <p:cNvSpPr>
              <a:spLocks/>
            </p:cNvSpPr>
            <p:nvPr/>
          </p:nvSpPr>
          <p:spPr bwMode="auto">
            <a:xfrm>
              <a:off x="3026" y="3246"/>
              <a:ext cx="36" cy="35"/>
            </a:xfrm>
            <a:custGeom>
              <a:avLst/>
              <a:gdLst>
                <a:gd name="T0" fmla="*/ 66 w 72"/>
                <a:gd name="T1" fmla="*/ 0 h 64"/>
                <a:gd name="T2" fmla="*/ 24 w 72"/>
                <a:gd name="T3" fmla="*/ 2 h 64"/>
                <a:gd name="T4" fmla="*/ 0 w 72"/>
                <a:gd name="T5" fmla="*/ 58 h 64"/>
                <a:gd name="T6" fmla="*/ 30 w 72"/>
                <a:gd name="T7" fmla="*/ 64 h 64"/>
                <a:gd name="T8" fmla="*/ 72 w 72"/>
                <a:gd name="T9" fmla="*/ 31 h 64"/>
                <a:gd name="T10" fmla="*/ 66 w 72"/>
                <a:gd name="T11" fmla="*/ 0 h 64"/>
                <a:gd name="T12" fmla="*/ 66 w 72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64">
                  <a:moveTo>
                    <a:pt x="66" y="0"/>
                  </a:moveTo>
                  <a:lnTo>
                    <a:pt x="24" y="2"/>
                  </a:lnTo>
                  <a:lnTo>
                    <a:pt x="0" y="58"/>
                  </a:lnTo>
                  <a:lnTo>
                    <a:pt x="30" y="64"/>
                  </a:lnTo>
                  <a:lnTo>
                    <a:pt x="72" y="31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26" name="Freeform 278"/>
            <p:cNvSpPr>
              <a:spLocks/>
            </p:cNvSpPr>
            <p:nvPr/>
          </p:nvSpPr>
          <p:spPr bwMode="auto">
            <a:xfrm>
              <a:off x="3026" y="3246"/>
              <a:ext cx="36" cy="35"/>
            </a:xfrm>
            <a:custGeom>
              <a:avLst/>
              <a:gdLst>
                <a:gd name="T0" fmla="*/ 66 w 72"/>
                <a:gd name="T1" fmla="*/ 0 h 64"/>
                <a:gd name="T2" fmla="*/ 24 w 72"/>
                <a:gd name="T3" fmla="*/ 2 h 64"/>
                <a:gd name="T4" fmla="*/ 0 w 72"/>
                <a:gd name="T5" fmla="*/ 58 h 64"/>
                <a:gd name="T6" fmla="*/ 30 w 72"/>
                <a:gd name="T7" fmla="*/ 64 h 64"/>
                <a:gd name="T8" fmla="*/ 72 w 72"/>
                <a:gd name="T9" fmla="*/ 31 h 64"/>
                <a:gd name="T10" fmla="*/ 66 w 72"/>
                <a:gd name="T11" fmla="*/ 0 h 64"/>
                <a:gd name="T12" fmla="*/ 66 w 72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64">
                  <a:moveTo>
                    <a:pt x="66" y="0"/>
                  </a:moveTo>
                  <a:lnTo>
                    <a:pt x="24" y="2"/>
                  </a:lnTo>
                  <a:lnTo>
                    <a:pt x="0" y="58"/>
                  </a:lnTo>
                  <a:lnTo>
                    <a:pt x="30" y="64"/>
                  </a:lnTo>
                  <a:lnTo>
                    <a:pt x="72" y="31"/>
                  </a:lnTo>
                  <a:lnTo>
                    <a:pt x="66" y="0"/>
                  </a:lnTo>
                  <a:lnTo>
                    <a:pt x="66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27" name="Freeform 279"/>
            <p:cNvSpPr>
              <a:spLocks/>
            </p:cNvSpPr>
            <p:nvPr/>
          </p:nvSpPr>
          <p:spPr bwMode="auto">
            <a:xfrm>
              <a:off x="2958" y="3300"/>
              <a:ext cx="46" cy="43"/>
            </a:xfrm>
            <a:custGeom>
              <a:avLst/>
              <a:gdLst>
                <a:gd name="T0" fmla="*/ 67 w 89"/>
                <a:gd name="T1" fmla="*/ 0 h 81"/>
                <a:gd name="T2" fmla="*/ 16 w 89"/>
                <a:gd name="T3" fmla="*/ 12 h 81"/>
                <a:gd name="T4" fmla="*/ 0 w 89"/>
                <a:gd name="T5" fmla="*/ 45 h 81"/>
                <a:gd name="T6" fmla="*/ 22 w 89"/>
                <a:gd name="T7" fmla="*/ 81 h 81"/>
                <a:gd name="T8" fmla="*/ 56 w 89"/>
                <a:gd name="T9" fmla="*/ 80 h 81"/>
                <a:gd name="T10" fmla="*/ 89 w 89"/>
                <a:gd name="T11" fmla="*/ 40 h 81"/>
                <a:gd name="T12" fmla="*/ 87 w 89"/>
                <a:gd name="T13" fmla="*/ 22 h 81"/>
                <a:gd name="T14" fmla="*/ 86 w 89"/>
                <a:gd name="T15" fmla="*/ 9 h 81"/>
                <a:gd name="T16" fmla="*/ 67 w 89"/>
                <a:gd name="T17" fmla="*/ 0 h 81"/>
                <a:gd name="T18" fmla="*/ 67 w 89"/>
                <a:gd name="T1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81">
                  <a:moveTo>
                    <a:pt x="67" y="0"/>
                  </a:moveTo>
                  <a:lnTo>
                    <a:pt x="16" y="12"/>
                  </a:lnTo>
                  <a:lnTo>
                    <a:pt x="0" y="45"/>
                  </a:lnTo>
                  <a:lnTo>
                    <a:pt x="22" y="81"/>
                  </a:lnTo>
                  <a:lnTo>
                    <a:pt x="56" y="80"/>
                  </a:lnTo>
                  <a:lnTo>
                    <a:pt x="89" y="40"/>
                  </a:lnTo>
                  <a:lnTo>
                    <a:pt x="87" y="22"/>
                  </a:lnTo>
                  <a:lnTo>
                    <a:pt x="86" y="9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28" name="Freeform 280"/>
            <p:cNvSpPr>
              <a:spLocks/>
            </p:cNvSpPr>
            <p:nvPr/>
          </p:nvSpPr>
          <p:spPr bwMode="auto">
            <a:xfrm>
              <a:off x="2958" y="3300"/>
              <a:ext cx="46" cy="43"/>
            </a:xfrm>
            <a:custGeom>
              <a:avLst/>
              <a:gdLst>
                <a:gd name="T0" fmla="*/ 67 w 89"/>
                <a:gd name="T1" fmla="*/ 0 h 81"/>
                <a:gd name="T2" fmla="*/ 16 w 89"/>
                <a:gd name="T3" fmla="*/ 12 h 81"/>
                <a:gd name="T4" fmla="*/ 0 w 89"/>
                <a:gd name="T5" fmla="*/ 45 h 81"/>
                <a:gd name="T6" fmla="*/ 22 w 89"/>
                <a:gd name="T7" fmla="*/ 81 h 81"/>
                <a:gd name="T8" fmla="*/ 56 w 89"/>
                <a:gd name="T9" fmla="*/ 80 h 81"/>
                <a:gd name="T10" fmla="*/ 89 w 89"/>
                <a:gd name="T11" fmla="*/ 40 h 81"/>
                <a:gd name="T12" fmla="*/ 87 w 89"/>
                <a:gd name="T13" fmla="*/ 22 h 81"/>
                <a:gd name="T14" fmla="*/ 86 w 89"/>
                <a:gd name="T15" fmla="*/ 9 h 81"/>
                <a:gd name="T16" fmla="*/ 67 w 89"/>
                <a:gd name="T17" fmla="*/ 0 h 81"/>
                <a:gd name="T18" fmla="*/ 67 w 89"/>
                <a:gd name="T1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81">
                  <a:moveTo>
                    <a:pt x="67" y="0"/>
                  </a:moveTo>
                  <a:lnTo>
                    <a:pt x="16" y="12"/>
                  </a:lnTo>
                  <a:lnTo>
                    <a:pt x="0" y="45"/>
                  </a:lnTo>
                  <a:lnTo>
                    <a:pt x="22" y="81"/>
                  </a:lnTo>
                  <a:lnTo>
                    <a:pt x="56" y="80"/>
                  </a:lnTo>
                  <a:lnTo>
                    <a:pt x="89" y="40"/>
                  </a:lnTo>
                  <a:lnTo>
                    <a:pt x="87" y="22"/>
                  </a:lnTo>
                  <a:lnTo>
                    <a:pt x="86" y="9"/>
                  </a:lnTo>
                  <a:lnTo>
                    <a:pt x="67" y="0"/>
                  </a:lnTo>
                  <a:lnTo>
                    <a:pt x="67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29" name="Freeform 281"/>
            <p:cNvSpPr>
              <a:spLocks/>
            </p:cNvSpPr>
            <p:nvPr/>
          </p:nvSpPr>
          <p:spPr bwMode="auto">
            <a:xfrm>
              <a:off x="3291" y="2947"/>
              <a:ext cx="165" cy="278"/>
            </a:xfrm>
            <a:custGeom>
              <a:avLst/>
              <a:gdLst>
                <a:gd name="T0" fmla="*/ 56 w 321"/>
                <a:gd name="T1" fmla="*/ 212 h 525"/>
                <a:gd name="T2" fmla="*/ 61 w 321"/>
                <a:gd name="T3" fmla="*/ 296 h 525"/>
                <a:gd name="T4" fmla="*/ 0 w 321"/>
                <a:gd name="T5" fmla="*/ 387 h 525"/>
                <a:gd name="T6" fmla="*/ 8 w 321"/>
                <a:gd name="T7" fmla="*/ 403 h 525"/>
                <a:gd name="T8" fmla="*/ 15 w 321"/>
                <a:gd name="T9" fmla="*/ 504 h 525"/>
                <a:gd name="T10" fmla="*/ 62 w 321"/>
                <a:gd name="T11" fmla="*/ 525 h 525"/>
                <a:gd name="T12" fmla="*/ 97 w 321"/>
                <a:gd name="T13" fmla="*/ 506 h 525"/>
                <a:gd name="T14" fmla="*/ 139 w 321"/>
                <a:gd name="T15" fmla="*/ 511 h 525"/>
                <a:gd name="T16" fmla="*/ 179 w 321"/>
                <a:gd name="T17" fmla="*/ 453 h 525"/>
                <a:gd name="T18" fmla="*/ 185 w 321"/>
                <a:gd name="T19" fmla="*/ 414 h 525"/>
                <a:gd name="T20" fmla="*/ 267 w 321"/>
                <a:gd name="T21" fmla="*/ 244 h 525"/>
                <a:gd name="T22" fmla="*/ 266 w 321"/>
                <a:gd name="T23" fmla="*/ 206 h 525"/>
                <a:gd name="T24" fmla="*/ 282 w 321"/>
                <a:gd name="T25" fmla="*/ 197 h 525"/>
                <a:gd name="T26" fmla="*/ 275 w 321"/>
                <a:gd name="T27" fmla="*/ 120 h 525"/>
                <a:gd name="T28" fmla="*/ 295 w 321"/>
                <a:gd name="T29" fmla="*/ 141 h 525"/>
                <a:gd name="T30" fmla="*/ 307 w 321"/>
                <a:gd name="T31" fmla="*/ 180 h 525"/>
                <a:gd name="T32" fmla="*/ 314 w 321"/>
                <a:gd name="T33" fmla="*/ 171 h 525"/>
                <a:gd name="T34" fmla="*/ 321 w 321"/>
                <a:gd name="T35" fmla="*/ 111 h 525"/>
                <a:gd name="T36" fmla="*/ 305 w 321"/>
                <a:gd name="T37" fmla="*/ 64 h 525"/>
                <a:gd name="T38" fmla="*/ 286 w 321"/>
                <a:gd name="T39" fmla="*/ 25 h 525"/>
                <a:gd name="T40" fmla="*/ 266 w 321"/>
                <a:gd name="T41" fmla="*/ 0 h 525"/>
                <a:gd name="T42" fmla="*/ 188 w 321"/>
                <a:gd name="T43" fmla="*/ 141 h 525"/>
                <a:gd name="T44" fmla="*/ 156 w 321"/>
                <a:gd name="T45" fmla="*/ 135 h 525"/>
                <a:gd name="T46" fmla="*/ 147 w 321"/>
                <a:gd name="T47" fmla="*/ 167 h 525"/>
                <a:gd name="T48" fmla="*/ 121 w 321"/>
                <a:gd name="T49" fmla="*/ 162 h 525"/>
                <a:gd name="T50" fmla="*/ 71 w 321"/>
                <a:gd name="T51" fmla="*/ 194 h 525"/>
                <a:gd name="T52" fmla="*/ 56 w 321"/>
                <a:gd name="T53" fmla="*/ 212 h 525"/>
                <a:gd name="T54" fmla="*/ 56 w 321"/>
                <a:gd name="T55" fmla="*/ 212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1" h="525">
                  <a:moveTo>
                    <a:pt x="56" y="212"/>
                  </a:moveTo>
                  <a:lnTo>
                    <a:pt x="61" y="296"/>
                  </a:lnTo>
                  <a:lnTo>
                    <a:pt x="0" y="387"/>
                  </a:lnTo>
                  <a:lnTo>
                    <a:pt x="8" y="403"/>
                  </a:lnTo>
                  <a:lnTo>
                    <a:pt x="15" y="504"/>
                  </a:lnTo>
                  <a:lnTo>
                    <a:pt x="62" y="525"/>
                  </a:lnTo>
                  <a:lnTo>
                    <a:pt x="97" y="506"/>
                  </a:lnTo>
                  <a:lnTo>
                    <a:pt x="139" y="511"/>
                  </a:lnTo>
                  <a:lnTo>
                    <a:pt x="179" y="453"/>
                  </a:lnTo>
                  <a:lnTo>
                    <a:pt x="185" y="414"/>
                  </a:lnTo>
                  <a:lnTo>
                    <a:pt x="267" y="244"/>
                  </a:lnTo>
                  <a:lnTo>
                    <a:pt x="266" y="206"/>
                  </a:lnTo>
                  <a:lnTo>
                    <a:pt x="282" y="197"/>
                  </a:lnTo>
                  <a:lnTo>
                    <a:pt x="275" y="120"/>
                  </a:lnTo>
                  <a:lnTo>
                    <a:pt x="295" y="141"/>
                  </a:lnTo>
                  <a:lnTo>
                    <a:pt x="307" y="180"/>
                  </a:lnTo>
                  <a:lnTo>
                    <a:pt x="314" y="171"/>
                  </a:lnTo>
                  <a:lnTo>
                    <a:pt x="321" y="111"/>
                  </a:lnTo>
                  <a:lnTo>
                    <a:pt x="305" y="64"/>
                  </a:lnTo>
                  <a:lnTo>
                    <a:pt x="286" y="25"/>
                  </a:lnTo>
                  <a:lnTo>
                    <a:pt x="266" y="0"/>
                  </a:lnTo>
                  <a:lnTo>
                    <a:pt x="188" y="141"/>
                  </a:lnTo>
                  <a:lnTo>
                    <a:pt x="156" y="135"/>
                  </a:lnTo>
                  <a:lnTo>
                    <a:pt x="147" y="167"/>
                  </a:lnTo>
                  <a:lnTo>
                    <a:pt x="121" y="162"/>
                  </a:lnTo>
                  <a:lnTo>
                    <a:pt x="71" y="194"/>
                  </a:lnTo>
                  <a:lnTo>
                    <a:pt x="56" y="212"/>
                  </a:lnTo>
                  <a:lnTo>
                    <a:pt x="56" y="212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30" name="Freeform 282"/>
            <p:cNvSpPr>
              <a:spLocks/>
            </p:cNvSpPr>
            <p:nvPr/>
          </p:nvSpPr>
          <p:spPr bwMode="auto">
            <a:xfrm>
              <a:off x="3291" y="2947"/>
              <a:ext cx="165" cy="278"/>
            </a:xfrm>
            <a:custGeom>
              <a:avLst/>
              <a:gdLst>
                <a:gd name="T0" fmla="*/ 56 w 321"/>
                <a:gd name="T1" fmla="*/ 212 h 525"/>
                <a:gd name="T2" fmla="*/ 61 w 321"/>
                <a:gd name="T3" fmla="*/ 296 h 525"/>
                <a:gd name="T4" fmla="*/ 0 w 321"/>
                <a:gd name="T5" fmla="*/ 387 h 525"/>
                <a:gd name="T6" fmla="*/ 8 w 321"/>
                <a:gd name="T7" fmla="*/ 403 h 525"/>
                <a:gd name="T8" fmla="*/ 15 w 321"/>
                <a:gd name="T9" fmla="*/ 504 h 525"/>
                <a:gd name="T10" fmla="*/ 62 w 321"/>
                <a:gd name="T11" fmla="*/ 525 h 525"/>
                <a:gd name="T12" fmla="*/ 97 w 321"/>
                <a:gd name="T13" fmla="*/ 506 h 525"/>
                <a:gd name="T14" fmla="*/ 139 w 321"/>
                <a:gd name="T15" fmla="*/ 511 h 525"/>
                <a:gd name="T16" fmla="*/ 179 w 321"/>
                <a:gd name="T17" fmla="*/ 453 h 525"/>
                <a:gd name="T18" fmla="*/ 185 w 321"/>
                <a:gd name="T19" fmla="*/ 414 h 525"/>
                <a:gd name="T20" fmla="*/ 267 w 321"/>
                <a:gd name="T21" fmla="*/ 244 h 525"/>
                <a:gd name="T22" fmla="*/ 266 w 321"/>
                <a:gd name="T23" fmla="*/ 206 h 525"/>
                <a:gd name="T24" fmla="*/ 282 w 321"/>
                <a:gd name="T25" fmla="*/ 197 h 525"/>
                <a:gd name="T26" fmla="*/ 275 w 321"/>
                <a:gd name="T27" fmla="*/ 120 h 525"/>
                <a:gd name="T28" fmla="*/ 295 w 321"/>
                <a:gd name="T29" fmla="*/ 141 h 525"/>
                <a:gd name="T30" fmla="*/ 307 w 321"/>
                <a:gd name="T31" fmla="*/ 180 h 525"/>
                <a:gd name="T32" fmla="*/ 314 w 321"/>
                <a:gd name="T33" fmla="*/ 171 h 525"/>
                <a:gd name="T34" fmla="*/ 321 w 321"/>
                <a:gd name="T35" fmla="*/ 111 h 525"/>
                <a:gd name="T36" fmla="*/ 305 w 321"/>
                <a:gd name="T37" fmla="*/ 64 h 525"/>
                <a:gd name="T38" fmla="*/ 286 w 321"/>
                <a:gd name="T39" fmla="*/ 25 h 525"/>
                <a:gd name="T40" fmla="*/ 266 w 321"/>
                <a:gd name="T41" fmla="*/ 0 h 525"/>
                <a:gd name="T42" fmla="*/ 188 w 321"/>
                <a:gd name="T43" fmla="*/ 141 h 525"/>
                <a:gd name="T44" fmla="*/ 156 w 321"/>
                <a:gd name="T45" fmla="*/ 135 h 525"/>
                <a:gd name="T46" fmla="*/ 147 w 321"/>
                <a:gd name="T47" fmla="*/ 167 h 525"/>
                <a:gd name="T48" fmla="*/ 121 w 321"/>
                <a:gd name="T49" fmla="*/ 162 h 525"/>
                <a:gd name="T50" fmla="*/ 71 w 321"/>
                <a:gd name="T51" fmla="*/ 194 h 525"/>
                <a:gd name="T52" fmla="*/ 56 w 321"/>
                <a:gd name="T53" fmla="*/ 212 h 525"/>
                <a:gd name="T54" fmla="*/ 56 w 321"/>
                <a:gd name="T55" fmla="*/ 212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1" h="525">
                  <a:moveTo>
                    <a:pt x="56" y="212"/>
                  </a:moveTo>
                  <a:lnTo>
                    <a:pt x="61" y="296"/>
                  </a:lnTo>
                  <a:lnTo>
                    <a:pt x="0" y="387"/>
                  </a:lnTo>
                  <a:lnTo>
                    <a:pt x="8" y="403"/>
                  </a:lnTo>
                  <a:lnTo>
                    <a:pt x="15" y="504"/>
                  </a:lnTo>
                  <a:lnTo>
                    <a:pt x="62" y="525"/>
                  </a:lnTo>
                  <a:lnTo>
                    <a:pt x="97" y="506"/>
                  </a:lnTo>
                  <a:lnTo>
                    <a:pt x="139" y="511"/>
                  </a:lnTo>
                  <a:lnTo>
                    <a:pt x="179" y="453"/>
                  </a:lnTo>
                  <a:lnTo>
                    <a:pt x="185" y="414"/>
                  </a:lnTo>
                  <a:lnTo>
                    <a:pt x="267" y="244"/>
                  </a:lnTo>
                  <a:lnTo>
                    <a:pt x="266" y="206"/>
                  </a:lnTo>
                  <a:lnTo>
                    <a:pt x="282" y="197"/>
                  </a:lnTo>
                  <a:lnTo>
                    <a:pt x="275" y="120"/>
                  </a:lnTo>
                  <a:lnTo>
                    <a:pt x="295" y="141"/>
                  </a:lnTo>
                  <a:lnTo>
                    <a:pt x="307" y="180"/>
                  </a:lnTo>
                  <a:lnTo>
                    <a:pt x="314" y="171"/>
                  </a:lnTo>
                  <a:lnTo>
                    <a:pt x="321" y="111"/>
                  </a:lnTo>
                  <a:lnTo>
                    <a:pt x="305" y="64"/>
                  </a:lnTo>
                  <a:lnTo>
                    <a:pt x="286" y="25"/>
                  </a:lnTo>
                  <a:lnTo>
                    <a:pt x="266" y="0"/>
                  </a:lnTo>
                  <a:lnTo>
                    <a:pt x="188" y="141"/>
                  </a:lnTo>
                  <a:lnTo>
                    <a:pt x="156" y="135"/>
                  </a:lnTo>
                  <a:lnTo>
                    <a:pt x="147" y="167"/>
                  </a:lnTo>
                  <a:lnTo>
                    <a:pt x="121" y="162"/>
                  </a:lnTo>
                  <a:lnTo>
                    <a:pt x="71" y="194"/>
                  </a:lnTo>
                  <a:lnTo>
                    <a:pt x="56" y="212"/>
                  </a:lnTo>
                  <a:lnTo>
                    <a:pt x="56" y="212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31" name="Freeform 283"/>
            <p:cNvSpPr>
              <a:spLocks/>
            </p:cNvSpPr>
            <p:nvPr/>
          </p:nvSpPr>
          <p:spPr bwMode="auto">
            <a:xfrm>
              <a:off x="2433" y="1418"/>
              <a:ext cx="6" cy="15"/>
            </a:xfrm>
            <a:custGeom>
              <a:avLst/>
              <a:gdLst>
                <a:gd name="T0" fmla="*/ 8 w 13"/>
                <a:gd name="T1" fmla="*/ 0 h 31"/>
                <a:gd name="T2" fmla="*/ 13 w 13"/>
                <a:gd name="T3" fmla="*/ 18 h 31"/>
                <a:gd name="T4" fmla="*/ 3 w 13"/>
                <a:gd name="T5" fmla="*/ 31 h 31"/>
                <a:gd name="T6" fmla="*/ 1 w 13"/>
                <a:gd name="T7" fmla="*/ 29 h 31"/>
                <a:gd name="T8" fmla="*/ 3 w 13"/>
                <a:gd name="T9" fmla="*/ 21 h 31"/>
                <a:gd name="T10" fmla="*/ 0 w 13"/>
                <a:gd name="T11" fmla="*/ 8 h 31"/>
                <a:gd name="T12" fmla="*/ 8 w 13"/>
                <a:gd name="T13" fmla="*/ 0 h 31"/>
                <a:gd name="T14" fmla="*/ 8 w 13"/>
                <a:gd name="T1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31">
                  <a:moveTo>
                    <a:pt x="8" y="0"/>
                  </a:moveTo>
                  <a:lnTo>
                    <a:pt x="13" y="18"/>
                  </a:lnTo>
                  <a:lnTo>
                    <a:pt x="3" y="31"/>
                  </a:lnTo>
                  <a:lnTo>
                    <a:pt x="1" y="29"/>
                  </a:lnTo>
                  <a:lnTo>
                    <a:pt x="3" y="21"/>
                  </a:lnTo>
                  <a:lnTo>
                    <a:pt x="0" y="8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32" name="Freeform 284"/>
            <p:cNvSpPr>
              <a:spLocks/>
            </p:cNvSpPr>
            <p:nvPr/>
          </p:nvSpPr>
          <p:spPr bwMode="auto">
            <a:xfrm>
              <a:off x="2433" y="1418"/>
              <a:ext cx="6" cy="15"/>
            </a:xfrm>
            <a:custGeom>
              <a:avLst/>
              <a:gdLst>
                <a:gd name="T0" fmla="*/ 8 w 13"/>
                <a:gd name="T1" fmla="*/ 0 h 31"/>
                <a:gd name="T2" fmla="*/ 13 w 13"/>
                <a:gd name="T3" fmla="*/ 18 h 31"/>
                <a:gd name="T4" fmla="*/ 3 w 13"/>
                <a:gd name="T5" fmla="*/ 31 h 31"/>
                <a:gd name="T6" fmla="*/ 1 w 13"/>
                <a:gd name="T7" fmla="*/ 29 h 31"/>
                <a:gd name="T8" fmla="*/ 3 w 13"/>
                <a:gd name="T9" fmla="*/ 21 h 31"/>
                <a:gd name="T10" fmla="*/ 0 w 13"/>
                <a:gd name="T11" fmla="*/ 8 h 31"/>
                <a:gd name="T12" fmla="*/ 8 w 13"/>
                <a:gd name="T13" fmla="*/ 0 h 31"/>
                <a:gd name="T14" fmla="*/ 8 w 13"/>
                <a:gd name="T1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31">
                  <a:moveTo>
                    <a:pt x="8" y="0"/>
                  </a:moveTo>
                  <a:lnTo>
                    <a:pt x="13" y="18"/>
                  </a:lnTo>
                  <a:lnTo>
                    <a:pt x="3" y="31"/>
                  </a:lnTo>
                  <a:lnTo>
                    <a:pt x="1" y="29"/>
                  </a:lnTo>
                  <a:lnTo>
                    <a:pt x="3" y="21"/>
                  </a:lnTo>
                  <a:lnTo>
                    <a:pt x="0" y="8"/>
                  </a:lnTo>
                  <a:lnTo>
                    <a:pt x="8" y="0"/>
                  </a:lnTo>
                  <a:lnTo>
                    <a:pt x="8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33" name="Freeform 285"/>
            <p:cNvSpPr>
              <a:spLocks/>
            </p:cNvSpPr>
            <p:nvPr/>
          </p:nvSpPr>
          <p:spPr bwMode="auto">
            <a:xfrm>
              <a:off x="2423" y="1419"/>
              <a:ext cx="6" cy="10"/>
            </a:xfrm>
            <a:custGeom>
              <a:avLst/>
              <a:gdLst>
                <a:gd name="T0" fmla="*/ 3 w 9"/>
                <a:gd name="T1" fmla="*/ 0 h 20"/>
                <a:gd name="T2" fmla="*/ 0 w 9"/>
                <a:gd name="T3" fmla="*/ 12 h 20"/>
                <a:gd name="T4" fmla="*/ 7 w 9"/>
                <a:gd name="T5" fmla="*/ 20 h 20"/>
                <a:gd name="T6" fmla="*/ 9 w 9"/>
                <a:gd name="T7" fmla="*/ 11 h 20"/>
                <a:gd name="T8" fmla="*/ 9 w 9"/>
                <a:gd name="T9" fmla="*/ 5 h 20"/>
                <a:gd name="T10" fmla="*/ 3 w 9"/>
                <a:gd name="T11" fmla="*/ 0 h 20"/>
                <a:gd name="T12" fmla="*/ 3 w 9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0">
                  <a:moveTo>
                    <a:pt x="3" y="0"/>
                  </a:moveTo>
                  <a:lnTo>
                    <a:pt x="0" y="12"/>
                  </a:lnTo>
                  <a:lnTo>
                    <a:pt x="7" y="20"/>
                  </a:lnTo>
                  <a:lnTo>
                    <a:pt x="9" y="11"/>
                  </a:lnTo>
                  <a:lnTo>
                    <a:pt x="9" y="5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34" name="Freeform 286"/>
            <p:cNvSpPr>
              <a:spLocks/>
            </p:cNvSpPr>
            <p:nvPr/>
          </p:nvSpPr>
          <p:spPr bwMode="auto">
            <a:xfrm>
              <a:off x="2423" y="1419"/>
              <a:ext cx="6" cy="10"/>
            </a:xfrm>
            <a:custGeom>
              <a:avLst/>
              <a:gdLst>
                <a:gd name="T0" fmla="*/ 3 w 9"/>
                <a:gd name="T1" fmla="*/ 0 h 20"/>
                <a:gd name="T2" fmla="*/ 0 w 9"/>
                <a:gd name="T3" fmla="*/ 12 h 20"/>
                <a:gd name="T4" fmla="*/ 7 w 9"/>
                <a:gd name="T5" fmla="*/ 20 h 20"/>
                <a:gd name="T6" fmla="*/ 9 w 9"/>
                <a:gd name="T7" fmla="*/ 11 h 20"/>
                <a:gd name="T8" fmla="*/ 9 w 9"/>
                <a:gd name="T9" fmla="*/ 5 h 20"/>
                <a:gd name="T10" fmla="*/ 3 w 9"/>
                <a:gd name="T11" fmla="*/ 0 h 20"/>
                <a:gd name="T12" fmla="*/ 3 w 9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0">
                  <a:moveTo>
                    <a:pt x="3" y="0"/>
                  </a:moveTo>
                  <a:lnTo>
                    <a:pt x="0" y="12"/>
                  </a:lnTo>
                  <a:lnTo>
                    <a:pt x="7" y="20"/>
                  </a:lnTo>
                  <a:lnTo>
                    <a:pt x="9" y="11"/>
                  </a:lnTo>
                  <a:lnTo>
                    <a:pt x="9" y="5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35" name="Freeform 287"/>
            <p:cNvSpPr>
              <a:spLocks/>
            </p:cNvSpPr>
            <p:nvPr/>
          </p:nvSpPr>
          <p:spPr bwMode="auto">
            <a:xfrm>
              <a:off x="2427" y="1396"/>
              <a:ext cx="17" cy="15"/>
            </a:xfrm>
            <a:custGeom>
              <a:avLst/>
              <a:gdLst>
                <a:gd name="T0" fmla="*/ 2 w 31"/>
                <a:gd name="T1" fmla="*/ 11 h 28"/>
                <a:gd name="T2" fmla="*/ 0 w 31"/>
                <a:gd name="T3" fmla="*/ 19 h 28"/>
                <a:gd name="T4" fmla="*/ 9 w 31"/>
                <a:gd name="T5" fmla="*/ 28 h 28"/>
                <a:gd name="T6" fmla="*/ 25 w 31"/>
                <a:gd name="T7" fmla="*/ 23 h 28"/>
                <a:gd name="T8" fmla="*/ 31 w 31"/>
                <a:gd name="T9" fmla="*/ 13 h 28"/>
                <a:gd name="T10" fmla="*/ 19 w 31"/>
                <a:gd name="T11" fmla="*/ 1 h 28"/>
                <a:gd name="T12" fmla="*/ 4 w 31"/>
                <a:gd name="T13" fmla="*/ 0 h 28"/>
                <a:gd name="T14" fmla="*/ 2 w 31"/>
                <a:gd name="T15" fmla="*/ 11 h 28"/>
                <a:gd name="T16" fmla="*/ 2 w 31"/>
                <a:gd name="T17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8">
                  <a:moveTo>
                    <a:pt x="2" y="11"/>
                  </a:moveTo>
                  <a:lnTo>
                    <a:pt x="0" y="19"/>
                  </a:lnTo>
                  <a:lnTo>
                    <a:pt x="9" y="28"/>
                  </a:lnTo>
                  <a:lnTo>
                    <a:pt x="25" y="23"/>
                  </a:lnTo>
                  <a:lnTo>
                    <a:pt x="31" y="13"/>
                  </a:lnTo>
                  <a:lnTo>
                    <a:pt x="19" y="1"/>
                  </a:lnTo>
                  <a:lnTo>
                    <a:pt x="4" y="0"/>
                  </a:lnTo>
                  <a:lnTo>
                    <a:pt x="2" y="11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36" name="Freeform 288"/>
            <p:cNvSpPr>
              <a:spLocks/>
            </p:cNvSpPr>
            <p:nvPr/>
          </p:nvSpPr>
          <p:spPr bwMode="auto">
            <a:xfrm>
              <a:off x="2427" y="1396"/>
              <a:ext cx="17" cy="15"/>
            </a:xfrm>
            <a:custGeom>
              <a:avLst/>
              <a:gdLst>
                <a:gd name="T0" fmla="*/ 2 w 31"/>
                <a:gd name="T1" fmla="*/ 11 h 28"/>
                <a:gd name="T2" fmla="*/ 0 w 31"/>
                <a:gd name="T3" fmla="*/ 19 h 28"/>
                <a:gd name="T4" fmla="*/ 9 w 31"/>
                <a:gd name="T5" fmla="*/ 28 h 28"/>
                <a:gd name="T6" fmla="*/ 25 w 31"/>
                <a:gd name="T7" fmla="*/ 23 h 28"/>
                <a:gd name="T8" fmla="*/ 31 w 31"/>
                <a:gd name="T9" fmla="*/ 13 h 28"/>
                <a:gd name="T10" fmla="*/ 19 w 31"/>
                <a:gd name="T11" fmla="*/ 1 h 28"/>
                <a:gd name="T12" fmla="*/ 4 w 31"/>
                <a:gd name="T13" fmla="*/ 0 h 28"/>
                <a:gd name="T14" fmla="*/ 2 w 31"/>
                <a:gd name="T15" fmla="*/ 11 h 28"/>
                <a:gd name="T16" fmla="*/ 2 w 31"/>
                <a:gd name="T17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8">
                  <a:moveTo>
                    <a:pt x="2" y="11"/>
                  </a:moveTo>
                  <a:lnTo>
                    <a:pt x="0" y="19"/>
                  </a:lnTo>
                  <a:lnTo>
                    <a:pt x="9" y="28"/>
                  </a:lnTo>
                  <a:lnTo>
                    <a:pt x="25" y="23"/>
                  </a:lnTo>
                  <a:lnTo>
                    <a:pt x="31" y="13"/>
                  </a:lnTo>
                  <a:lnTo>
                    <a:pt x="19" y="1"/>
                  </a:lnTo>
                  <a:lnTo>
                    <a:pt x="4" y="0"/>
                  </a:lnTo>
                  <a:lnTo>
                    <a:pt x="2" y="11"/>
                  </a:lnTo>
                  <a:lnTo>
                    <a:pt x="2" y="11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37" name="Freeform 289"/>
            <p:cNvSpPr>
              <a:spLocks/>
            </p:cNvSpPr>
            <p:nvPr/>
          </p:nvSpPr>
          <p:spPr bwMode="auto">
            <a:xfrm>
              <a:off x="2485" y="1391"/>
              <a:ext cx="9" cy="7"/>
            </a:xfrm>
            <a:custGeom>
              <a:avLst/>
              <a:gdLst>
                <a:gd name="T0" fmla="*/ 6 w 19"/>
                <a:gd name="T1" fmla="*/ 1 h 13"/>
                <a:gd name="T2" fmla="*/ 0 w 19"/>
                <a:gd name="T3" fmla="*/ 7 h 13"/>
                <a:gd name="T4" fmla="*/ 6 w 19"/>
                <a:gd name="T5" fmla="*/ 12 h 13"/>
                <a:gd name="T6" fmla="*/ 19 w 19"/>
                <a:gd name="T7" fmla="*/ 13 h 13"/>
                <a:gd name="T8" fmla="*/ 16 w 19"/>
                <a:gd name="T9" fmla="*/ 2 h 13"/>
                <a:gd name="T10" fmla="*/ 11 w 19"/>
                <a:gd name="T11" fmla="*/ 0 h 13"/>
                <a:gd name="T12" fmla="*/ 6 w 19"/>
                <a:gd name="T13" fmla="*/ 1 h 13"/>
                <a:gd name="T14" fmla="*/ 6 w 19"/>
                <a:gd name="T1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3">
                  <a:moveTo>
                    <a:pt x="6" y="1"/>
                  </a:moveTo>
                  <a:lnTo>
                    <a:pt x="0" y="7"/>
                  </a:lnTo>
                  <a:lnTo>
                    <a:pt x="6" y="12"/>
                  </a:lnTo>
                  <a:lnTo>
                    <a:pt x="19" y="13"/>
                  </a:lnTo>
                  <a:lnTo>
                    <a:pt x="16" y="2"/>
                  </a:lnTo>
                  <a:lnTo>
                    <a:pt x="11" y="0"/>
                  </a:lnTo>
                  <a:lnTo>
                    <a:pt x="6" y="1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38" name="Freeform 290"/>
            <p:cNvSpPr>
              <a:spLocks/>
            </p:cNvSpPr>
            <p:nvPr/>
          </p:nvSpPr>
          <p:spPr bwMode="auto">
            <a:xfrm>
              <a:off x="2485" y="1391"/>
              <a:ext cx="9" cy="7"/>
            </a:xfrm>
            <a:custGeom>
              <a:avLst/>
              <a:gdLst>
                <a:gd name="T0" fmla="*/ 6 w 19"/>
                <a:gd name="T1" fmla="*/ 1 h 13"/>
                <a:gd name="T2" fmla="*/ 0 w 19"/>
                <a:gd name="T3" fmla="*/ 7 h 13"/>
                <a:gd name="T4" fmla="*/ 6 w 19"/>
                <a:gd name="T5" fmla="*/ 12 h 13"/>
                <a:gd name="T6" fmla="*/ 19 w 19"/>
                <a:gd name="T7" fmla="*/ 13 h 13"/>
                <a:gd name="T8" fmla="*/ 16 w 19"/>
                <a:gd name="T9" fmla="*/ 2 h 13"/>
                <a:gd name="T10" fmla="*/ 11 w 19"/>
                <a:gd name="T11" fmla="*/ 0 h 13"/>
                <a:gd name="T12" fmla="*/ 6 w 19"/>
                <a:gd name="T13" fmla="*/ 1 h 13"/>
                <a:gd name="T14" fmla="*/ 6 w 19"/>
                <a:gd name="T1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3">
                  <a:moveTo>
                    <a:pt x="6" y="1"/>
                  </a:moveTo>
                  <a:lnTo>
                    <a:pt x="0" y="7"/>
                  </a:lnTo>
                  <a:lnTo>
                    <a:pt x="6" y="12"/>
                  </a:lnTo>
                  <a:lnTo>
                    <a:pt x="19" y="13"/>
                  </a:lnTo>
                  <a:lnTo>
                    <a:pt x="16" y="2"/>
                  </a:lnTo>
                  <a:lnTo>
                    <a:pt x="11" y="0"/>
                  </a:lnTo>
                  <a:lnTo>
                    <a:pt x="6" y="1"/>
                  </a:lnTo>
                  <a:lnTo>
                    <a:pt x="6" y="1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39" name="Freeform 291"/>
            <p:cNvSpPr>
              <a:spLocks/>
            </p:cNvSpPr>
            <p:nvPr/>
          </p:nvSpPr>
          <p:spPr bwMode="auto">
            <a:xfrm>
              <a:off x="2407" y="1477"/>
              <a:ext cx="41" cy="38"/>
            </a:xfrm>
            <a:custGeom>
              <a:avLst/>
              <a:gdLst>
                <a:gd name="T0" fmla="*/ 34 w 77"/>
                <a:gd name="T1" fmla="*/ 0 h 70"/>
                <a:gd name="T2" fmla="*/ 7 w 77"/>
                <a:gd name="T3" fmla="*/ 21 h 70"/>
                <a:gd name="T4" fmla="*/ 0 w 77"/>
                <a:gd name="T5" fmla="*/ 47 h 70"/>
                <a:gd name="T6" fmla="*/ 7 w 77"/>
                <a:gd name="T7" fmla="*/ 58 h 70"/>
                <a:gd name="T8" fmla="*/ 18 w 77"/>
                <a:gd name="T9" fmla="*/ 55 h 70"/>
                <a:gd name="T10" fmla="*/ 49 w 77"/>
                <a:gd name="T11" fmla="*/ 70 h 70"/>
                <a:gd name="T12" fmla="*/ 56 w 77"/>
                <a:gd name="T13" fmla="*/ 69 h 70"/>
                <a:gd name="T14" fmla="*/ 77 w 77"/>
                <a:gd name="T15" fmla="*/ 46 h 70"/>
                <a:gd name="T16" fmla="*/ 69 w 77"/>
                <a:gd name="T17" fmla="*/ 14 h 70"/>
                <a:gd name="T18" fmla="*/ 45 w 77"/>
                <a:gd name="T19" fmla="*/ 6 h 70"/>
                <a:gd name="T20" fmla="*/ 34 w 77"/>
                <a:gd name="T21" fmla="*/ 0 h 70"/>
                <a:gd name="T22" fmla="*/ 34 w 77"/>
                <a:gd name="T2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70">
                  <a:moveTo>
                    <a:pt x="34" y="0"/>
                  </a:moveTo>
                  <a:lnTo>
                    <a:pt x="7" y="21"/>
                  </a:lnTo>
                  <a:lnTo>
                    <a:pt x="0" y="47"/>
                  </a:lnTo>
                  <a:lnTo>
                    <a:pt x="7" y="58"/>
                  </a:lnTo>
                  <a:lnTo>
                    <a:pt x="18" y="55"/>
                  </a:lnTo>
                  <a:lnTo>
                    <a:pt x="49" y="70"/>
                  </a:lnTo>
                  <a:lnTo>
                    <a:pt x="56" y="69"/>
                  </a:lnTo>
                  <a:lnTo>
                    <a:pt x="77" y="46"/>
                  </a:lnTo>
                  <a:lnTo>
                    <a:pt x="69" y="14"/>
                  </a:lnTo>
                  <a:lnTo>
                    <a:pt x="45" y="6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40" name="Freeform 292"/>
            <p:cNvSpPr>
              <a:spLocks/>
            </p:cNvSpPr>
            <p:nvPr/>
          </p:nvSpPr>
          <p:spPr bwMode="auto">
            <a:xfrm>
              <a:off x="2407" y="1477"/>
              <a:ext cx="41" cy="38"/>
            </a:xfrm>
            <a:custGeom>
              <a:avLst/>
              <a:gdLst>
                <a:gd name="T0" fmla="*/ 34 w 77"/>
                <a:gd name="T1" fmla="*/ 0 h 70"/>
                <a:gd name="T2" fmla="*/ 7 w 77"/>
                <a:gd name="T3" fmla="*/ 21 h 70"/>
                <a:gd name="T4" fmla="*/ 0 w 77"/>
                <a:gd name="T5" fmla="*/ 47 h 70"/>
                <a:gd name="T6" fmla="*/ 7 w 77"/>
                <a:gd name="T7" fmla="*/ 58 h 70"/>
                <a:gd name="T8" fmla="*/ 18 w 77"/>
                <a:gd name="T9" fmla="*/ 55 h 70"/>
                <a:gd name="T10" fmla="*/ 49 w 77"/>
                <a:gd name="T11" fmla="*/ 70 h 70"/>
                <a:gd name="T12" fmla="*/ 56 w 77"/>
                <a:gd name="T13" fmla="*/ 69 h 70"/>
                <a:gd name="T14" fmla="*/ 77 w 77"/>
                <a:gd name="T15" fmla="*/ 46 h 70"/>
                <a:gd name="T16" fmla="*/ 69 w 77"/>
                <a:gd name="T17" fmla="*/ 14 h 70"/>
                <a:gd name="T18" fmla="*/ 45 w 77"/>
                <a:gd name="T19" fmla="*/ 6 h 70"/>
                <a:gd name="T20" fmla="*/ 34 w 77"/>
                <a:gd name="T21" fmla="*/ 0 h 70"/>
                <a:gd name="T22" fmla="*/ 34 w 77"/>
                <a:gd name="T2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70">
                  <a:moveTo>
                    <a:pt x="34" y="0"/>
                  </a:moveTo>
                  <a:lnTo>
                    <a:pt x="7" y="21"/>
                  </a:lnTo>
                  <a:lnTo>
                    <a:pt x="0" y="47"/>
                  </a:lnTo>
                  <a:lnTo>
                    <a:pt x="7" y="58"/>
                  </a:lnTo>
                  <a:lnTo>
                    <a:pt x="18" y="55"/>
                  </a:lnTo>
                  <a:lnTo>
                    <a:pt x="49" y="70"/>
                  </a:lnTo>
                  <a:lnTo>
                    <a:pt x="56" y="69"/>
                  </a:lnTo>
                  <a:lnTo>
                    <a:pt x="77" y="46"/>
                  </a:lnTo>
                  <a:lnTo>
                    <a:pt x="69" y="14"/>
                  </a:lnTo>
                  <a:lnTo>
                    <a:pt x="45" y="6"/>
                  </a:lnTo>
                  <a:lnTo>
                    <a:pt x="34" y="0"/>
                  </a:lnTo>
                  <a:lnTo>
                    <a:pt x="34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41" name="Freeform 293"/>
            <p:cNvSpPr>
              <a:spLocks/>
            </p:cNvSpPr>
            <p:nvPr/>
          </p:nvSpPr>
          <p:spPr bwMode="auto">
            <a:xfrm>
              <a:off x="2363" y="1473"/>
              <a:ext cx="75" cy="89"/>
            </a:xfrm>
            <a:custGeom>
              <a:avLst/>
              <a:gdLst>
                <a:gd name="T0" fmla="*/ 124 w 146"/>
                <a:gd name="T1" fmla="*/ 8 h 168"/>
                <a:gd name="T2" fmla="*/ 121 w 146"/>
                <a:gd name="T3" fmla="*/ 0 h 168"/>
                <a:gd name="T4" fmla="*/ 97 w 146"/>
                <a:gd name="T5" fmla="*/ 13 h 168"/>
                <a:gd name="T6" fmla="*/ 76 w 146"/>
                <a:gd name="T7" fmla="*/ 16 h 168"/>
                <a:gd name="T8" fmla="*/ 54 w 146"/>
                <a:gd name="T9" fmla="*/ 26 h 168"/>
                <a:gd name="T10" fmla="*/ 72 w 146"/>
                <a:gd name="T11" fmla="*/ 43 h 168"/>
                <a:gd name="T12" fmla="*/ 43 w 146"/>
                <a:gd name="T13" fmla="*/ 37 h 168"/>
                <a:gd name="T14" fmla="*/ 31 w 146"/>
                <a:gd name="T15" fmla="*/ 48 h 168"/>
                <a:gd name="T16" fmla="*/ 39 w 146"/>
                <a:gd name="T17" fmla="*/ 71 h 168"/>
                <a:gd name="T18" fmla="*/ 25 w 146"/>
                <a:gd name="T19" fmla="*/ 77 h 168"/>
                <a:gd name="T20" fmla="*/ 25 w 146"/>
                <a:gd name="T21" fmla="*/ 84 h 168"/>
                <a:gd name="T22" fmla="*/ 40 w 146"/>
                <a:gd name="T23" fmla="*/ 100 h 168"/>
                <a:gd name="T24" fmla="*/ 0 w 146"/>
                <a:gd name="T25" fmla="*/ 135 h 168"/>
                <a:gd name="T26" fmla="*/ 28 w 146"/>
                <a:gd name="T27" fmla="*/ 161 h 168"/>
                <a:gd name="T28" fmla="*/ 71 w 146"/>
                <a:gd name="T29" fmla="*/ 168 h 168"/>
                <a:gd name="T30" fmla="*/ 100 w 146"/>
                <a:gd name="T31" fmla="*/ 139 h 168"/>
                <a:gd name="T32" fmla="*/ 124 w 146"/>
                <a:gd name="T33" fmla="*/ 162 h 168"/>
                <a:gd name="T34" fmla="*/ 137 w 146"/>
                <a:gd name="T35" fmla="*/ 150 h 168"/>
                <a:gd name="T36" fmla="*/ 129 w 146"/>
                <a:gd name="T37" fmla="*/ 115 h 168"/>
                <a:gd name="T38" fmla="*/ 143 w 146"/>
                <a:gd name="T39" fmla="*/ 102 h 168"/>
                <a:gd name="T40" fmla="*/ 146 w 146"/>
                <a:gd name="T41" fmla="*/ 77 h 168"/>
                <a:gd name="T42" fmla="*/ 139 w 146"/>
                <a:gd name="T43" fmla="*/ 78 h 168"/>
                <a:gd name="T44" fmla="*/ 108 w 146"/>
                <a:gd name="T45" fmla="*/ 63 h 168"/>
                <a:gd name="T46" fmla="*/ 98 w 146"/>
                <a:gd name="T47" fmla="*/ 66 h 168"/>
                <a:gd name="T48" fmla="*/ 90 w 146"/>
                <a:gd name="T49" fmla="*/ 55 h 168"/>
                <a:gd name="T50" fmla="*/ 98 w 146"/>
                <a:gd name="T51" fmla="*/ 28 h 168"/>
                <a:gd name="T52" fmla="*/ 124 w 146"/>
                <a:gd name="T53" fmla="*/ 8 h 168"/>
                <a:gd name="T54" fmla="*/ 124 w 146"/>
                <a:gd name="T55" fmla="*/ 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6" h="168">
                  <a:moveTo>
                    <a:pt x="124" y="8"/>
                  </a:moveTo>
                  <a:lnTo>
                    <a:pt x="121" y="0"/>
                  </a:lnTo>
                  <a:lnTo>
                    <a:pt x="97" y="13"/>
                  </a:lnTo>
                  <a:lnTo>
                    <a:pt x="76" y="16"/>
                  </a:lnTo>
                  <a:lnTo>
                    <a:pt x="54" y="26"/>
                  </a:lnTo>
                  <a:lnTo>
                    <a:pt x="72" y="43"/>
                  </a:lnTo>
                  <a:lnTo>
                    <a:pt x="43" y="37"/>
                  </a:lnTo>
                  <a:lnTo>
                    <a:pt x="31" y="48"/>
                  </a:lnTo>
                  <a:lnTo>
                    <a:pt x="39" y="71"/>
                  </a:lnTo>
                  <a:lnTo>
                    <a:pt x="25" y="77"/>
                  </a:lnTo>
                  <a:lnTo>
                    <a:pt x="25" y="84"/>
                  </a:lnTo>
                  <a:lnTo>
                    <a:pt x="40" y="100"/>
                  </a:lnTo>
                  <a:lnTo>
                    <a:pt x="0" y="135"/>
                  </a:lnTo>
                  <a:lnTo>
                    <a:pt x="28" y="161"/>
                  </a:lnTo>
                  <a:lnTo>
                    <a:pt x="71" y="168"/>
                  </a:lnTo>
                  <a:lnTo>
                    <a:pt x="100" y="139"/>
                  </a:lnTo>
                  <a:lnTo>
                    <a:pt x="124" y="162"/>
                  </a:lnTo>
                  <a:lnTo>
                    <a:pt x="137" y="150"/>
                  </a:lnTo>
                  <a:lnTo>
                    <a:pt x="129" y="115"/>
                  </a:lnTo>
                  <a:lnTo>
                    <a:pt x="143" y="102"/>
                  </a:lnTo>
                  <a:lnTo>
                    <a:pt x="146" y="77"/>
                  </a:lnTo>
                  <a:lnTo>
                    <a:pt x="139" y="78"/>
                  </a:lnTo>
                  <a:lnTo>
                    <a:pt x="108" y="63"/>
                  </a:lnTo>
                  <a:lnTo>
                    <a:pt x="98" y="66"/>
                  </a:lnTo>
                  <a:lnTo>
                    <a:pt x="90" y="55"/>
                  </a:lnTo>
                  <a:lnTo>
                    <a:pt x="98" y="28"/>
                  </a:lnTo>
                  <a:lnTo>
                    <a:pt x="124" y="8"/>
                  </a:lnTo>
                  <a:lnTo>
                    <a:pt x="124" y="8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42" name="Freeform 294"/>
            <p:cNvSpPr>
              <a:spLocks/>
            </p:cNvSpPr>
            <p:nvPr/>
          </p:nvSpPr>
          <p:spPr bwMode="auto">
            <a:xfrm>
              <a:off x="2363" y="1473"/>
              <a:ext cx="75" cy="89"/>
            </a:xfrm>
            <a:custGeom>
              <a:avLst/>
              <a:gdLst>
                <a:gd name="T0" fmla="*/ 124 w 146"/>
                <a:gd name="T1" fmla="*/ 8 h 168"/>
                <a:gd name="T2" fmla="*/ 121 w 146"/>
                <a:gd name="T3" fmla="*/ 0 h 168"/>
                <a:gd name="T4" fmla="*/ 97 w 146"/>
                <a:gd name="T5" fmla="*/ 13 h 168"/>
                <a:gd name="T6" fmla="*/ 76 w 146"/>
                <a:gd name="T7" fmla="*/ 16 h 168"/>
                <a:gd name="T8" fmla="*/ 54 w 146"/>
                <a:gd name="T9" fmla="*/ 26 h 168"/>
                <a:gd name="T10" fmla="*/ 72 w 146"/>
                <a:gd name="T11" fmla="*/ 43 h 168"/>
                <a:gd name="T12" fmla="*/ 43 w 146"/>
                <a:gd name="T13" fmla="*/ 37 h 168"/>
                <a:gd name="T14" fmla="*/ 31 w 146"/>
                <a:gd name="T15" fmla="*/ 48 h 168"/>
                <a:gd name="T16" fmla="*/ 39 w 146"/>
                <a:gd name="T17" fmla="*/ 71 h 168"/>
                <a:gd name="T18" fmla="*/ 25 w 146"/>
                <a:gd name="T19" fmla="*/ 77 h 168"/>
                <a:gd name="T20" fmla="*/ 25 w 146"/>
                <a:gd name="T21" fmla="*/ 84 h 168"/>
                <a:gd name="T22" fmla="*/ 40 w 146"/>
                <a:gd name="T23" fmla="*/ 100 h 168"/>
                <a:gd name="T24" fmla="*/ 0 w 146"/>
                <a:gd name="T25" fmla="*/ 135 h 168"/>
                <a:gd name="T26" fmla="*/ 28 w 146"/>
                <a:gd name="T27" fmla="*/ 161 h 168"/>
                <a:gd name="T28" fmla="*/ 71 w 146"/>
                <a:gd name="T29" fmla="*/ 168 h 168"/>
                <a:gd name="T30" fmla="*/ 100 w 146"/>
                <a:gd name="T31" fmla="*/ 139 h 168"/>
                <a:gd name="T32" fmla="*/ 124 w 146"/>
                <a:gd name="T33" fmla="*/ 162 h 168"/>
                <a:gd name="T34" fmla="*/ 137 w 146"/>
                <a:gd name="T35" fmla="*/ 150 h 168"/>
                <a:gd name="T36" fmla="*/ 129 w 146"/>
                <a:gd name="T37" fmla="*/ 115 h 168"/>
                <a:gd name="T38" fmla="*/ 143 w 146"/>
                <a:gd name="T39" fmla="*/ 102 h 168"/>
                <a:gd name="T40" fmla="*/ 146 w 146"/>
                <a:gd name="T41" fmla="*/ 77 h 168"/>
                <a:gd name="T42" fmla="*/ 139 w 146"/>
                <a:gd name="T43" fmla="*/ 78 h 168"/>
                <a:gd name="T44" fmla="*/ 108 w 146"/>
                <a:gd name="T45" fmla="*/ 63 h 168"/>
                <a:gd name="T46" fmla="*/ 98 w 146"/>
                <a:gd name="T47" fmla="*/ 66 h 168"/>
                <a:gd name="T48" fmla="*/ 90 w 146"/>
                <a:gd name="T49" fmla="*/ 55 h 168"/>
                <a:gd name="T50" fmla="*/ 98 w 146"/>
                <a:gd name="T51" fmla="*/ 28 h 168"/>
                <a:gd name="T52" fmla="*/ 124 w 146"/>
                <a:gd name="T53" fmla="*/ 8 h 168"/>
                <a:gd name="T54" fmla="*/ 124 w 146"/>
                <a:gd name="T55" fmla="*/ 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6" h="168">
                  <a:moveTo>
                    <a:pt x="124" y="8"/>
                  </a:moveTo>
                  <a:lnTo>
                    <a:pt x="121" y="0"/>
                  </a:lnTo>
                  <a:lnTo>
                    <a:pt x="97" y="13"/>
                  </a:lnTo>
                  <a:lnTo>
                    <a:pt x="76" y="16"/>
                  </a:lnTo>
                  <a:lnTo>
                    <a:pt x="54" y="26"/>
                  </a:lnTo>
                  <a:lnTo>
                    <a:pt x="72" y="43"/>
                  </a:lnTo>
                  <a:lnTo>
                    <a:pt x="43" y="37"/>
                  </a:lnTo>
                  <a:lnTo>
                    <a:pt x="31" y="48"/>
                  </a:lnTo>
                  <a:lnTo>
                    <a:pt x="39" y="71"/>
                  </a:lnTo>
                  <a:lnTo>
                    <a:pt x="25" y="77"/>
                  </a:lnTo>
                  <a:lnTo>
                    <a:pt x="25" y="84"/>
                  </a:lnTo>
                  <a:lnTo>
                    <a:pt x="40" y="100"/>
                  </a:lnTo>
                  <a:lnTo>
                    <a:pt x="0" y="135"/>
                  </a:lnTo>
                  <a:lnTo>
                    <a:pt x="28" y="161"/>
                  </a:lnTo>
                  <a:lnTo>
                    <a:pt x="71" y="168"/>
                  </a:lnTo>
                  <a:lnTo>
                    <a:pt x="100" y="139"/>
                  </a:lnTo>
                  <a:lnTo>
                    <a:pt x="124" y="162"/>
                  </a:lnTo>
                  <a:lnTo>
                    <a:pt x="137" y="150"/>
                  </a:lnTo>
                  <a:lnTo>
                    <a:pt x="129" y="115"/>
                  </a:lnTo>
                  <a:lnTo>
                    <a:pt x="143" y="102"/>
                  </a:lnTo>
                  <a:lnTo>
                    <a:pt x="146" y="77"/>
                  </a:lnTo>
                  <a:lnTo>
                    <a:pt x="139" y="78"/>
                  </a:lnTo>
                  <a:lnTo>
                    <a:pt x="108" y="63"/>
                  </a:lnTo>
                  <a:lnTo>
                    <a:pt x="98" y="66"/>
                  </a:lnTo>
                  <a:lnTo>
                    <a:pt x="90" y="55"/>
                  </a:lnTo>
                  <a:lnTo>
                    <a:pt x="98" y="28"/>
                  </a:lnTo>
                  <a:lnTo>
                    <a:pt x="124" y="8"/>
                  </a:lnTo>
                  <a:lnTo>
                    <a:pt x="124" y="8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43" name="Freeform 295"/>
            <p:cNvSpPr>
              <a:spLocks/>
            </p:cNvSpPr>
            <p:nvPr/>
          </p:nvSpPr>
          <p:spPr bwMode="auto">
            <a:xfrm>
              <a:off x="2445" y="1527"/>
              <a:ext cx="40" cy="48"/>
            </a:xfrm>
            <a:custGeom>
              <a:avLst/>
              <a:gdLst>
                <a:gd name="T0" fmla="*/ 63 w 78"/>
                <a:gd name="T1" fmla="*/ 3 h 91"/>
                <a:gd name="T2" fmla="*/ 78 w 78"/>
                <a:gd name="T3" fmla="*/ 26 h 91"/>
                <a:gd name="T4" fmla="*/ 65 w 78"/>
                <a:gd name="T5" fmla="*/ 29 h 91"/>
                <a:gd name="T6" fmla="*/ 72 w 78"/>
                <a:gd name="T7" fmla="*/ 43 h 91"/>
                <a:gd name="T8" fmla="*/ 61 w 78"/>
                <a:gd name="T9" fmla="*/ 61 h 91"/>
                <a:gd name="T10" fmla="*/ 65 w 78"/>
                <a:gd name="T11" fmla="*/ 70 h 91"/>
                <a:gd name="T12" fmla="*/ 43 w 78"/>
                <a:gd name="T13" fmla="*/ 91 h 91"/>
                <a:gd name="T14" fmla="*/ 0 w 78"/>
                <a:gd name="T15" fmla="*/ 81 h 91"/>
                <a:gd name="T16" fmla="*/ 4 w 78"/>
                <a:gd name="T17" fmla="*/ 60 h 91"/>
                <a:gd name="T18" fmla="*/ 25 w 78"/>
                <a:gd name="T19" fmla="*/ 57 h 91"/>
                <a:gd name="T20" fmla="*/ 26 w 78"/>
                <a:gd name="T21" fmla="*/ 22 h 91"/>
                <a:gd name="T22" fmla="*/ 24 w 78"/>
                <a:gd name="T23" fmla="*/ 5 h 91"/>
                <a:gd name="T24" fmla="*/ 32 w 78"/>
                <a:gd name="T25" fmla="*/ 0 h 91"/>
                <a:gd name="T26" fmla="*/ 46 w 78"/>
                <a:gd name="T27" fmla="*/ 9 h 91"/>
                <a:gd name="T28" fmla="*/ 63 w 78"/>
                <a:gd name="T29" fmla="*/ 3 h 91"/>
                <a:gd name="T30" fmla="*/ 63 w 78"/>
                <a:gd name="T31" fmla="*/ 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91">
                  <a:moveTo>
                    <a:pt x="63" y="3"/>
                  </a:moveTo>
                  <a:lnTo>
                    <a:pt x="78" y="26"/>
                  </a:lnTo>
                  <a:lnTo>
                    <a:pt x="65" y="29"/>
                  </a:lnTo>
                  <a:lnTo>
                    <a:pt x="72" y="43"/>
                  </a:lnTo>
                  <a:lnTo>
                    <a:pt x="61" y="61"/>
                  </a:lnTo>
                  <a:lnTo>
                    <a:pt x="65" y="70"/>
                  </a:lnTo>
                  <a:lnTo>
                    <a:pt x="43" y="91"/>
                  </a:lnTo>
                  <a:lnTo>
                    <a:pt x="0" y="81"/>
                  </a:lnTo>
                  <a:lnTo>
                    <a:pt x="4" y="60"/>
                  </a:lnTo>
                  <a:lnTo>
                    <a:pt x="25" y="57"/>
                  </a:lnTo>
                  <a:lnTo>
                    <a:pt x="26" y="22"/>
                  </a:lnTo>
                  <a:lnTo>
                    <a:pt x="24" y="5"/>
                  </a:lnTo>
                  <a:lnTo>
                    <a:pt x="32" y="0"/>
                  </a:lnTo>
                  <a:lnTo>
                    <a:pt x="46" y="9"/>
                  </a:lnTo>
                  <a:lnTo>
                    <a:pt x="63" y="3"/>
                  </a:lnTo>
                  <a:lnTo>
                    <a:pt x="63" y="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44" name="Freeform 296"/>
            <p:cNvSpPr>
              <a:spLocks/>
            </p:cNvSpPr>
            <p:nvPr/>
          </p:nvSpPr>
          <p:spPr bwMode="auto">
            <a:xfrm>
              <a:off x="2445" y="1527"/>
              <a:ext cx="40" cy="48"/>
            </a:xfrm>
            <a:custGeom>
              <a:avLst/>
              <a:gdLst>
                <a:gd name="T0" fmla="*/ 63 w 78"/>
                <a:gd name="T1" fmla="*/ 3 h 91"/>
                <a:gd name="T2" fmla="*/ 78 w 78"/>
                <a:gd name="T3" fmla="*/ 26 h 91"/>
                <a:gd name="T4" fmla="*/ 65 w 78"/>
                <a:gd name="T5" fmla="*/ 29 h 91"/>
                <a:gd name="T6" fmla="*/ 72 w 78"/>
                <a:gd name="T7" fmla="*/ 43 h 91"/>
                <a:gd name="T8" fmla="*/ 61 w 78"/>
                <a:gd name="T9" fmla="*/ 61 h 91"/>
                <a:gd name="T10" fmla="*/ 65 w 78"/>
                <a:gd name="T11" fmla="*/ 70 h 91"/>
                <a:gd name="T12" fmla="*/ 43 w 78"/>
                <a:gd name="T13" fmla="*/ 91 h 91"/>
                <a:gd name="T14" fmla="*/ 0 w 78"/>
                <a:gd name="T15" fmla="*/ 81 h 91"/>
                <a:gd name="T16" fmla="*/ 4 w 78"/>
                <a:gd name="T17" fmla="*/ 60 h 91"/>
                <a:gd name="T18" fmla="*/ 25 w 78"/>
                <a:gd name="T19" fmla="*/ 57 h 91"/>
                <a:gd name="T20" fmla="*/ 26 w 78"/>
                <a:gd name="T21" fmla="*/ 22 h 91"/>
                <a:gd name="T22" fmla="*/ 24 w 78"/>
                <a:gd name="T23" fmla="*/ 5 h 91"/>
                <a:gd name="T24" fmla="*/ 32 w 78"/>
                <a:gd name="T25" fmla="*/ 0 h 91"/>
                <a:gd name="T26" fmla="*/ 46 w 78"/>
                <a:gd name="T27" fmla="*/ 9 h 91"/>
                <a:gd name="T28" fmla="*/ 63 w 78"/>
                <a:gd name="T29" fmla="*/ 3 h 91"/>
                <a:gd name="T30" fmla="*/ 63 w 78"/>
                <a:gd name="T31" fmla="*/ 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91">
                  <a:moveTo>
                    <a:pt x="63" y="3"/>
                  </a:moveTo>
                  <a:lnTo>
                    <a:pt x="78" y="26"/>
                  </a:lnTo>
                  <a:lnTo>
                    <a:pt x="65" y="29"/>
                  </a:lnTo>
                  <a:lnTo>
                    <a:pt x="72" y="43"/>
                  </a:lnTo>
                  <a:lnTo>
                    <a:pt x="61" y="61"/>
                  </a:lnTo>
                  <a:lnTo>
                    <a:pt x="65" y="70"/>
                  </a:lnTo>
                  <a:lnTo>
                    <a:pt x="43" y="91"/>
                  </a:lnTo>
                  <a:lnTo>
                    <a:pt x="0" y="81"/>
                  </a:lnTo>
                  <a:lnTo>
                    <a:pt x="4" y="60"/>
                  </a:lnTo>
                  <a:lnTo>
                    <a:pt x="25" y="57"/>
                  </a:lnTo>
                  <a:lnTo>
                    <a:pt x="26" y="22"/>
                  </a:lnTo>
                  <a:lnTo>
                    <a:pt x="24" y="5"/>
                  </a:lnTo>
                  <a:lnTo>
                    <a:pt x="32" y="0"/>
                  </a:lnTo>
                  <a:lnTo>
                    <a:pt x="46" y="9"/>
                  </a:lnTo>
                  <a:lnTo>
                    <a:pt x="63" y="3"/>
                  </a:lnTo>
                  <a:lnTo>
                    <a:pt x="63" y="3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45" name="Freeform 297"/>
            <p:cNvSpPr>
              <a:spLocks/>
            </p:cNvSpPr>
            <p:nvPr/>
          </p:nvSpPr>
          <p:spPr bwMode="auto">
            <a:xfrm>
              <a:off x="2436" y="1480"/>
              <a:ext cx="113" cy="122"/>
            </a:xfrm>
            <a:custGeom>
              <a:avLst/>
              <a:gdLst>
                <a:gd name="T0" fmla="*/ 79 w 222"/>
                <a:gd name="T1" fmla="*/ 68 h 231"/>
                <a:gd name="T2" fmla="*/ 96 w 222"/>
                <a:gd name="T3" fmla="*/ 58 h 231"/>
                <a:gd name="T4" fmla="*/ 101 w 222"/>
                <a:gd name="T5" fmla="*/ 40 h 231"/>
                <a:gd name="T6" fmla="*/ 125 w 222"/>
                <a:gd name="T7" fmla="*/ 19 h 231"/>
                <a:gd name="T8" fmla="*/ 130 w 222"/>
                <a:gd name="T9" fmla="*/ 4 h 231"/>
                <a:gd name="T10" fmla="*/ 133 w 222"/>
                <a:gd name="T11" fmla="*/ 0 h 231"/>
                <a:gd name="T12" fmla="*/ 141 w 222"/>
                <a:gd name="T13" fmla="*/ 14 h 231"/>
                <a:gd name="T14" fmla="*/ 131 w 222"/>
                <a:gd name="T15" fmla="*/ 40 h 231"/>
                <a:gd name="T16" fmla="*/ 152 w 222"/>
                <a:gd name="T17" fmla="*/ 40 h 231"/>
                <a:gd name="T18" fmla="*/ 164 w 222"/>
                <a:gd name="T19" fmla="*/ 52 h 231"/>
                <a:gd name="T20" fmla="*/ 160 w 222"/>
                <a:gd name="T21" fmla="*/ 78 h 231"/>
                <a:gd name="T22" fmla="*/ 173 w 222"/>
                <a:gd name="T23" fmla="*/ 110 h 231"/>
                <a:gd name="T24" fmla="*/ 195 w 222"/>
                <a:gd name="T25" fmla="*/ 112 h 231"/>
                <a:gd name="T26" fmla="*/ 222 w 222"/>
                <a:gd name="T27" fmla="*/ 144 h 231"/>
                <a:gd name="T28" fmla="*/ 218 w 222"/>
                <a:gd name="T29" fmla="*/ 168 h 231"/>
                <a:gd name="T30" fmla="*/ 184 w 222"/>
                <a:gd name="T31" fmla="*/ 182 h 231"/>
                <a:gd name="T32" fmla="*/ 207 w 222"/>
                <a:gd name="T33" fmla="*/ 205 h 231"/>
                <a:gd name="T34" fmla="*/ 196 w 222"/>
                <a:gd name="T35" fmla="*/ 215 h 231"/>
                <a:gd name="T36" fmla="*/ 167 w 222"/>
                <a:gd name="T37" fmla="*/ 220 h 231"/>
                <a:gd name="T38" fmla="*/ 153 w 222"/>
                <a:gd name="T39" fmla="*/ 215 h 231"/>
                <a:gd name="T40" fmla="*/ 144 w 222"/>
                <a:gd name="T41" fmla="*/ 223 h 231"/>
                <a:gd name="T42" fmla="*/ 101 w 222"/>
                <a:gd name="T43" fmla="*/ 226 h 231"/>
                <a:gd name="T44" fmla="*/ 83 w 222"/>
                <a:gd name="T45" fmla="*/ 214 h 231"/>
                <a:gd name="T46" fmla="*/ 36 w 222"/>
                <a:gd name="T47" fmla="*/ 231 h 231"/>
                <a:gd name="T48" fmla="*/ 1 w 222"/>
                <a:gd name="T49" fmla="*/ 221 h 231"/>
                <a:gd name="T50" fmla="*/ 0 w 222"/>
                <a:gd name="T51" fmla="*/ 215 h 231"/>
                <a:gd name="T52" fmla="*/ 16 w 222"/>
                <a:gd name="T53" fmla="*/ 212 h 231"/>
                <a:gd name="T54" fmla="*/ 32 w 222"/>
                <a:gd name="T55" fmla="*/ 190 h 231"/>
                <a:gd name="T56" fmla="*/ 61 w 222"/>
                <a:gd name="T57" fmla="*/ 180 h 231"/>
                <a:gd name="T58" fmla="*/ 79 w 222"/>
                <a:gd name="T59" fmla="*/ 156 h 231"/>
                <a:gd name="T60" fmla="*/ 79 w 222"/>
                <a:gd name="T61" fmla="*/ 149 h 231"/>
                <a:gd name="T62" fmla="*/ 90 w 222"/>
                <a:gd name="T63" fmla="*/ 131 h 231"/>
                <a:gd name="T64" fmla="*/ 85 w 222"/>
                <a:gd name="T65" fmla="*/ 114 h 231"/>
                <a:gd name="T66" fmla="*/ 96 w 222"/>
                <a:gd name="T67" fmla="*/ 113 h 231"/>
                <a:gd name="T68" fmla="*/ 81 w 222"/>
                <a:gd name="T69" fmla="*/ 91 h 231"/>
                <a:gd name="T70" fmla="*/ 79 w 222"/>
                <a:gd name="T71" fmla="*/ 68 h 231"/>
                <a:gd name="T72" fmla="*/ 79 w 222"/>
                <a:gd name="T73" fmla="*/ 68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2" h="231">
                  <a:moveTo>
                    <a:pt x="79" y="68"/>
                  </a:moveTo>
                  <a:lnTo>
                    <a:pt x="96" y="58"/>
                  </a:lnTo>
                  <a:lnTo>
                    <a:pt x="101" y="40"/>
                  </a:lnTo>
                  <a:lnTo>
                    <a:pt x="125" y="19"/>
                  </a:lnTo>
                  <a:lnTo>
                    <a:pt x="130" y="4"/>
                  </a:lnTo>
                  <a:lnTo>
                    <a:pt x="133" y="0"/>
                  </a:lnTo>
                  <a:lnTo>
                    <a:pt x="141" y="14"/>
                  </a:lnTo>
                  <a:lnTo>
                    <a:pt x="131" y="40"/>
                  </a:lnTo>
                  <a:lnTo>
                    <a:pt x="152" y="40"/>
                  </a:lnTo>
                  <a:lnTo>
                    <a:pt x="164" y="52"/>
                  </a:lnTo>
                  <a:lnTo>
                    <a:pt x="160" y="78"/>
                  </a:lnTo>
                  <a:lnTo>
                    <a:pt x="173" y="110"/>
                  </a:lnTo>
                  <a:lnTo>
                    <a:pt x="195" y="112"/>
                  </a:lnTo>
                  <a:lnTo>
                    <a:pt x="222" y="144"/>
                  </a:lnTo>
                  <a:lnTo>
                    <a:pt x="218" y="168"/>
                  </a:lnTo>
                  <a:lnTo>
                    <a:pt x="184" y="182"/>
                  </a:lnTo>
                  <a:lnTo>
                    <a:pt x="207" y="205"/>
                  </a:lnTo>
                  <a:lnTo>
                    <a:pt x="196" y="215"/>
                  </a:lnTo>
                  <a:lnTo>
                    <a:pt x="167" y="220"/>
                  </a:lnTo>
                  <a:lnTo>
                    <a:pt x="153" y="215"/>
                  </a:lnTo>
                  <a:lnTo>
                    <a:pt x="144" y="223"/>
                  </a:lnTo>
                  <a:lnTo>
                    <a:pt x="101" y="226"/>
                  </a:lnTo>
                  <a:lnTo>
                    <a:pt x="83" y="214"/>
                  </a:lnTo>
                  <a:lnTo>
                    <a:pt x="36" y="231"/>
                  </a:lnTo>
                  <a:lnTo>
                    <a:pt x="1" y="221"/>
                  </a:lnTo>
                  <a:lnTo>
                    <a:pt x="0" y="215"/>
                  </a:lnTo>
                  <a:lnTo>
                    <a:pt x="16" y="212"/>
                  </a:lnTo>
                  <a:lnTo>
                    <a:pt x="32" y="190"/>
                  </a:lnTo>
                  <a:lnTo>
                    <a:pt x="61" y="180"/>
                  </a:lnTo>
                  <a:lnTo>
                    <a:pt x="79" y="156"/>
                  </a:lnTo>
                  <a:lnTo>
                    <a:pt x="79" y="149"/>
                  </a:lnTo>
                  <a:lnTo>
                    <a:pt x="90" y="131"/>
                  </a:lnTo>
                  <a:lnTo>
                    <a:pt x="85" y="114"/>
                  </a:lnTo>
                  <a:lnTo>
                    <a:pt x="96" y="113"/>
                  </a:lnTo>
                  <a:lnTo>
                    <a:pt x="81" y="91"/>
                  </a:lnTo>
                  <a:lnTo>
                    <a:pt x="79" y="68"/>
                  </a:lnTo>
                  <a:lnTo>
                    <a:pt x="79" y="68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46" name="Freeform 298"/>
            <p:cNvSpPr>
              <a:spLocks/>
            </p:cNvSpPr>
            <p:nvPr/>
          </p:nvSpPr>
          <p:spPr bwMode="auto">
            <a:xfrm>
              <a:off x="2436" y="1480"/>
              <a:ext cx="113" cy="122"/>
            </a:xfrm>
            <a:custGeom>
              <a:avLst/>
              <a:gdLst>
                <a:gd name="T0" fmla="*/ 79 w 222"/>
                <a:gd name="T1" fmla="*/ 68 h 231"/>
                <a:gd name="T2" fmla="*/ 96 w 222"/>
                <a:gd name="T3" fmla="*/ 58 h 231"/>
                <a:gd name="T4" fmla="*/ 101 w 222"/>
                <a:gd name="T5" fmla="*/ 40 h 231"/>
                <a:gd name="T6" fmla="*/ 125 w 222"/>
                <a:gd name="T7" fmla="*/ 19 h 231"/>
                <a:gd name="T8" fmla="*/ 130 w 222"/>
                <a:gd name="T9" fmla="*/ 4 h 231"/>
                <a:gd name="T10" fmla="*/ 133 w 222"/>
                <a:gd name="T11" fmla="*/ 0 h 231"/>
                <a:gd name="T12" fmla="*/ 141 w 222"/>
                <a:gd name="T13" fmla="*/ 14 h 231"/>
                <a:gd name="T14" fmla="*/ 131 w 222"/>
                <a:gd name="T15" fmla="*/ 40 h 231"/>
                <a:gd name="T16" fmla="*/ 152 w 222"/>
                <a:gd name="T17" fmla="*/ 40 h 231"/>
                <a:gd name="T18" fmla="*/ 164 w 222"/>
                <a:gd name="T19" fmla="*/ 52 h 231"/>
                <a:gd name="T20" fmla="*/ 160 w 222"/>
                <a:gd name="T21" fmla="*/ 78 h 231"/>
                <a:gd name="T22" fmla="*/ 173 w 222"/>
                <a:gd name="T23" fmla="*/ 110 h 231"/>
                <a:gd name="T24" fmla="*/ 195 w 222"/>
                <a:gd name="T25" fmla="*/ 112 h 231"/>
                <a:gd name="T26" fmla="*/ 222 w 222"/>
                <a:gd name="T27" fmla="*/ 144 h 231"/>
                <a:gd name="T28" fmla="*/ 218 w 222"/>
                <a:gd name="T29" fmla="*/ 168 h 231"/>
                <a:gd name="T30" fmla="*/ 184 w 222"/>
                <a:gd name="T31" fmla="*/ 182 h 231"/>
                <a:gd name="T32" fmla="*/ 207 w 222"/>
                <a:gd name="T33" fmla="*/ 205 h 231"/>
                <a:gd name="T34" fmla="*/ 196 w 222"/>
                <a:gd name="T35" fmla="*/ 215 h 231"/>
                <a:gd name="T36" fmla="*/ 167 w 222"/>
                <a:gd name="T37" fmla="*/ 220 h 231"/>
                <a:gd name="T38" fmla="*/ 153 w 222"/>
                <a:gd name="T39" fmla="*/ 215 h 231"/>
                <a:gd name="T40" fmla="*/ 144 w 222"/>
                <a:gd name="T41" fmla="*/ 223 h 231"/>
                <a:gd name="T42" fmla="*/ 101 w 222"/>
                <a:gd name="T43" fmla="*/ 226 h 231"/>
                <a:gd name="T44" fmla="*/ 83 w 222"/>
                <a:gd name="T45" fmla="*/ 214 h 231"/>
                <a:gd name="T46" fmla="*/ 36 w 222"/>
                <a:gd name="T47" fmla="*/ 231 h 231"/>
                <a:gd name="T48" fmla="*/ 1 w 222"/>
                <a:gd name="T49" fmla="*/ 221 h 231"/>
                <a:gd name="T50" fmla="*/ 0 w 222"/>
                <a:gd name="T51" fmla="*/ 215 h 231"/>
                <a:gd name="T52" fmla="*/ 16 w 222"/>
                <a:gd name="T53" fmla="*/ 212 h 231"/>
                <a:gd name="T54" fmla="*/ 32 w 222"/>
                <a:gd name="T55" fmla="*/ 190 h 231"/>
                <a:gd name="T56" fmla="*/ 61 w 222"/>
                <a:gd name="T57" fmla="*/ 180 h 231"/>
                <a:gd name="T58" fmla="*/ 79 w 222"/>
                <a:gd name="T59" fmla="*/ 156 h 231"/>
                <a:gd name="T60" fmla="*/ 79 w 222"/>
                <a:gd name="T61" fmla="*/ 149 h 231"/>
                <a:gd name="T62" fmla="*/ 90 w 222"/>
                <a:gd name="T63" fmla="*/ 131 h 231"/>
                <a:gd name="T64" fmla="*/ 85 w 222"/>
                <a:gd name="T65" fmla="*/ 114 h 231"/>
                <a:gd name="T66" fmla="*/ 96 w 222"/>
                <a:gd name="T67" fmla="*/ 113 h 231"/>
                <a:gd name="T68" fmla="*/ 81 w 222"/>
                <a:gd name="T69" fmla="*/ 91 h 231"/>
                <a:gd name="T70" fmla="*/ 79 w 222"/>
                <a:gd name="T71" fmla="*/ 68 h 231"/>
                <a:gd name="T72" fmla="*/ 79 w 222"/>
                <a:gd name="T73" fmla="*/ 68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2" h="231">
                  <a:moveTo>
                    <a:pt x="79" y="68"/>
                  </a:moveTo>
                  <a:lnTo>
                    <a:pt x="96" y="58"/>
                  </a:lnTo>
                  <a:lnTo>
                    <a:pt x="101" y="40"/>
                  </a:lnTo>
                  <a:lnTo>
                    <a:pt x="125" y="19"/>
                  </a:lnTo>
                  <a:lnTo>
                    <a:pt x="130" y="4"/>
                  </a:lnTo>
                  <a:lnTo>
                    <a:pt x="133" y="0"/>
                  </a:lnTo>
                  <a:lnTo>
                    <a:pt x="141" y="14"/>
                  </a:lnTo>
                  <a:lnTo>
                    <a:pt x="131" y="40"/>
                  </a:lnTo>
                  <a:lnTo>
                    <a:pt x="152" y="40"/>
                  </a:lnTo>
                  <a:lnTo>
                    <a:pt x="164" y="52"/>
                  </a:lnTo>
                  <a:lnTo>
                    <a:pt x="160" y="78"/>
                  </a:lnTo>
                  <a:lnTo>
                    <a:pt x="173" y="110"/>
                  </a:lnTo>
                  <a:lnTo>
                    <a:pt x="195" y="112"/>
                  </a:lnTo>
                  <a:lnTo>
                    <a:pt x="222" y="144"/>
                  </a:lnTo>
                  <a:lnTo>
                    <a:pt x="218" y="168"/>
                  </a:lnTo>
                  <a:lnTo>
                    <a:pt x="184" y="182"/>
                  </a:lnTo>
                  <a:lnTo>
                    <a:pt x="207" y="205"/>
                  </a:lnTo>
                  <a:lnTo>
                    <a:pt x="196" y="215"/>
                  </a:lnTo>
                  <a:lnTo>
                    <a:pt x="167" y="220"/>
                  </a:lnTo>
                  <a:lnTo>
                    <a:pt x="153" y="215"/>
                  </a:lnTo>
                  <a:lnTo>
                    <a:pt x="144" y="223"/>
                  </a:lnTo>
                  <a:lnTo>
                    <a:pt x="101" y="226"/>
                  </a:lnTo>
                  <a:lnTo>
                    <a:pt x="83" y="214"/>
                  </a:lnTo>
                  <a:lnTo>
                    <a:pt x="36" y="231"/>
                  </a:lnTo>
                  <a:lnTo>
                    <a:pt x="1" y="221"/>
                  </a:lnTo>
                  <a:lnTo>
                    <a:pt x="0" y="215"/>
                  </a:lnTo>
                  <a:lnTo>
                    <a:pt x="16" y="212"/>
                  </a:lnTo>
                  <a:lnTo>
                    <a:pt x="32" y="190"/>
                  </a:lnTo>
                  <a:lnTo>
                    <a:pt x="61" y="180"/>
                  </a:lnTo>
                  <a:lnTo>
                    <a:pt x="79" y="156"/>
                  </a:lnTo>
                  <a:lnTo>
                    <a:pt x="79" y="149"/>
                  </a:lnTo>
                  <a:lnTo>
                    <a:pt x="90" y="131"/>
                  </a:lnTo>
                  <a:lnTo>
                    <a:pt x="85" y="114"/>
                  </a:lnTo>
                  <a:lnTo>
                    <a:pt x="96" y="113"/>
                  </a:lnTo>
                  <a:lnTo>
                    <a:pt x="81" y="91"/>
                  </a:lnTo>
                  <a:lnTo>
                    <a:pt x="79" y="68"/>
                  </a:lnTo>
                  <a:lnTo>
                    <a:pt x="79" y="68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47" name="Freeform 299"/>
            <p:cNvSpPr>
              <a:spLocks/>
            </p:cNvSpPr>
            <p:nvPr/>
          </p:nvSpPr>
          <p:spPr bwMode="auto">
            <a:xfrm>
              <a:off x="2440" y="1397"/>
              <a:ext cx="64" cy="119"/>
            </a:xfrm>
            <a:custGeom>
              <a:avLst/>
              <a:gdLst>
                <a:gd name="T0" fmla="*/ 72 w 124"/>
                <a:gd name="T1" fmla="*/ 225 h 225"/>
                <a:gd name="T2" fmla="*/ 63 w 124"/>
                <a:gd name="T3" fmla="*/ 197 h 225"/>
                <a:gd name="T4" fmla="*/ 65 w 124"/>
                <a:gd name="T5" fmla="*/ 174 h 225"/>
                <a:gd name="T6" fmla="*/ 44 w 124"/>
                <a:gd name="T7" fmla="*/ 187 h 225"/>
                <a:gd name="T8" fmla="*/ 27 w 124"/>
                <a:gd name="T9" fmla="*/ 173 h 225"/>
                <a:gd name="T10" fmla="*/ 23 w 124"/>
                <a:gd name="T11" fmla="*/ 140 h 225"/>
                <a:gd name="T12" fmla="*/ 9 w 124"/>
                <a:gd name="T13" fmla="*/ 114 h 225"/>
                <a:gd name="T14" fmla="*/ 0 w 124"/>
                <a:gd name="T15" fmla="*/ 117 h 225"/>
                <a:gd name="T16" fmla="*/ 0 w 124"/>
                <a:gd name="T17" fmla="*/ 98 h 225"/>
                <a:gd name="T18" fmla="*/ 15 w 124"/>
                <a:gd name="T19" fmla="*/ 78 h 225"/>
                <a:gd name="T20" fmla="*/ 9 w 124"/>
                <a:gd name="T21" fmla="*/ 67 h 225"/>
                <a:gd name="T22" fmla="*/ 14 w 124"/>
                <a:gd name="T23" fmla="*/ 41 h 225"/>
                <a:gd name="T24" fmla="*/ 27 w 124"/>
                <a:gd name="T25" fmla="*/ 34 h 225"/>
                <a:gd name="T26" fmla="*/ 18 w 124"/>
                <a:gd name="T27" fmla="*/ 27 h 225"/>
                <a:gd name="T28" fmla="*/ 27 w 124"/>
                <a:gd name="T29" fmla="*/ 3 h 225"/>
                <a:gd name="T30" fmla="*/ 30 w 124"/>
                <a:gd name="T31" fmla="*/ 0 h 225"/>
                <a:gd name="T32" fmla="*/ 81 w 124"/>
                <a:gd name="T33" fmla="*/ 9 h 225"/>
                <a:gd name="T34" fmla="*/ 79 w 124"/>
                <a:gd name="T35" fmla="*/ 24 h 225"/>
                <a:gd name="T36" fmla="*/ 63 w 124"/>
                <a:gd name="T37" fmla="*/ 27 h 225"/>
                <a:gd name="T38" fmla="*/ 56 w 124"/>
                <a:gd name="T39" fmla="*/ 50 h 225"/>
                <a:gd name="T40" fmla="*/ 67 w 124"/>
                <a:gd name="T41" fmla="*/ 47 h 225"/>
                <a:gd name="T42" fmla="*/ 74 w 124"/>
                <a:gd name="T43" fmla="*/ 56 h 225"/>
                <a:gd name="T44" fmla="*/ 89 w 124"/>
                <a:gd name="T45" fmla="*/ 56 h 225"/>
                <a:gd name="T46" fmla="*/ 110 w 124"/>
                <a:gd name="T47" fmla="*/ 70 h 225"/>
                <a:gd name="T48" fmla="*/ 80 w 124"/>
                <a:gd name="T49" fmla="*/ 130 h 225"/>
                <a:gd name="T50" fmla="*/ 114 w 124"/>
                <a:gd name="T51" fmla="*/ 136 h 225"/>
                <a:gd name="T52" fmla="*/ 124 w 124"/>
                <a:gd name="T53" fmla="*/ 158 h 225"/>
                <a:gd name="T54" fmla="*/ 118 w 124"/>
                <a:gd name="T55" fmla="*/ 160 h 225"/>
                <a:gd name="T56" fmla="*/ 116 w 124"/>
                <a:gd name="T57" fmla="*/ 176 h 225"/>
                <a:gd name="T58" fmla="*/ 92 w 124"/>
                <a:gd name="T59" fmla="*/ 197 h 225"/>
                <a:gd name="T60" fmla="*/ 87 w 124"/>
                <a:gd name="T61" fmla="*/ 215 h 225"/>
                <a:gd name="T62" fmla="*/ 72 w 124"/>
                <a:gd name="T63" fmla="*/ 225 h 225"/>
                <a:gd name="T64" fmla="*/ 72 w 124"/>
                <a:gd name="T65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4" h="225">
                  <a:moveTo>
                    <a:pt x="72" y="225"/>
                  </a:moveTo>
                  <a:lnTo>
                    <a:pt x="63" y="197"/>
                  </a:lnTo>
                  <a:lnTo>
                    <a:pt x="65" y="174"/>
                  </a:lnTo>
                  <a:lnTo>
                    <a:pt x="44" y="187"/>
                  </a:lnTo>
                  <a:lnTo>
                    <a:pt x="27" y="173"/>
                  </a:lnTo>
                  <a:lnTo>
                    <a:pt x="23" y="140"/>
                  </a:lnTo>
                  <a:lnTo>
                    <a:pt x="9" y="114"/>
                  </a:lnTo>
                  <a:lnTo>
                    <a:pt x="0" y="117"/>
                  </a:lnTo>
                  <a:lnTo>
                    <a:pt x="0" y="98"/>
                  </a:lnTo>
                  <a:lnTo>
                    <a:pt x="15" y="78"/>
                  </a:lnTo>
                  <a:lnTo>
                    <a:pt x="9" y="67"/>
                  </a:lnTo>
                  <a:lnTo>
                    <a:pt x="14" y="41"/>
                  </a:lnTo>
                  <a:lnTo>
                    <a:pt x="27" y="34"/>
                  </a:lnTo>
                  <a:lnTo>
                    <a:pt x="18" y="27"/>
                  </a:lnTo>
                  <a:lnTo>
                    <a:pt x="27" y="3"/>
                  </a:lnTo>
                  <a:lnTo>
                    <a:pt x="30" y="0"/>
                  </a:lnTo>
                  <a:lnTo>
                    <a:pt x="81" y="9"/>
                  </a:lnTo>
                  <a:lnTo>
                    <a:pt x="79" y="24"/>
                  </a:lnTo>
                  <a:lnTo>
                    <a:pt x="63" y="27"/>
                  </a:lnTo>
                  <a:lnTo>
                    <a:pt x="56" y="50"/>
                  </a:lnTo>
                  <a:lnTo>
                    <a:pt x="67" y="47"/>
                  </a:lnTo>
                  <a:lnTo>
                    <a:pt x="74" y="56"/>
                  </a:lnTo>
                  <a:lnTo>
                    <a:pt x="89" y="56"/>
                  </a:lnTo>
                  <a:lnTo>
                    <a:pt x="110" y="70"/>
                  </a:lnTo>
                  <a:lnTo>
                    <a:pt x="80" y="130"/>
                  </a:lnTo>
                  <a:lnTo>
                    <a:pt x="114" y="136"/>
                  </a:lnTo>
                  <a:lnTo>
                    <a:pt x="124" y="158"/>
                  </a:lnTo>
                  <a:lnTo>
                    <a:pt x="118" y="160"/>
                  </a:lnTo>
                  <a:lnTo>
                    <a:pt x="116" y="176"/>
                  </a:lnTo>
                  <a:lnTo>
                    <a:pt x="92" y="197"/>
                  </a:lnTo>
                  <a:lnTo>
                    <a:pt x="87" y="215"/>
                  </a:lnTo>
                  <a:lnTo>
                    <a:pt x="72" y="225"/>
                  </a:lnTo>
                  <a:lnTo>
                    <a:pt x="72" y="225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48" name="Freeform 300"/>
            <p:cNvSpPr>
              <a:spLocks/>
            </p:cNvSpPr>
            <p:nvPr/>
          </p:nvSpPr>
          <p:spPr bwMode="auto">
            <a:xfrm>
              <a:off x="2440" y="1397"/>
              <a:ext cx="64" cy="119"/>
            </a:xfrm>
            <a:custGeom>
              <a:avLst/>
              <a:gdLst>
                <a:gd name="T0" fmla="*/ 72 w 124"/>
                <a:gd name="T1" fmla="*/ 225 h 225"/>
                <a:gd name="T2" fmla="*/ 63 w 124"/>
                <a:gd name="T3" fmla="*/ 197 h 225"/>
                <a:gd name="T4" fmla="*/ 65 w 124"/>
                <a:gd name="T5" fmla="*/ 174 h 225"/>
                <a:gd name="T6" fmla="*/ 44 w 124"/>
                <a:gd name="T7" fmla="*/ 187 h 225"/>
                <a:gd name="T8" fmla="*/ 27 w 124"/>
                <a:gd name="T9" fmla="*/ 173 h 225"/>
                <a:gd name="T10" fmla="*/ 23 w 124"/>
                <a:gd name="T11" fmla="*/ 140 h 225"/>
                <a:gd name="T12" fmla="*/ 9 w 124"/>
                <a:gd name="T13" fmla="*/ 114 h 225"/>
                <a:gd name="T14" fmla="*/ 0 w 124"/>
                <a:gd name="T15" fmla="*/ 117 h 225"/>
                <a:gd name="T16" fmla="*/ 0 w 124"/>
                <a:gd name="T17" fmla="*/ 98 h 225"/>
                <a:gd name="T18" fmla="*/ 15 w 124"/>
                <a:gd name="T19" fmla="*/ 78 h 225"/>
                <a:gd name="T20" fmla="*/ 9 w 124"/>
                <a:gd name="T21" fmla="*/ 67 h 225"/>
                <a:gd name="T22" fmla="*/ 14 w 124"/>
                <a:gd name="T23" fmla="*/ 41 h 225"/>
                <a:gd name="T24" fmla="*/ 27 w 124"/>
                <a:gd name="T25" fmla="*/ 34 h 225"/>
                <a:gd name="T26" fmla="*/ 18 w 124"/>
                <a:gd name="T27" fmla="*/ 27 h 225"/>
                <a:gd name="T28" fmla="*/ 27 w 124"/>
                <a:gd name="T29" fmla="*/ 3 h 225"/>
                <a:gd name="T30" fmla="*/ 30 w 124"/>
                <a:gd name="T31" fmla="*/ 0 h 225"/>
                <a:gd name="T32" fmla="*/ 81 w 124"/>
                <a:gd name="T33" fmla="*/ 9 h 225"/>
                <a:gd name="T34" fmla="*/ 79 w 124"/>
                <a:gd name="T35" fmla="*/ 24 h 225"/>
                <a:gd name="T36" fmla="*/ 63 w 124"/>
                <a:gd name="T37" fmla="*/ 27 h 225"/>
                <a:gd name="T38" fmla="*/ 56 w 124"/>
                <a:gd name="T39" fmla="*/ 50 h 225"/>
                <a:gd name="T40" fmla="*/ 67 w 124"/>
                <a:gd name="T41" fmla="*/ 47 h 225"/>
                <a:gd name="T42" fmla="*/ 74 w 124"/>
                <a:gd name="T43" fmla="*/ 56 h 225"/>
                <a:gd name="T44" fmla="*/ 89 w 124"/>
                <a:gd name="T45" fmla="*/ 56 h 225"/>
                <a:gd name="T46" fmla="*/ 110 w 124"/>
                <a:gd name="T47" fmla="*/ 70 h 225"/>
                <a:gd name="T48" fmla="*/ 80 w 124"/>
                <a:gd name="T49" fmla="*/ 130 h 225"/>
                <a:gd name="T50" fmla="*/ 114 w 124"/>
                <a:gd name="T51" fmla="*/ 136 h 225"/>
                <a:gd name="T52" fmla="*/ 124 w 124"/>
                <a:gd name="T53" fmla="*/ 158 h 225"/>
                <a:gd name="T54" fmla="*/ 118 w 124"/>
                <a:gd name="T55" fmla="*/ 160 h 225"/>
                <a:gd name="T56" fmla="*/ 116 w 124"/>
                <a:gd name="T57" fmla="*/ 176 h 225"/>
                <a:gd name="T58" fmla="*/ 92 w 124"/>
                <a:gd name="T59" fmla="*/ 197 h 225"/>
                <a:gd name="T60" fmla="*/ 87 w 124"/>
                <a:gd name="T61" fmla="*/ 215 h 225"/>
                <a:gd name="T62" fmla="*/ 72 w 124"/>
                <a:gd name="T63" fmla="*/ 225 h 225"/>
                <a:gd name="T64" fmla="*/ 72 w 124"/>
                <a:gd name="T65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4" h="225">
                  <a:moveTo>
                    <a:pt x="72" y="225"/>
                  </a:moveTo>
                  <a:lnTo>
                    <a:pt x="63" y="197"/>
                  </a:lnTo>
                  <a:lnTo>
                    <a:pt x="65" y="174"/>
                  </a:lnTo>
                  <a:lnTo>
                    <a:pt x="44" y="187"/>
                  </a:lnTo>
                  <a:lnTo>
                    <a:pt x="27" y="173"/>
                  </a:lnTo>
                  <a:lnTo>
                    <a:pt x="23" y="140"/>
                  </a:lnTo>
                  <a:lnTo>
                    <a:pt x="9" y="114"/>
                  </a:lnTo>
                  <a:lnTo>
                    <a:pt x="0" y="117"/>
                  </a:lnTo>
                  <a:lnTo>
                    <a:pt x="0" y="98"/>
                  </a:lnTo>
                  <a:lnTo>
                    <a:pt x="15" y="78"/>
                  </a:lnTo>
                  <a:lnTo>
                    <a:pt x="9" y="67"/>
                  </a:lnTo>
                  <a:lnTo>
                    <a:pt x="14" y="41"/>
                  </a:lnTo>
                  <a:lnTo>
                    <a:pt x="27" y="34"/>
                  </a:lnTo>
                  <a:lnTo>
                    <a:pt x="18" y="27"/>
                  </a:lnTo>
                  <a:lnTo>
                    <a:pt x="27" y="3"/>
                  </a:lnTo>
                  <a:lnTo>
                    <a:pt x="30" y="0"/>
                  </a:lnTo>
                  <a:lnTo>
                    <a:pt x="81" y="9"/>
                  </a:lnTo>
                  <a:lnTo>
                    <a:pt x="79" y="24"/>
                  </a:lnTo>
                  <a:lnTo>
                    <a:pt x="63" y="27"/>
                  </a:lnTo>
                  <a:lnTo>
                    <a:pt x="56" y="50"/>
                  </a:lnTo>
                  <a:lnTo>
                    <a:pt x="67" y="47"/>
                  </a:lnTo>
                  <a:lnTo>
                    <a:pt x="74" y="56"/>
                  </a:lnTo>
                  <a:lnTo>
                    <a:pt x="89" y="56"/>
                  </a:lnTo>
                  <a:lnTo>
                    <a:pt x="110" y="70"/>
                  </a:lnTo>
                  <a:lnTo>
                    <a:pt x="80" y="130"/>
                  </a:lnTo>
                  <a:lnTo>
                    <a:pt x="114" y="136"/>
                  </a:lnTo>
                  <a:lnTo>
                    <a:pt x="124" y="158"/>
                  </a:lnTo>
                  <a:lnTo>
                    <a:pt x="118" y="160"/>
                  </a:lnTo>
                  <a:lnTo>
                    <a:pt x="116" y="176"/>
                  </a:lnTo>
                  <a:lnTo>
                    <a:pt x="92" y="197"/>
                  </a:lnTo>
                  <a:lnTo>
                    <a:pt x="87" y="215"/>
                  </a:lnTo>
                  <a:lnTo>
                    <a:pt x="72" y="225"/>
                  </a:lnTo>
                  <a:lnTo>
                    <a:pt x="72" y="225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49" name="Freeform 301"/>
            <p:cNvSpPr>
              <a:spLocks/>
            </p:cNvSpPr>
            <p:nvPr/>
          </p:nvSpPr>
          <p:spPr bwMode="auto">
            <a:xfrm>
              <a:off x="3802" y="1534"/>
              <a:ext cx="1036" cy="779"/>
            </a:xfrm>
            <a:custGeom>
              <a:avLst/>
              <a:gdLst>
                <a:gd name="T0" fmla="*/ 158 w 2016"/>
                <a:gd name="T1" fmla="*/ 889 h 1474"/>
                <a:gd name="T2" fmla="*/ 169 w 2016"/>
                <a:gd name="T3" fmla="*/ 983 h 1474"/>
                <a:gd name="T4" fmla="*/ 214 w 2016"/>
                <a:gd name="T5" fmla="*/ 1083 h 1474"/>
                <a:gd name="T6" fmla="*/ 407 w 2016"/>
                <a:gd name="T7" fmla="*/ 1171 h 1474"/>
                <a:gd name="T8" fmla="*/ 564 w 2016"/>
                <a:gd name="T9" fmla="*/ 1197 h 1474"/>
                <a:gd name="T10" fmla="*/ 763 w 2016"/>
                <a:gd name="T11" fmla="*/ 1146 h 1474"/>
                <a:gd name="T12" fmla="*/ 917 w 2016"/>
                <a:gd name="T13" fmla="*/ 1197 h 1474"/>
                <a:gd name="T14" fmla="*/ 985 w 2016"/>
                <a:gd name="T15" fmla="*/ 1345 h 1474"/>
                <a:gd name="T16" fmla="*/ 1088 w 2016"/>
                <a:gd name="T17" fmla="*/ 1420 h 1474"/>
                <a:gd name="T18" fmla="*/ 1212 w 2016"/>
                <a:gd name="T19" fmla="*/ 1412 h 1474"/>
                <a:gd name="T20" fmla="*/ 1312 w 2016"/>
                <a:gd name="T21" fmla="*/ 1474 h 1474"/>
                <a:gd name="T22" fmla="*/ 1423 w 2016"/>
                <a:gd name="T23" fmla="*/ 1423 h 1474"/>
                <a:gd name="T24" fmla="*/ 1566 w 2016"/>
                <a:gd name="T25" fmla="*/ 1359 h 1474"/>
                <a:gd name="T26" fmla="*/ 1677 w 2016"/>
                <a:gd name="T27" fmla="*/ 1234 h 1474"/>
                <a:gd name="T28" fmla="*/ 1721 w 2016"/>
                <a:gd name="T29" fmla="*/ 1108 h 1474"/>
                <a:gd name="T30" fmla="*/ 1664 w 2016"/>
                <a:gd name="T31" fmla="*/ 1058 h 1474"/>
                <a:gd name="T32" fmla="*/ 1677 w 2016"/>
                <a:gd name="T33" fmla="*/ 983 h 1474"/>
                <a:gd name="T34" fmla="*/ 1593 w 2016"/>
                <a:gd name="T35" fmla="*/ 869 h 1474"/>
                <a:gd name="T36" fmla="*/ 1607 w 2016"/>
                <a:gd name="T37" fmla="*/ 769 h 1474"/>
                <a:gd name="T38" fmla="*/ 1508 w 2016"/>
                <a:gd name="T39" fmla="*/ 757 h 1474"/>
                <a:gd name="T40" fmla="*/ 1621 w 2016"/>
                <a:gd name="T41" fmla="*/ 630 h 1474"/>
                <a:gd name="T42" fmla="*/ 1635 w 2016"/>
                <a:gd name="T43" fmla="*/ 707 h 1474"/>
                <a:gd name="T44" fmla="*/ 1778 w 2016"/>
                <a:gd name="T45" fmla="*/ 618 h 1474"/>
                <a:gd name="T46" fmla="*/ 1861 w 2016"/>
                <a:gd name="T47" fmla="*/ 530 h 1474"/>
                <a:gd name="T48" fmla="*/ 1918 w 2016"/>
                <a:gd name="T49" fmla="*/ 442 h 1474"/>
                <a:gd name="T50" fmla="*/ 2016 w 2016"/>
                <a:gd name="T51" fmla="*/ 304 h 1474"/>
                <a:gd name="T52" fmla="*/ 1847 w 2016"/>
                <a:gd name="T53" fmla="*/ 252 h 1474"/>
                <a:gd name="T54" fmla="*/ 1734 w 2016"/>
                <a:gd name="T55" fmla="*/ 201 h 1474"/>
                <a:gd name="T56" fmla="*/ 1580 w 2016"/>
                <a:gd name="T57" fmla="*/ 0 h 1474"/>
                <a:gd name="T58" fmla="*/ 1452 w 2016"/>
                <a:gd name="T59" fmla="*/ 90 h 1474"/>
                <a:gd name="T60" fmla="*/ 1354 w 2016"/>
                <a:gd name="T61" fmla="*/ 241 h 1474"/>
                <a:gd name="T62" fmla="*/ 1452 w 2016"/>
                <a:gd name="T63" fmla="*/ 290 h 1474"/>
                <a:gd name="T64" fmla="*/ 1480 w 2016"/>
                <a:gd name="T65" fmla="*/ 378 h 1474"/>
                <a:gd name="T66" fmla="*/ 1255 w 2016"/>
                <a:gd name="T67" fmla="*/ 479 h 1474"/>
                <a:gd name="T68" fmla="*/ 1043 w 2016"/>
                <a:gd name="T69" fmla="*/ 618 h 1474"/>
                <a:gd name="T70" fmla="*/ 860 w 2016"/>
                <a:gd name="T71" fmla="*/ 581 h 1474"/>
                <a:gd name="T72" fmla="*/ 593 w 2016"/>
                <a:gd name="T73" fmla="*/ 505 h 1474"/>
                <a:gd name="T74" fmla="*/ 494 w 2016"/>
                <a:gd name="T75" fmla="*/ 366 h 1474"/>
                <a:gd name="T76" fmla="*/ 367 w 2016"/>
                <a:gd name="T77" fmla="*/ 378 h 1474"/>
                <a:gd name="T78" fmla="*/ 267 w 2016"/>
                <a:gd name="T79" fmla="*/ 492 h 1474"/>
                <a:gd name="T80" fmla="*/ 225 w 2016"/>
                <a:gd name="T81" fmla="*/ 593 h 1474"/>
                <a:gd name="T82" fmla="*/ 70 w 2016"/>
                <a:gd name="T83" fmla="*/ 681 h 1474"/>
                <a:gd name="T84" fmla="*/ 49 w 2016"/>
                <a:gd name="T85" fmla="*/ 811 h 1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16" h="1474">
                  <a:moveTo>
                    <a:pt x="49" y="811"/>
                  </a:moveTo>
                  <a:lnTo>
                    <a:pt x="83" y="882"/>
                  </a:lnTo>
                  <a:lnTo>
                    <a:pt x="158" y="889"/>
                  </a:lnTo>
                  <a:lnTo>
                    <a:pt x="209" y="861"/>
                  </a:lnTo>
                  <a:lnTo>
                    <a:pt x="209" y="913"/>
                  </a:lnTo>
                  <a:lnTo>
                    <a:pt x="169" y="983"/>
                  </a:lnTo>
                  <a:lnTo>
                    <a:pt x="164" y="1008"/>
                  </a:lnTo>
                  <a:lnTo>
                    <a:pt x="188" y="1065"/>
                  </a:lnTo>
                  <a:lnTo>
                    <a:pt x="214" y="1083"/>
                  </a:lnTo>
                  <a:lnTo>
                    <a:pt x="251" y="1092"/>
                  </a:lnTo>
                  <a:lnTo>
                    <a:pt x="338" y="1121"/>
                  </a:lnTo>
                  <a:lnTo>
                    <a:pt x="407" y="1171"/>
                  </a:lnTo>
                  <a:lnTo>
                    <a:pt x="479" y="1159"/>
                  </a:lnTo>
                  <a:lnTo>
                    <a:pt x="494" y="1197"/>
                  </a:lnTo>
                  <a:lnTo>
                    <a:pt x="564" y="1197"/>
                  </a:lnTo>
                  <a:lnTo>
                    <a:pt x="635" y="1197"/>
                  </a:lnTo>
                  <a:lnTo>
                    <a:pt x="706" y="1185"/>
                  </a:lnTo>
                  <a:lnTo>
                    <a:pt x="763" y="1146"/>
                  </a:lnTo>
                  <a:lnTo>
                    <a:pt x="817" y="1146"/>
                  </a:lnTo>
                  <a:lnTo>
                    <a:pt x="817" y="1171"/>
                  </a:lnTo>
                  <a:lnTo>
                    <a:pt x="917" y="1197"/>
                  </a:lnTo>
                  <a:lnTo>
                    <a:pt x="948" y="1258"/>
                  </a:lnTo>
                  <a:lnTo>
                    <a:pt x="948" y="1307"/>
                  </a:lnTo>
                  <a:lnTo>
                    <a:pt x="985" y="1345"/>
                  </a:lnTo>
                  <a:lnTo>
                    <a:pt x="1041" y="1352"/>
                  </a:lnTo>
                  <a:lnTo>
                    <a:pt x="1055" y="1412"/>
                  </a:lnTo>
                  <a:lnTo>
                    <a:pt x="1088" y="1420"/>
                  </a:lnTo>
                  <a:lnTo>
                    <a:pt x="1164" y="1383"/>
                  </a:lnTo>
                  <a:lnTo>
                    <a:pt x="1208" y="1385"/>
                  </a:lnTo>
                  <a:lnTo>
                    <a:pt x="1212" y="1412"/>
                  </a:lnTo>
                  <a:lnTo>
                    <a:pt x="1241" y="1436"/>
                  </a:lnTo>
                  <a:lnTo>
                    <a:pt x="1297" y="1423"/>
                  </a:lnTo>
                  <a:lnTo>
                    <a:pt x="1312" y="1474"/>
                  </a:lnTo>
                  <a:lnTo>
                    <a:pt x="1354" y="1474"/>
                  </a:lnTo>
                  <a:lnTo>
                    <a:pt x="1354" y="1436"/>
                  </a:lnTo>
                  <a:lnTo>
                    <a:pt x="1423" y="1423"/>
                  </a:lnTo>
                  <a:lnTo>
                    <a:pt x="1452" y="1386"/>
                  </a:lnTo>
                  <a:lnTo>
                    <a:pt x="1495" y="1399"/>
                  </a:lnTo>
                  <a:lnTo>
                    <a:pt x="1566" y="1359"/>
                  </a:lnTo>
                  <a:lnTo>
                    <a:pt x="1649" y="1272"/>
                  </a:lnTo>
                  <a:lnTo>
                    <a:pt x="1649" y="1247"/>
                  </a:lnTo>
                  <a:lnTo>
                    <a:pt x="1677" y="1234"/>
                  </a:lnTo>
                  <a:lnTo>
                    <a:pt x="1693" y="1185"/>
                  </a:lnTo>
                  <a:lnTo>
                    <a:pt x="1721" y="1121"/>
                  </a:lnTo>
                  <a:lnTo>
                    <a:pt x="1721" y="1108"/>
                  </a:lnTo>
                  <a:lnTo>
                    <a:pt x="1677" y="1121"/>
                  </a:lnTo>
                  <a:lnTo>
                    <a:pt x="1649" y="1083"/>
                  </a:lnTo>
                  <a:lnTo>
                    <a:pt x="1664" y="1058"/>
                  </a:lnTo>
                  <a:lnTo>
                    <a:pt x="1635" y="1020"/>
                  </a:lnTo>
                  <a:lnTo>
                    <a:pt x="1693" y="1020"/>
                  </a:lnTo>
                  <a:lnTo>
                    <a:pt x="1677" y="983"/>
                  </a:lnTo>
                  <a:lnTo>
                    <a:pt x="1635" y="919"/>
                  </a:lnTo>
                  <a:lnTo>
                    <a:pt x="1593" y="893"/>
                  </a:lnTo>
                  <a:lnTo>
                    <a:pt x="1593" y="869"/>
                  </a:lnTo>
                  <a:lnTo>
                    <a:pt x="1664" y="807"/>
                  </a:lnTo>
                  <a:lnTo>
                    <a:pt x="1621" y="781"/>
                  </a:lnTo>
                  <a:lnTo>
                    <a:pt x="1607" y="769"/>
                  </a:lnTo>
                  <a:lnTo>
                    <a:pt x="1580" y="807"/>
                  </a:lnTo>
                  <a:lnTo>
                    <a:pt x="1537" y="781"/>
                  </a:lnTo>
                  <a:lnTo>
                    <a:pt x="1508" y="757"/>
                  </a:lnTo>
                  <a:lnTo>
                    <a:pt x="1508" y="718"/>
                  </a:lnTo>
                  <a:lnTo>
                    <a:pt x="1580" y="681"/>
                  </a:lnTo>
                  <a:lnTo>
                    <a:pt x="1621" y="630"/>
                  </a:lnTo>
                  <a:lnTo>
                    <a:pt x="1635" y="644"/>
                  </a:lnTo>
                  <a:lnTo>
                    <a:pt x="1635" y="681"/>
                  </a:lnTo>
                  <a:lnTo>
                    <a:pt x="1635" y="707"/>
                  </a:lnTo>
                  <a:lnTo>
                    <a:pt x="1693" y="681"/>
                  </a:lnTo>
                  <a:lnTo>
                    <a:pt x="1734" y="669"/>
                  </a:lnTo>
                  <a:lnTo>
                    <a:pt x="1778" y="618"/>
                  </a:lnTo>
                  <a:lnTo>
                    <a:pt x="1803" y="593"/>
                  </a:lnTo>
                  <a:lnTo>
                    <a:pt x="1847" y="567"/>
                  </a:lnTo>
                  <a:lnTo>
                    <a:pt x="1861" y="530"/>
                  </a:lnTo>
                  <a:lnTo>
                    <a:pt x="1903" y="492"/>
                  </a:lnTo>
                  <a:lnTo>
                    <a:pt x="1903" y="467"/>
                  </a:lnTo>
                  <a:lnTo>
                    <a:pt x="1918" y="442"/>
                  </a:lnTo>
                  <a:lnTo>
                    <a:pt x="1931" y="392"/>
                  </a:lnTo>
                  <a:lnTo>
                    <a:pt x="1973" y="403"/>
                  </a:lnTo>
                  <a:lnTo>
                    <a:pt x="2016" y="304"/>
                  </a:lnTo>
                  <a:lnTo>
                    <a:pt x="1987" y="241"/>
                  </a:lnTo>
                  <a:lnTo>
                    <a:pt x="1922" y="276"/>
                  </a:lnTo>
                  <a:lnTo>
                    <a:pt x="1847" y="252"/>
                  </a:lnTo>
                  <a:lnTo>
                    <a:pt x="1847" y="227"/>
                  </a:lnTo>
                  <a:lnTo>
                    <a:pt x="1803" y="201"/>
                  </a:lnTo>
                  <a:lnTo>
                    <a:pt x="1734" y="201"/>
                  </a:lnTo>
                  <a:lnTo>
                    <a:pt x="1649" y="113"/>
                  </a:lnTo>
                  <a:lnTo>
                    <a:pt x="1635" y="38"/>
                  </a:lnTo>
                  <a:lnTo>
                    <a:pt x="1580" y="0"/>
                  </a:lnTo>
                  <a:lnTo>
                    <a:pt x="1423" y="51"/>
                  </a:lnTo>
                  <a:lnTo>
                    <a:pt x="1467" y="64"/>
                  </a:lnTo>
                  <a:lnTo>
                    <a:pt x="1452" y="90"/>
                  </a:lnTo>
                  <a:lnTo>
                    <a:pt x="1452" y="178"/>
                  </a:lnTo>
                  <a:lnTo>
                    <a:pt x="1381" y="216"/>
                  </a:lnTo>
                  <a:lnTo>
                    <a:pt x="1354" y="241"/>
                  </a:lnTo>
                  <a:lnTo>
                    <a:pt x="1354" y="304"/>
                  </a:lnTo>
                  <a:lnTo>
                    <a:pt x="1423" y="304"/>
                  </a:lnTo>
                  <a:lnTo>
                    <a:pt x="1452" y="290"/>
                  </a:lnTo>
                  <a:lnTo>
                    <a:pt x="1480" y="328"/>
                  </a:lnTo>
                  <a:lnTo>
                    <a:pt x="1480" y="354"/>
                  </a:lnTo>
                  <a:lnTo>
                    <a:pt x="1480" y="378"/>
                  </a:lnTo>
                  <a:lnTo>
                    <a:pt x="1438" y="378"/>
                  </a:lnTo>
                  <a:lnTo>
                    <a:pt x="1354" y="454"/>
                  </a:lnTo>
                  <a:lnTo>
                    <a:pt x="1255" y="479"/>
                  </a:lnTo>
                  <a:lnTo>
                    <a:pt x="1255" y="530"/>
                  </a:lnTo>
                  <a:lnTo>
                    <a:pt x="1185" y="581"/>
                  </a:lnTo>
                  <a:lnTo>
                    <a:pt x="1043" y="618"/>
                  </a:lnTo>
                  <a:lnTo>
                    <a:pt x="1015" y="630"/>
                  </a:lnTo>
                  <a:lnTo>
                    <a:pt x="889" y="593"/>
                  </a:lnTo>
                  <a:lnTo>
                    <a:pt x="860" y="581"/>
                  </a:lnTo>
                  <a:lnTo>
                    <a:pt x="763" y="581"/>
                  </a:lnTo>
                  <a:lnTo>
                    <a:pt x="662" y="505"/>
                  </a:lnTo>
                  <a:lnTo>
                    <a:pt x="593" y="505"/>
                  </a:lnTo>
                  <a:lnTo>
                    <a:pt x="523" y="479"/>
                  </a:lnTo>
                  <a:lnTo>
                    <a:pt x="523" y="403"/>
                  </a:lnTo>
                  <a:lnTo>
                    <a:pt x="494" y="366"/>
                  </a:lnTo>
                  <a:lnTo>
                    <a:pt x="422" y="354"/>
                  </a:lnTo>
                  <a:lnTo>
                    <a:pt x="395" y="328"/>
                  </a:lnTo>
                  <a:lnTo>
                    <a:pt x="367" y="378"/>
                  </a:lnTo>
                  <a:lnTo>
                    <a:pt x="280" y="403"/>
                  </a:lnTo>
                  <a:lnTo>
                    <a:pt x="239" y="454"/>
                  </a:lnTo>
                  <a:lnTo>
                    <a:pt x="267" y="492"/>
                  </a:lnTo>
                  <a:lnTo>
                    <a:pt x="181" y="505"/>
                  </a:lnTo>
                  <a:lnTo>
                    <a:pt x="225" y="555"/>
                  </a:lnTo>
                  <a:lnTo>
                    <a:pt x="225" y="593"/>
                  </a:lnTo>
                  <a:lnTo>
                    <a:pt x="169" y="644"/>
                  </a:lnTo>
                  <a:lnTo>
                    <a:pt x="126" y="681"/>
                  </a:lnTo>
                  <a:lnTo>
                    <a:pt x="70" y="681"/>
                  </a:lnTo>
                  <a:lnTo>
                    <a:pt x="0" y="732"/>
                  </a:lnTo>
                  <a:lnTo>
                    <a:pt x="49" y="811"/>
                  </a:lnTo>
                  <a:lnTo>
                    <a:pt x="49" y="811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50" name="Freeform 302"/>
            <p:cNvSpPr>
              <a:spLocks/>
            </p:cNvSpPr>
            <p:nvPr/>
          </p:nvSpPr>
          <p:spPr bwMode="auto">
            <a:xfrm>
              <a:off x="3802" y="1534"/>
              <a:ext cx="1036" cy="779"/>
            </a:xfrm>
            <a:custGeom>
              <a:avLst/>
              <a:gdLst>
                <a:gd name="T0" fmla="*/ 158 w 2016"/>
                <a:gd name="T1" fmla="*/ 889 h 1474"/>
                <a:gd name="T2" fmla="*/ 169 w 2016"/>
                <a:gd name="T3" fmla="*/ 983 h 1474"/>
                <a:gd name="T4" fmla="*/ 214 w 2016"/>
                <a:gd name="T5" fmla="*/ 1083 h 1474"/>
                <a:gd name="T6" fmla="*/ 407 w 2016"/>
                <a:gd name="T7" fmla="*/ 1171 h 1474"/>
                <a:gd name="T8" fmla="*/ 564 w 2016"/>
                <a:gd name="T9" fmla="*/ 1197 h 1474"/>
                <a:gd name="T10" fmla="*/ 763 w 2016"/>
                <a:gd name="T11" fmla="*/ 1146 h 1474"/>
                <a:gd name="T12" fmla="*/ 917 w 2016"/>
                <a:gd name="T13" fmla="*/ 1197 h 1474"/>
                <a:gd name="T14" fmla="*/ 985 w 2016"/>
                <a:gd name="T15" fmla="*/ 1345 h 1474"/>
                <a:gd name="T16" fmla="*/ 1088 w 2016"/>
                <a:gd name="T17" fmla="*/ 1420 h 1474"/>
                <a:gd name="T18" fmla="*/ 1212 w 2016"/>
                <a:gd name="T19" fmla="*/ 1412 h 1474"/>
                <a:gd name="T20" fmla="*/ 1312 w 2016"/>
                <a:gd name="T21" fmla="*/ 1474 h 1474"/>
                <a:gd name="T22" fmla="*/ 1423 w 2016"/>
                <a:gd name="T23" fmla="*/ 1423 h 1474"/>
                <a:gd name="T24" fmla="*/ 1566 w 2016"/>
                <a:gd name="T25" fmla="*/ 1359 h 1474"/>
                <a:gd name="T26" fmla="*/ 1677 w 2016"/>
                <a:gd name="T27" fmla="*/ 1234 h 1474"/>
                <a:gd name="T28" fmla="*/ 1721 w 2016"/>
                <a:gd name="T29" fmla="*/ 1108 h 1474"/>
                <a:gd name="T30" fmla="*/ 1664 w 2016"/>
                <a:gd name="T31" fmla="*/ 1058 h 1474"/>
                <a:gd name="T32" fmla="*/ 1677 w 2016"/>
                <a:gd name="T33" fmla="*/ 983 h 1474"/>
                <a:gd name="T34" fmla="*/ 1593 w 2016"/>
                <a:gd name="T35" fmla="*/ 869 h 1474"/>
                <a:gd name="T36" fmla="*/ 1607 w 2016"/>
                <a:gd name="T37" fmla="*/ 769 h 1474"/>
                <a:gd name="T38" fmla="*/ 1508 w 2016"/>
                <a:gd name="T39" fmla="*/ 757 h 1474"/>
                <a:gd name="T40" fmla="*/ 1621 w 2016"/>
                <a:gd name="T41" fmla="*/ 630 h 1474"/>
                <a:gd name="T42" fmla="*/ 1635 w 2016"/>
                <a:gd name="T43" fmla="*/ 707 h 1474"/>
                <a:gd name="T44" fmla="*/ 1778 w 2016"/>
                <a:gd name="T45" fmla="*/ 618 h 1474"/>
                <a:gd name="T46" fmla="*/ 1861 w 2016"/>
                <a:gd name="T47" fmla="*/ 530 h 1474"/>
                <a:gd name="T48" fmla="*/ 1918 w 2016"/>
                <a:gd name="T49" fmla="*/ 442 h 1474"/>
                <a:gd name="T50" fmla="*/ 2016 w 2016"/>
                <a:gd name="T51" fmla="*/ 304 h 1474"/>
                <a:gd name="T52" fmla="*/ 1847 w 2016"/>
                <a:gd name="T53" fmla="*/ 252 h 1474"/>
                <a:gd name="T54" fmla="*/ 1734 w 2016"/>
                <a:gd name="T55" fmla="*/ 201 h 1474"/>
                <a:gd name="T56" fmla="*/ 1580 w 2016"/>
                <a:gd name="T57" fmla="*/ 0 h 1474"/>
                <a:gd name="T58" fmla="*/ 1452 w 2016"/>
                <a:gd name="T59" fmla="*/ 90 h 1474"/>
                <a:gd name="T60" fmla="*/ 1354 w 2016"/>
                <a:gd name="T61" fmla="*/ 241 h 1474"/>
                <a:gd name="T62" fmla="*/ 1452 w 2016"/>
                <a:gd name="T63" fmla="*/ 290 h 1474"/>
                <a:gd name="T64" fmla="*/ 1480 w 2016"/>
                <a:gd name="T65" fmla="*/ 378 h 1474"/>
                <a:gd name="T66" fmla="*/ 1255 w 2016"/>
                <a:gd name="T67" fmla="*/ 479 h 1474"/>
                <a:gd name="T68" fmla="*/ 1043 w 2016"/>
                <a:gd name="T69" fmla="*/ 618 h 1474"/>
                <a:gd name="T70" fmla="*/ 860 w 2016"/>
                <a:gd name="T71" fmla="*/ 581 h 1474"/>
                <a:gd name="T72" fmla="*/ 593 w 2016"/>
                <a:gd name="T73" fmla="*/ 505 h 1474"/>
                <a:gd name="T74" fmla="*/ 494 w 2016"/>
                <a:gd name="T75" fmla="*/ 366 h 1474"/>
                <a:gd name="T76" fmla="*/ 367 w 2016"/>
                <a:gd name="T77" fmla="*/ 378 h 1474"/>
                <a:gd name="T78" fmla="*/ 267 w 2016"/>
                <a:gd name="T79" fmla="*/ 492 h 1474"/>
                <a:gd name="T80" fmla="*/ 225 w 2016"/>
                <a:gd name="T81" fmla="*/ 593 h 1474"/>
                <a:gd name="T82" fmla="*/ 70 w 2016"/>
                <a:gd name="T83" fmla="*/ 681 h 1474"/>
                <a:gd name="T84" fmla="*/ 49 w 2016"/>
                <a:gd name="T85" fmla="*/ 811 h 1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16" h="1474">
                  <a:moveTo>
                    <a:pt x="49" y="811"/>
                  </a:moveTo>
                  <a:lnTo>
                    <a:pt x="83" y="882"/>
                  </a:lnTo>
                  <a:lnTo>
                    <a:pt x="158" y="889"/>
                  </a:lnTo>
                  <a:lnTo>
                    <a:pt x="209" y="861"/>
                  </a:lnTo>
                  <a:lnTo>
                    <a:pt x="209" y="913"/>
                  </a:lnTo>
                  <a:lnTo>
                    <a:pt x="169" y="983"/>
                  </a:lnTo>
                  <a:lnTo>
                    <a:pt x="164" y="1008"/>
                  </a:lnTo>
                  <a:lnTo>
                    <a:pt x="188" y="1065"/>
                  </a:lnTo>
                  <a:lnTo>
                    <a:pt x="214" y="1083"/>
                  </a:lnTo>
                  <a:lnTo>
                    <a:pt x="251" y="1092"/>
                  </a:lnTo>
                  <a:lnTo>
                    <a:pt x="338" y="1121"/>
                  </a:lnTo>
                  <a:lnTo>
                    <a:pt x="407" y="1171"/>
                  </a:lnTo>
                  <a:lnTo>
                    <a:pt x="479" y="1159"/>
                  </a:lnTo>
                  <a:lnTo>
                    <a:pt x="494" y="1197"/>
                  </a:lnTo>
                  <a:lnTo>
                    <a:pt x="564" y="1197"/>
                  </a:lnTo>
                  <a:lnTo>
                    <a:pt x="635" y="1197"/>
                  </a:lnTo>
                  <a:lnTo>
                    <a:pt x="706" y="1185"/>
                  </a:lnTo>
                  <a:lnTo>
                    <a:pt x="763" y="1146"/>
                  </a:lnTo>
                  <a:lnTo>
                    <a:pt x="817" y="1146"/>
                  </a:lnTo>
                  <a:lnTo>
                    <a:pt x="817" y="1171"/>
                  </a:lnTo>
                  <a:lnTo>
                    <a:pt x="917" y="1197"/>
                  </a:lnTo>
                  <a:lnTo>
                    <a:pt x="948" y="1258"/>
                  </a:lnTo>
                  <a:lnTo>
                    <a:pt x="948" y="1307"/>
                  </a:lnTo>
                  <a:lnTo>
                    <a:pt x="985" y="1345"/>
                  </a:lnTo>
                  <a:lnTo>
                    <a:pt x="1041" y="1352"/>
                  </a:lnTo>
                  <a:lnTo>
                    <a:pt x="1055" y="1412"/>
                  </a:lnTo>
                  <a:lnTo>
                    <a:pt x="1088" y="1420"/>
                  </a:lnTo>
                  <a:lnTo>
                    <a:pt x="1164" y="1383"/>
                  </a:lnTo>
                  <a:lnTo>
                    <a:pt x="1208" y="1385"/>
                  </a:lnTo>
                  <a:lnTo>
                    <a:pt x="1212" y="1412"/>
                  </a:lnTo>
                  <a:lnTo>
                    <a:pt x="1241" y="1436"/>
                  </a:lnTo>
                  <a:lnTo>
                    <a:pt x="1297" y="1423"/>
                  </a:lnTo>
                  <a:lnTo>
                    <a:pt x="1312" y="1474"/>
                  </a:lnTo>
                  <a:lnTo>
                    <a:pt x="1354" y="1474"/>
                  </a:lnTo>
                  <a:lnTo>
                    <a:pt x="1354" y="1436"/>
                  </a:lnTo>
                  <a:lnTo>
                    <a:pt x="1423" y="1423"/>
                  </a:lnTo>
                  <a:lnTo>
                    <a:pt x="1452" y="1386"/>
                  </a:lnTo>
                  <a:lnTo>
                    <a:pt x="1495" y="1399"/>
                  </a:lnTo>
                  <a:lnTo>
                    <a:pt x="1566" y="1359"/>
                  </a:lnTo>
                  <a:lnTo>
                    <a:pt x="1649" y="1272"/>
                  </a:lnTo>
                  <a:lnTo>
                    <a:pt x="1649" y="1247"/>
                  </a:lnTo>
                  <a:lnTo>
                    <a:pt x="1677" y="1234"/>
                  </a:lnTo>
                  <a:lnTo>
                    <a:pt x="1693" y="1185"/>
                  </a:lnTo>
                  <a:lnTo>
                    <a:pt x="1721" y="1121"/>
                  </a:lnTo>
                  <a:lnTo>
                    <a:pt x="1721" y="1108"/>
                  </a:lnTo>
                  <a:lnTo>
                    <a:pt x="1677" y="1121"/>
                  </a:lnTo>
                  <a:lnTo>
                    <a:pt x="1649" y="1083"/>
                  </a:lnTo>
                  <a:lnTo>
                    <a:pt x="1664" y="1058"/>
                  </a:lnTo>
                  <a:lnTo>
                    <a:pt x="1635" y="1020"/>
                  </a:lnTo>
                  <a:lnTo>
                    <a:pt x="1693" y="1020"/>
                  </a:lnTo>
                  <a:lnTo>
                    <a:pt x="1677" y="983"/>
                  </a:lnTo>
                  <a:lnTo>
                    <a:pt x="1635" y="919"/>
                  </a:lnTo>
                  <a:lnTo>
                    <a:pt x="1593" y="893"/>
                  </a:lnTo>
                  <a:lnTo>
                    <a:pt x="1593" y="869"/>
                  </a:lnTo>
                  <a:lnTo>
                    <a:pt x="1664" y="807"/>
                  </a:lnTo>
                  <a:lnTo>
                    <a:pt x="1621" y="781"/>
                  </a:lnTo>
                  <a:lnTo>
                    <a:pt x="1607" y="769"/>
                  </a:lnTo>
                  <a:lnTo>
                    <a:pt x="1580" y="807"/>
                  </a:lnTo>
                  <a:lnTo>
                    <a:pt x="1537" y="781"/>
                  </a:lnTo>
                  <a:lnTo>
                    <a:pt x="1508" y="757"/>
                  </a:lnTo>
                  <a:lnTo>
                    <a:pt x="1508" y="718"/>
                  </a:lnTo>
                  <a:lnTo>
                    <a:pt x="1580" y="681"/>
                  </a:lnTo>
                  <a:lnTo>
                    <a:pt x="1621" y="630"/>
                  </a:lnTo>
                  <a:lnTo>
                    <a:pt x="1635" y="644"/>
                  </a:lnTo>
                  <a:lnTo>
                    <a:pt x="1635" y="681"/>
                  </a:lnTo>
                  <a:lnTo>
                    <a:pt x="1635" y="707"/>
                  </a:lnTo>
                  <a:lnTo>
                    <a:pt x="1693" y="681"/>
                  </a:lnTo>
                  <a:lnTo>
                    <a:pt x="1734" y="669"/>
                  </a:lnTo>
                  <a:lnTo>
                    <a:pt x="1778" y="618"/>
                  </a:lnTo>
                  <a:lnTo>
                    <a:pt x="1803" y="593"/>
                  </a:lnTo>
                  <a:lnTo>
                    <a:pt x="1847" y="567"/>
                  </a:lnTo>
                  <a:lnTo>
                    <a:pt x="1861" y="530"/>
                  </a:lnTo>
                  <a:lnTo>
                    <a:pt x="1903" y="492"/>
                  </a:lnTo>
                  <a:lnTo>
                    <a:pt x="1903" y="467"/>
                  </a:lnTo>
                  <a:lnTo>
                    <a:pt x="1918" y="442"/>
                  </a:lnTo>
                  <a:lnTo>
                    <a:pt x="1931" y="392"/>
                  </a:lnTo>
                  <a:lnTo>
                    <a:pt x="1973" y="403"/>
                  </a:lnTo>
                  <a:lnTo>
                    <a:pt x="2016" y="304"/>
                  </a:lnTo>
                  <a:lnTo>
                    <a:pt x="1987" y="241"/>
                  </a:lnTo>
                  <a:lnTo>
                    <a:pt x="1922" y="276"/>
                  </a:lnTo>
                  <a:lnTo>
                    <a:pt x="1847" y="252"/>
                  </a:lnTo>
                  <a:lnTo>
                    <a:pt x="1847" y="227"/>
                  </a:lnTo>
                  <a:lnTo>
                    <a:pt x="1803" y="201"/>
                  </a:lnTo>
                  <a:lnTo>
                    <a:pt x="1734" y="201"/>
                  </a:lnTo>
                  <a:lnTo>
                    <a:pt x="1649" y="113"/>
                  </a:lnTo>
                  <a:lnTo>
                    <a:pt x="1635" y="38"/>
                  </a:lnTo>
                  <a:lnTo>
                    <a:pt x="1580" y="0"/>
                  </a:lnTo>
                  <a:lnTo>
                    <a:pt x="1423" y="51"/>
                  </a:lnTo>
                  <a:lnTo>
                    <a:pt x="1467" y="64"/>
                  </a:lnTo>
                  <a:lnTo>
                    <a:pt x="1452" y="90"/>
                  </a:lnTo>
                  <a:lnTo>
                    <a:pt x="1452" y="178"/>
                  </a:lnTo>
                  <a:lnTo>
                    <a:pt x="1381" y="216"/>
                  </a:lnTo>
                  <a:lnTo>
                    <a:pt x="1354" y="241"/>
                  </a:lnTo>
                  <a:lnTo>
                    <a:pt x="1354" y="304"/>
                  </a:lnTo>
                  <a:lnTo>
                    <a:pt x="1423" y="304"/>
                  </a:lnTo>
                  <a:lnTo>
                    <a:pt x="1452" y="290"/>
                  </a:lnTo>
                  <a:lnTo>
                    <a:pt x="1480" y="328"/>
                  </a:lnTo>
                  <a:lnTo>
                    <a:pt x="1480" y="354"/>
                  </a:lnTo>
                  <a:lnTo>
                    <a:pt x="1480" y="378"/>
                  </a:lnTo>
                  <a:lnTo>
                    <a:pt x="1438" y="378"/>
                  </a:lnTo>
                  <a:lnTo>
                    <a:pt x="1354" y="454"/>
                  </a:lnTo>
                  <a:lnTo>
                    <a:pt x="1255" y="479"/>
                  </a:lnTo>
                  <a:lnTo>
                    <a:pt x="1255" y="530"/>
                  </a:lnTo>
                  <a:lnTo>
                    <a:pt x="1185" y="581"/>
                  </a:lnTo>
                  <a:lnTo>
                    <a:pt x="1043" y="618"/>
                  </a:lnTo>
                  <a:lnTo>
                    <a:pt x="1015" y="630"/>
                  </a:lnTo>
                  <a:lnTo>
                    <a:pt x="889" y="593"/>
                  </a:lnTo>
                  <a:lnTo>
                    <a:pt x="860" y="581"/>
                  </a:lnTo>
                  <a:lnTo>
                    <a:pt x="763" y="581"/>
                  </a:lnTo>
                  <a:lnTo>
                    <a:pt x="662" y="505"/>
                  </a:lnTo>
                  <a:lnTo>
                    <a:pt x="593" y="505"/>
                  </a:lnTo>
                  <a:lnTo>
                    <a:pt x="523" y="479"/>
                  </a:lnTo>
                  <a:lnTo>
                    <a:pt x="523" y="403"/>
                  </a:lnTo>
                  <a:lnTo>
                    <a:pt x="494" y="366"/>
                  </a:lnTo>
                  <a:lnTo>
                    <a:pt x="422" y="354"/>
                  </a:lnTo>
                  <a:lnTo>
                    <a:pt x="395" y="328"/>
                  </a:lnTo>
                  <a:lnTo>
                    <a:pt x="367" y="378"/>
                  </a:lnTo>
                  <a:lnTo>
                    <a:pt x="280" y="403"/>
                  </a:lnTo>
                  <a:lnTo>
                    <a:pt x="239" y="454"/>
                  </a:lnTo>
                  <a:lnTo>
                    <a:pt x="267" y="492"/>
                  </a:lnTo>
                  <a:lnTo>
                    <a:pt x="181" y="505"/>
                  </a:lnTo>
                  <a:lnTo>
                    <a:pt x="225" y="555"/>
                  </a:lnTo>
                  <a:lnTo>
                    <a:pt x="225" y="593"/>
                  </a:lnTo>
                  <a:lnTo>
                    <a:pt x="169" y="644"/>
                  </a:lnTo>
                  <a:lnTo>
                    <a:pt x="126" y="681"/>
                  </a:lnTo>
                  <a:lnTo>
                    <a:pt x="70" y="681"/>
                  </a:lnTo>
                  <a:lnTo>
                    <a:pt x="0" y="732"/>
                  </a:lnTo>
                  <a:lnTo>
                    <a:pt x="49" y="811"/>
                  </a:lnTo>
                  <a:lnTo>
                    <a:pt x="49" y="811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51" name="Freeform 303"/>
            <p:cNvSpPr>
              <a:spLocks/>
            </p:cNvSpPr>
            <p:nvPr/>
          </p:nvSpPr>
          <p:spPr bwMode="auto">
            <a:xfrm>
              <a:off x="4003" y="1622"/>
              <a:ext cx="560" cy="246"/>
            </a:xfrm>
            <a:custGeom>
              <a:avLst/>
              <a:gdLst>
                <a:gd name="T0" fmla="*/ 0 w 1089"/>
                <a:gd name="T1" fmla="*/ 149 h 465"/>
                <a:gd name="T2" fmla="*/ 64 w 1089"/>
                <a:gd name="T3" fmla="*/ 115 h 465"/>
                <a:gd name="T4" fmla="*/ 168 w 1089"/>
                <a:gd name="T5" fmla="*/ 55 h 465"/>
                <a:gd name="T6" fmla="*/ 203 w 1089"/>
                <a:gd name="T7" fmla="*/ 52 h 465"/>
                <a:gd name="T8" fmla="*/ 283 w 1089"/>
                <a:gd name="T9" fmla="*/ 98 h 465"/>
                <a:gd name="T10" fmla="*/ 329 w 1089"/>
                <a:gd name="T11" fmla="*/ 88 h 465"/>
                <a:gd name="T12" fmla="*/ 385 w 1089"/>
                <a:gd name="T13" fmla="*/ 0 h 465"/>
                <a:gd name="T14" fmla="*/ 441 w 1089"/>
                <a:gd name="T15" fmla="*/ 0 h 465"/>
                <a:gd name="T16" fmla="*/ 498 w 1089"/>
                <a:gd name="T17" fmla="*/ 77 h 465"/>
                <a:gd name="T18" fmla="*/ 540 w 1089"/>
                <a:gd name="T19" fmla="*/ 77 h 465"/>
                <a:gd name="T20" fmla="*/ 621 w 1089"/>
                <a:gd name="T21" fmla="*/ 42 h 465"/>
                <a:gd name="T22" fmla="*/ 695 w 1089"/>
                <a:gd name="T23" fmla="*/ 88 h 465"/>
                <a:gd name="T24" fmla="*/ 836 w 1089"/>
                <a:gd name="T25" fmla="*/ 77 h 465"/>
                <a:gd name="T26" fmla="*/ 879 w 1089"/>
                <a:gd name="T27" fmla="*/ 26 h 465"/>
                <a:gd name="T28" fmla="*/ 930 w 1089"/>
                <a:gd name="T29" fmla="*/ 48 h 465"/>
                <a:gd name="T30" fmla="*/ 988 w 1089"/>
                <a:gd name="T31" fmla="*/ 52 h 465"/>
                <a:gd name="T32" fmla="*/ 963 w 1089"/>
                <a:gd name="T33" fmla="*/ 71 h 465"/>
                <a:gd name="T34" fmla="*/ 963 w 1089"/>
                <a:gd name="T35" fmla="*/ 140 h 465"/>
                <a:gd name="T36" fmla="*/ 1031 w 1089"/>
                <a:gd name="T37" fmla="*/ 136 h 465"/>
                <a:gd name="T38" fmla="*/ 1062 w 1089"/>
                <a:gd name="T39" fmla="*/ 129 h 465"/>
                <a:gd name="T40" fmla="*/ 1088 w 1089"/>
                <a:gd name="T41" fmla="*/ 169 h 465"/>
                <a:gd name="T42" fmla="*/ 1089 w 1089"/>
                <a:gd name="T43" fmla="*/ 214 h 465"/>
                <a:gd name="T44" fmla="*/ 1047 w 1089"/>
                <a:gd name="T45" fmla="*/ 214 h 465"/>
                <a:gd name="T46" fmla="*/ 960 w 1089"/>
                <a:gd name="T47" fmla="*/ 295 h 465"/>
                <a:gd name="T48" fmla="*/ 865 w 1089"/>
                <a:gd name="T49" fmla="*/ 310 h 465"/>
                <a:gd name="T50" fmla="*/ 865 w 1089"/>
                <a:gd name="T51" fmla="*/ 364 h 465"/>
                <a:gd name="T52" fmla="*/ 792 w 1089"/>
                <a:gd name="T53" fmla="*/ 415 h 465"/>
                <a:gd name="T54" fmla="*/ 623 w 1089"/>
                <a:gd name="T55" fmla="*/ 465 h 465"/>
                <a:gd name="T56" fmla="*/ 490 w 1089"/>
                <a:gd name="T57" fmla="*/ 429 h 465"/>
                <a:gd name="T58" fmla="*/ 470 w 1089"/>
                <a:gd name="T59" fmla="*/ 417 h 465"/>
                <a:gd name="T60" fmla="*/ 372 w 1089"/>
                <a:gd name="T61" fmla="*/ 417 h 465"/>
                <a:gd name="T62" fmla="*/ 271 w 1089"/>
                <a:gd name="T63" fmla="*/ 341 h 465"/>
                <a:gd name="T64" fmla="*/ 188 w 1089"/>
                <a:gd name="T65" fmla="*/ 341 h 465"/>
                <a:gd name="T66" fmla="*/ 132 w 1089"/>
                <a:gd name="T67" fmla="*/ 315 h 465"/>
                <a:gd name="T68" fmla="*/ 132 w 1089"/>
                <a:gd name="T69" fmla="*/ 239 h 465"/>
                <a:gd name="T70" fmla="*/ 88 w 1089"/>
                <a:gd name="T71" fmla="*/ 202 h 465"/>
                <a:gd name="T72" fmla="*/ 36 w 1089"/>
                <a:gd name="T73" fmla="*/ 192 h 465"/>
                <a:gd name="T74" fmla="*/ 0 w 1089"/>
                <a:gd name="T75" fmla="*/ 171 h 465"/>
                <a:gd name="T76" fmla="*/ 0 w 1089"/>
                <a:gd name="T77" fmla="*/ 149 h 465"/>
                <a:gd name="T78" fmla="*/ 0 w 1089"/>
                <a:gd name="T79" fmla="*/ 149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89" h="465">
                  <a:moveTo>
                    <a:pt x="0" y="149"/>
                  </a:moveTo>
                  <a:lnTo>
                    <a:pt x="64" y="115"/>
                  </a:lnTo>
                  <a:lnTo>
                    <a:pt x="168" y="55"/>
                  </a:lnTo>
                  <a:lnTo>
                    <a:pt x="203" y="52"/>
                  </a:lnTo>
                  <a:lnTo>
                    <a:pt x="283" y="98"/>
                  </a:lnTo>
                  <a:lnTo>
                    <a:pt x="329" y="88"/>
                  </a:lnTo>
                  <a:lnTo>
                    <a:pt x="385" y="0"/>
                  </a:lnTo>
                  <a:lnTo>
                    <a:pt x="441" y="0"/>
                  </a:lnTo>
                  <a:lnTo>
                    <a:pt x="498" y="77"/>
                  </a:lnTo>
                  <a:lnTo>
                    <a:pt x="540" y="77"/>
                  </a:lnTo>
                  <a:lnTo>
                    <a:pt x="621" y="42"/>
                  </a:lnTo>
                  <a:lnTo>
                    <a:pt x="695" y="88"/>
                  </a:lnTo>
                  <a:lnTo>
                    <a:pt x="836" y="77"/>
                  </a:lnTo>
                  <a:lnTo>
                    <a:pt x="879" y="26"/>
                  </a:lnTo>
                  <a:lnTo>
                    <a:pt x="930" y="48"/>
                  </a:lnTo>
                  <a:lnTo>
                    <a:pt x="988" y="52"/>
                  </a:lnTo>
                  <a:lnTo>
                    <a:pt x="963" y="71"/>
                  </a:lnTo>
                  <a:lnTo>
                    <a:pt x="963" y="140"/>
                  </a:lnTo>
                  <a:lnTo>
                    <a:pt x="1031" y="136"/>
                  </a:lnTo>
                  <a:lnTo>
                    <a:pt x="1062" y="129"/>
                  </a:lnTo>
                  <a:lnTo>
                    <a:pt x="1088" y="169"/>
                  </a:lnTo>
                  <a:lnTo>
                    <a:pt x="1089" y="214"/>
                  </a:lnTo>
                  <a:lnTo>
                    <a:pt x="1047" y="214"/>
                  </a:lnTo>
                  <a:lnTo>
                    <a:pt x="960" y="295"/>
                  </a:lnTo>
                  <a:lnTo>
                    <a:pt x="865" y="310"/>
                  </a:lnTo>
                  <a:lnTo>
                    <a:pt x="865" y="364"/>
                  </a:lnTo>
                  <a:lnTo>
                    <a:pt x="792" y="415"/>
                  </a:lnTo>
                  <a:lnTo>
                    <a:pt x="623" y="465"/>
                  </a:lnTo>
                  <a:lnTo>
                    <a:pt x="490" y="429"/>
                  </a:lnTo>
                  <a:lnTo>
                    <a:pt x="470" y="417"/>
                  </a:lnTo>
                  <a:lnTo>
                    <a:pt x="372" y="417"/>
                  </a:lnTo>
                  <a:lnTo>
                    <a:pt x="271" y="341"/>
                  </a:lnTo>
                  <a:lnTo>
                    <a:pt x="188" y="341"/>
                  </a:lnTo>
                  <a:lnTo>
                    <a:pt x="132" y="315"/>
                  </a:lnTo>
                  <a:lnTo>
                    <a:pt x="132" y="239"/>
                  </a:lnTo>
                  <a:lnTo>
                    <a:pt x="88" y="202"/>
                  </a:lnTo>
                  <a:lnTo>
                    <a:pt x="36" y="192"/>
                  </a:lnTo>
                  <a:lnTo>
                    <a:pt x="0" y="171"/>
                  </a:lnTo>
                  <a:lnTo>
                    <a:pt x="0" y="149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52" name="Freeform 304"/>
            <p:cNvSpPr>
              <a:spLocks/>
            </p:cNvSpPr>
            <p:nvPr/>
          </p:nvSpPr>
          <p:spPr bwMode="auto">
            <a:xfrm>
              <a:off x="4003" y="1622"/>
              <a:ext cx="560" cy="246"/>
            </a:xfrm>
            <a:custGeom>
              <a:avLst/>
              <a:gdLst>
                <a:gd name="T0" fmla="*/ 0 w 1089"/>
                <a:gd name="T1" fmla="*/ 149 h 465"/>
                <a:gd name="T2" fmla="*/ 64 w 1089"/>
                <a:gd name="T3" fmla="*/ 115 h 465"/>
                <a:gd name="T4" fmla="*/ 168 w 1089"/>
                <a:gd name="T5" fmla="*/ 55 h 465"/>
                <a:gd name="T6" fmla="*/ 203 w 1089"/>
                <a:gd name="T7" fmla="*/ 52 h 465"/>
                <a:gd name="T8" fmla="*/ 283 w 1089"/>
                <a:gd name="T9" fmla="*/ 98 h 465"/>
                <a:gd name="T10" fmla="*/ 329 w 1089"/>
                <a:gd name="T11" fmla="*/ 88 h 465"/>
                <a:gd name="T12" fmla="*/ 385 w 1089"/>
                <a:gd name="T13" fmla="*/ 0 h 465"/>
                <a:gd name="T14" fmla="*/ 441 w 1089"/>
                <a:gd name="T15" fmla="*/ 0 h 465"/>
                <a:gd name="T16" fmla="*/ 498 w 1089"/>
                <a:gd name="T17" fmla="*/ 77 h 465"/>
                <a:gd name="T18" fmla="*/ 540 w 1089"/>
                <a:gd name="T19" fmla="*/ 77 h 465"/>
                <a:gd name="T20" fmla="*/ 621 w 1089"/>
                <a:gd name="T21" fmla="*/ 42 h 465"/>
                <a:gd name="T22" fmla="*/ 695 w 1089"/>
                <a:gd name="T23" fmla="*/ 88 h 465"/>
                <a:gd name="T24" fmla="*/ 836 w 1089"/>
                <a:gd name="T25" fmla="*/ 77 h 465"/>
                <a:gd name="T26" fmla="*/ 879 w 1089"/>
                <a:gd name="T27" fmla="*/ 26 h 465"/>
                <a:gd name="T28" fmla="*/ 930 w 1089"/>
                <a:gd name="T29" fmla="*/ 48 h 465"/>
                <a:gd name="T30" fmla="*/ 988 w 1089"/>
                <a:gd name="T31" fmla="*/ 52 h 465"/>
                <a:gd name="T32" fmla="*/ 963 w 1089"/>
                <a:gd name="T33" fmla="*/ 71 h 465"/>
                <a:gd name="T34" fmla="*/ 963 w 1089"/>
                <a:gd name="T35" fmla="*/ 140 h 465"/>
                <a:gd name="T36" fmla="*/ 1031 w 1089"/>
                <a:gd name="T37" fmla="*/ 136 h 465"/>
                <a:gd name="T38" fmla="*/ 1062 w 1089"/>
                <a:gd name="T39" fmla="*/ 129 h 465"/>
                <a:gd name="T40" fmla="*/ 1088 w 1089"/>
                <a:gd name="T41" fmla="*/ 169 h 465"/>
                <a:gd name="T42" fmla="*/ 1089 w 1089"/>
                <a:gd name="T43" fmla="*/ 214 h 465"/>
                <a:gd name="T44" fmla="*/ 1047 w 1089"/>
                <a:gd name="T45" fmla="*/ 214 h 465"/>
                <a:gd name="T46" fmla="*/ 960 w 1089"/>
                <a:gd name="T47" fmla="*/ 295 h 465"/>
                <a:gd name="T48" fmla="*/ 865 w 1089"/>
                <a:gd name="T49" fmla="*/ 310 h 465"/>
                <a:gd name="T50" fmla="*/ 865 w 1089"/>
                <a:gd name="T51" fmla="*/ 364 h 465"/>
                <a:gd name="T52" fmla="*/ 792 w 1089"/>
                <a:gd name="T53" fmla="*/ 415 h 465"/>
                <a:gd name="T54" fmla="*/ 623 w 1089"/>
                <a:gd name="T55" fmla="*/ 465 h 465"/>
                <a:gd name="T56" fmla="*/ 490 w 1089"/>
                <a:gd name="T57" fmla="*/ 429 h 465"/>
                <a:gd name="T58" fmla="*/ 470 w 1089"/>
                <a:gd name="T59" fmla="*/ 417 h 465"/>
                <a:gd name="T60" fmla="*/ 372 w 1089"/>
                <a:gd name="T61" fmla="*/ 417 h 465"/>
                <a:gd name="T62" fmla="*/ 271 w 1089"/>
                <a:gd name="T63" fmla="*/ 341 h 465"/>
                <a:gd name="T64" fmla="*/ 188 w 1089"/>
                <a:gd name="T65" fmla="*/ 341 h 465"/>
                <a:gd name="T66" fmla="*/ 132 w 1089"/>
                <a:gd name="T67" fmla="*/ 315 h 465"/>
                <a:gd name="T68" fmla="*/ 132 w 1089"/>
                <a:gd name="T69" fmla="*/ 239 h 465"/>
                <a:gd name="T70" fmla="*/ 88 w 1089"/>
                <a:gd name="T71" fmla="*/ 202 h 465"/>
                <a:gd name="T72" fmla="*/ 36 w 1089"/>
                <a:gd name="T73" fmla="*/ 192 h 465"/>
                <a:gd name="T74" fmla="*/ 0 w 1089"/>
                <a:gd name="T75" fmla="*/ 171 h 465"/>
                <a:gd name="T76" fmla="*/ 0 w 1089"/>
                <a:gd name="T77" fmla="*/ 149 h 465"/>
                <a:gd name="T78" fmla="*/ 0 w 1089"/>
                <a:gd name="T79" fmla="*/ 149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89" h="465">
                  <a:moveTo>
                    <a:pt x="0" y="149"/>
                  </a:moveTo>
                  <a:lnTo>
                    <a:pt x="64" y="115"/>
                  </a:lnTo>
                  <a:lnTo>
                    <a:pt x="168" y="55"/>
                  </a:lnTo>
                  <a:lnTo>
                    <a:pt x="203" y="52"/>
                  </a:lnTo>
                  <a:lnTo>
                    <a:pt x="283" y="98"/>
                  </a:lnTo>
                  <a:lnTo>
                    <a:pt x="329" y="88"/>
                  </a:lnTo>
                  <a:lnTo>
                    <a:pt x="385" y="0"/>
                  </a:lnTo>
                  <a:lnTo>
                    <a:pt x="441" y="0"/>
                  </a:lnTo>
                  <a:lnTo>
                    <a:pt x="498" y="77"/>
                  </a:lnTo>
                  <a:lnTo>
                    <a:pt x="540" y="77"/>
                  </a:lnTo>
                  <a:lnTo>
                    <a:pt x="621" y="42"/>
                  </a:lnTo>
                  <a:lnTo>
                    <a:pt x="695" y="88"/>
                  </a:lnTo>
                  <a:lnTo>
                    <a:pt x="836" y="77"/>
                  </a:lnTo>
                  <a:lnTo>
                    <a:pt x="879" y="26"/>
                  </a:lnTo>
                  <a:lnTo>
                    <a:pt x="930" y="48"/>
                  </a:lnTo>
                  <a:lnTo>
                    <a:pt x="988" y="52"/>
                  </a:lnTo>
                  <a:lnTo>
                    <a:pt x="963" y="71"/>
                  </a:lnTo>
                  <a:lnTo>
                    <a:pt x="963" y="140"/>
                  </a:lnTo>
                  <a:lnTo>
                    <a:pt x="1031" y="136"/>
                  </a:lnTo>
                  <a:lnTo>
                    <a:pt x="1062" y="129"/>
                  </a:lnTo>
                  <a:lnTo>
                    <a:pt x="1088" y="169"/>
                  </a:lnTo>
                  <a:lnTo>
                    <a:pt x="1089" y="214"/>
                  </a:lnTo>
                  <a:lnTo>
                    <a:pt x="1047" y="214"/>
                  </a:lnTo>
                  <a:lnTo>
                    <a:pt x="960" y="295"/>
                  </a:lnTo>
                  <a:lnTo>
                    <a:pt x="865" y="310"/>
                  </a:lnTo>
                  <a:lnTo>
                    <a:pt x="865" y="364"/>
                  </a:lnTo>
                  <a:lnTo>
                    <a:pt x="792" y="415"/>
                  </a:lnTo>
                  <a:lnTo>
                    <a:pt x="623" y="465"/>
                  </a:lnTo>
                  <a:lnTo>
                    <a:pt x="490" y="429"/>
                  </a:lnTo>
                  <a:lnTo>
                    <a:pt x="470" y="417"/>
                  </a:lnTo>
                  <a:lnTo>
                    <a:pt x="372" y="417"/>
                  </a:lnTo>
                  <a:lnTo>
                    <a:pt x="271" y="341"/>
                  </a:lnTo>
                  <a:lnTo>
                    <a:pt x="188" y="341"/>
                  </a:lnTo>
                  <a:lnTo>
                    <a:pt x="132" y="315"/>
                  </a:lnTo>
                  <a:lnTo>
                    <a:pt x="132" y="239"/>
                  </a:lnTo>
                  <a:lnTo>
                    <a:pt x="88" y="202"/>
                  </a:lnTo>
                  <a:lnTo>
                    <a:pt x="36" y="192"/>
                  </a:lnTo>
                  <a:lnTo>
                    <a:pt x="0" y="171"/>
                  </a:lnTo>
                  <a:lnTo>
                    <a:pt x="0" y="149"/>
                  </a:lnTo>
                  <a:lnTo>
                    <a:pt x="0" y="149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53" name="Freeform 305"/>
            <p:cNvSpPr>
              <a:spLocks/>
            </p:cNvSpPr>
            <p:nvPr/>
          </p:nvSpPr>
          <p:spPr bwMode="auto">
            <a:xfrm>
              <a:off x="4700" y="1768"/>
              <a:ext cx="108" cy="166"/>
            </a:xfrm>
            <a:custGeom>
              <a:avLst/>
              <a:gdLst>
                <a:gd name="T0" fmla="*/ 169 w 210"/>
                <a:gd name="T1" fmla="*/ 0 h 315"/>
                <a:gd name="T2" fmla="*/ 210 w 210"/>
                <a:gd name="T3" fmla="*/ 37 h 315"/>
                <a:gd name="T4" fmla="*/ 182 w 210"/>
                <a:gd name="T5" fmla="*/ 75 h 315"/>
                <a:gd name="T6" fmla="*/ 169 w 210"/>
                <a:gd name="T7" fmla="*/ 125 h 315"/>
                <a:gd name="T8" fmla="*/ 169 w 210"/>
                <a:gd name="T9" fmla="*/ 163 h 315"/>
                <a:gd name="T10" fmla="*/ 112 w 210"/>
                <a:gd name="T11" fmla="*/ 213 h 315"/>
                <a:gd name="T12" fmla="*/ 98 w 210"/>
                <a:gd name="T13" fmla="*/ 250 h 315"/>
                <a:gd name="T14" fmla="*/ 140 w 210"/>
                <a:gd name="T15" fmla="*/ 290 h 315"/>
                <a:gd name="T16" fmla="*/ 127 w 210"/>
                <a:gd name="T17" fmla="*/ 301 h 315"/>
                <a:gd name="T18" fmla="*/ 83 w 210"/>
                <a:gd name="T19" fmla="*/ 315 h 315"/>
                <a:gd name="T20" fmla="*/ 43 w 210"/>
                <a:gd name="T21" fmla="*/ 315 h 315"/>
                <a:gd name="T22" fmla="*/ 43 w 210"/>
                <a:gd name="T23" fmla="*/ 265 h 315"/>
                <a:gd name="T24" fmla="*/ 29 w 210"/>
                <a:gd name="T25" fmla="*/ 239 h 315"/>
                <a:gd name="T26" fmla="*/ 0 w 210"/>
                <a:gd name="T27" fmla="*/ 213 h 315"/>
                <a:gd name="T28" fmla="*/ 49 w 210"/>
                <a:gd name="T29" fmla="*/ 153 h 315"/>
                <a:gd name="T30" fmla="*/ 83 w 210"/>
                <a:gd name="T31" fmla="*/ 139 h 315"/>
                <a:gd name="T32" fmla="*/ 112 w 210"/>
                <a:gd name="T33" fmla="*/ 89 h 315"/>
                <a:gd name="T34" fmla="*/ 153 w 210"/>
                <a:gd name="T35" fmla="*/ 50 h 315"/>
                <a:gd name="T36" fmla="*/ 154 w 210"/>
                <a:gd name="T37" fmla="*/ 12 h 315"/>
                <a:gd name="T38" fmla="*/ 169 w 210"/>
                <a:gd name="T39" fmla="*/ 0 h 315"/>
                <a:gd name="T40" fmla="*/ 169 w 210"/>
                <a:gd name="T41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0" h="315">
                  <a:moveTo>
                    <a:pt x="169" y="0"/>
                  </a:moveTo>
                  <a:lnTo>
                    <a:pt x="210" y="37"/>
                  </a:lnTo>
                  <a:lnTo>
                    <a:pt x="182" y="75"/>
                  </a:lnTo>
                  <a:lnTo>
                    <a:pt x="169" y="125"/>
                  </a:lnTo>
                  <a:lnTo>
                    <a:pt x="169" y="163"/>
                  </a:lnTo>
                  <a:lnTo>
                    <a:pt x="112" y="213"/>
                  </a:lnTo>
                  <a:lnTo>
                    <a:pt x="98" y="250"/>
                  </a:lnTo>
                  <a:lnTo>
                    <a:pt x="140" y="290"/>
                  </a:lnTo>
                  <a:lnTo>
                    <a:pt x="127" y="301"/>
                  </a:lnTo>
                  <a:lnTo>
                    <a:pt x="83" y="315"/>
                  </a:lnTo>
                  <a:lnTo>
                    <a:pt x="43" y="315"/>
                  </a:lnTo>
                  <a:lnTo>
                    <a:pt x="43" y="265"/>
                  </a:lnTo>
                  <a:lnTo>
                    <a:pt x="29" y="239"/>
                  </a:lnTo>
                  <a:lnTo>
                    <a:pt x="0" y="213"/>
                  </a:lnTo>
                  <a:lnTo>
                    <a:pt x="49" y="153"/>
                  </a:lnTo>
                  <a:lnTo>
                    <a:pt x="83" y="139"/>
                  </a:lnTo>
                  <a:lnTo>
                    <a:pt x="112" y="89"/>
                  </a:lnTo>
                  <a:lnTo>
                    <a:pt x="153" y="50"/>
                  </a:lnTo>
                  <a:lnTo>
                    <a:pt x="154" y="12"/>
                  </a:lnTo>
                  <a:lnTo>
                    <a:pt x="169" y="0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54" name="Freeform 306"/>
            <p:cNvSpPr>
              <a:spLocks/>
            </p:cNvSpPr>
            <p:nvPr/>
          </p:nvSpPr>
          <p:spPr bwMode="auto">
            <a:xfrm>
              <a:off x="4700" y="1768"/>
              <a:ext cx="108" cy="166"/>
            </a:xfrm>
            <a:custGeom>
              <a:avLst/>
              <a:gdLst>
                <a:gd name="T0" fmla="*/ 169 w 210"/>
                <a:gd name="T1" fmla="*/ 0 h 315"/>
                <a:gd name="T2" fmla="*/ 210 w 210"/>
                <a:gd name="T3" fmla="*/ 37 h 315"/>
                <a:gd name="T4" fmla="*/ 182 w 210"/>
                <a:gd name="T5" fmla="*/ 75 h 315"/>
                <a:gd name="T6" fmla="*/ 169 w 210"/>
                <a:gd name="T7" fmla="*/ 125 h 315"/>
                <a:gd name="T8" fmla="*/ 169 w 210"/>
                <a:gd name="T9" fmla="*/ 163 h 315"/>
                <a:gd name="T10" fmla="*/ 112 w 210"/>
                <a:gd name="T11" fmla="*/ 213 h 315"/>
                <a:gd name="T12" fmla="*/ 98 w 210"/>
                <a:gd name="T13" fmla="*/ 250 h 315"/>
                <a:gd name="T14" fmla="*/ 140 w 210"/>
                <a:gd name="T15" fmla="*/ 290 h 315"/>
                <a:gd name="T16" fmla="*/ 127 w 210"/>
                <a:gd name="T17" fmla="*/ 301 h 315"/>
                <a:gd name="T18" fmla="*/ 83 w 210"/>
                <a:gd name="T19" fmla="*/ 315 h 315"/>
                <a:gd name="T20" fmla="*/ 43 w 210"/>
                <a:gd name="T21" fmla="*/ 315 h 315"/>
                <a:gd name="T22" fmla="*/ 43 w 210"/>
                <a:gd name="T23" fmla="*/ 265 h 315"/>
                <a:gd name="T24" fmla="*/ 29 w 210"/>
                <a:gd name="T25" fmla="*/ 239 h 315"/>
                <a:gd name="T26" fmla="*/ 0 w 210"/>
                <a:gd name="T27" fmla="*/ 213 h 315"/>
                <a:gd name="T28" fmla="*/ 49 w 210"/>
                <a:gd name="T29" fmla="*/ 153 h 315"/>
                <a:gd name="T30" fmla="*/ 83 w 210"/>
                <a:gd name="T31" fmla="*/ 139 h 315"/>
                <a:gd name="T32" fmla="*/ 112 w 210"/>
                <a:gd name="T33" fmla="*/ 89 h 315"/>
                <a:gd name="T34" fmla="*/ 153 w 210"/>
                <a:gd name="T35" fmla="*/ 50 h 315"/>
                <a:gd name="T36" fmla="*/ 154 w 210"/>
                <a:gd name="T37" fmla="*/ 12 h 315"/>
                <a:gd name="T38" fmla="*/ 169 w 210"/>
                <a:gd name="T39" fmla="*/ 0 h 315"/>
                <a:gd name="T40" fmla="*/ 169 w 210"/>
                <a:gd name="T41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0" h="315">
                  <a:moveTo>
                    <a:pt x="169" y="0"/>
                  </a:moveTo>
                  <a:lnTo>
                    <a:pt x="210" y="37"/>
                  </a:lnTo>
                  <a:lnTo>
                    <a:pt x="182" y="75"/>
                  </a:lnTo>
                  <a:lnTo>
                    <a:pt x="169" y="125"/>
                  </a:lnTo>
                  <a:lnTo>
                    <a:pt x="169" y="163"/>
                  </a:lnTo>
                  <a:lnTo>
                    <a:pt x="112" y="213"/>
                  </a:lnTo>
                  <a:lnTo>
                    <a:pt x="98" y="250"/>
                  </a:lnTo>
                  <a:lnTo>
                    <a:pt x="140" y="290"/>
                  </a:lnTo>
                  <a:lnTo>
                    <a:pt x="127" y="301"/>
                  </a:lnTo>
                  <a:lnTo>
                    <a:pt x="83" y="315"/>
                  </a:lnTo>
                  <a:lnTo>
                    <a:pt x="43" y="315"/>
                  </a:lnTo>
                  <a:lnTo>
                    <a:pt x="43" y="265"/>
                  </a:lnTo>
                  <a:lnTo>
                    <a:pt x="29" y="239"/>
                  </a:lnTo>
                  <a:lnTo>
                    <a:pt x="0" y="213"/>
                  </a:lnTo>
                  <a:lnTo>
                    <a:pt x="49" y="153"/>
                  </a:lnTo>
                  <a:lnTo>
                    <a:pt x="83" y="139"/>
                  </a:lnTo>
                  <a:lnTo>
                    <a:pt x="112" y="89"/>
                  </a:lnTo>
                  <a:lnTo>
                    <a:pt x="153" y="50"/>
                  </a:lnTo>
                  <a:lnTo>
                    <a:pt x="154" y="12"/>
                  </a:lnTo>
                  <a:lnTo>
                    <a:pt x="169" y="0"/>
                  </a:lnTo>
                  <a:lnTo>
                    <a:pt x="169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55" name="Freeform 307"/>
            <p:cNvSpPr>
              <a:spLocks/>
            </p:cNvSpPr>
            <p:nvPr/>
          </p:nvSpPr>
          <p:spPr bwMode="auto">
            <a:xfrm>
              <a:off x="4737" y="1922"/>
              <a:ext cx="64" cy="79"/>
            </a:xfrm>
            <a:custGeom>
              <a:avLst/>
              <a:gdLst>
                <a:gd name="T0" fmla="*/ 0 w 128"/>
                <a:gd name="T1" fmla="*/ 25 h 150"/>
                <a:gd name="T2" fmla="*/ 28 w 128"/>
                <a:gd name="T3" fmla="*/ 49 h 150"/>
                <a:gd name="T4" fmla="*/ 42 w 128"/>
                <a:gd name="T5" fmla="*/ 99 h 150"/>
                <a:gd name="T6" fmla="*/ 42 w 128"/>
                <a:gd name="T7" fmla="*/ 150 h 150"/>
                <a:gd name="T8" fmla="*/ 70 w 128"/>
                <a:gd name="T9" fmla="*/ 150 h 150"/>
                <a:gd name="T10" fmla="*/ 128 w 128"/>
                <a:gd name="T11" fmla="*/ 137 h 150"/>
                <a:gd name="T12" fmla="*/ 128 w 128"/>
                <a:gd name="T13" fmla="*/ 99 h 150"/>
                <a:gd name="T14" fmla="*/ 99 w 128"/>
                <a:gd name="T15" fmla="*/ 49 h 150"/>
                <a:gd name="T16" fmla="*/ 70 w 128"/>
                <a:gd name="T17" fmla="*/ 0 h 150"/>
                <a:gd name="T18" fmla="*/ 42 w 128"/>
                <a:gd name="T19" fmla="*/ 11 h 150"/>
                <a:gd name="T20" fmla="*/ 0 w 128"/>
                <a:gd name="T21" fmla="*/ 25 h 150"/>
                <a:gd name="T22" fmla="*/ 0 w 128"/>
                <a:gd name="T23" fmla="*/ 2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8" h="150">
                  <a:moveTo>
                    <a:pt x="0" y="25"/>
                  </a:moveTo>
                  <a:lnTo>
                    <a:pt x="28" y="49"/>
                  </a:lnTo>
                  <a:lnTo>
                    <a:pt x="42" y="99"/>
                  </a:lnTo>
                  <a:lnTo>
                    <a:pt x="42" y="150"/>
                  </a:lnTo>
                  <a:lnTo>
                    <a:pt x="70" y="150"/>
                  </a:lnTo>
                  <a:lnTo>
                    <a:pt x="128" y="137"/>
                  </a:lnTo>
                  <a:lnTo>
                    <a:pt x="128" y="99"/>
                  </a:lnTo>
                  <a:lnTo>
                    <a:pt x="99" y="49"/>
                  </a:lnTo>
                  <a:lnTo>
                    <a:pt x="70" y="0"/>
                  </a:lnTo>
                  <a:lnTo>
                    <a:pt x="42" y="11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56" name="Freeform 308"/>
            <p:cNvSpPr>
              <a:spLocks/>
            </p:cNvSpPr>
            <p:nvPr/>
          </p:nvSpPr>
          <p:spPr bwMode="auto">
            <a:xfrm>
              <a:off x="4737" y="1922"/>
              <a:ext cx="64" cy="79"/>
            </a:xfrm>
            <a:custGeom>
              <a:avLst/>
              <a:gdLst>
                <a:gd name="T0" fmla="*/ 0 w 128"/>
                <a:gd name="T1" fmla="*/ 25 h 150"/>
                <a:gd name="T2" fmla="*/ 28 w 128"/>
                <a:gd name="T3" fmla="*/ 49 h 150"/>
                <a:gd name="T4" fmla="*/ 42 w 128"/>
                <a:gd name="T5" fmla="*/ 99 h 150"/>
                <a:gd name="T6" fmla="*/ 42 w 128"/>
                <a:gd name="T7" fmla="*/ 150 h 150"/>
                <a:gd name="T8" fmla="*/ 70 w 128"/>
                <a:gd name="T9" fmla="*/ 150 h 150"/>
                <a:gd name="T10" fmla="*/ 128 w 128"/>
                <a:gd name="T11" fmla="*/ 137 h 150"/>
                <a:gd name="T12" fmla="*/ 128 w 128"/>
                <a:gd name="T13" fmla="*/ 99 h 150"/>
                <a:gd name="T14" fmla="*/ 99 w 128"/>
                <a:gd name="T15" fmla="*/ 49 h 150"/>
                <a:gd name="T16" fmla="*/ 70 w 128"/>
                <a:gd name="T17" fmla="*/ 0 h 150"/>
                <a:gd name="T18" fmla="*/ 42 w 128"/>
                <a:gd name="T19" fmla="*/ 11 h 150"/>
                <a:gd name="T20" fmla="*/ 0 w 128"/>
                <a:gd name="T21" fmla="*/ 25 h 150"/>
                <a:gd name="T22" fmla="*/ 0 w 128"/>
                <a:gd name="T23" fmla="*/ 2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8" h="150">
                  <a:moveTo>
                    <a:pt x="0" y="25"/>
                  </a:moveTo>
                  <a:lnTo>
                    <a:pt x="28" y="49"/>
                  </a:lnTo>
                  <a:lnTo>
                    <a:pt x="42" y="99"/>
                  </a:lnTo>
                  <a:lnTo>
                    <a:pt x="42" y="150"/>
                  </a:lnTo>
                  <a:lnTo>
                    <a:pt x="70" y="150"/>
                  </a:lnTo>
                  <a:lnTo>
                    <a:pt x="128" y="137"/>
                  </a:lnTo>
                  <a:lnTo>
                    <a:pt x="128" y="99"/>
                  </a:lnTo>
                  <a:lnTo>
                    <a:pt x="99" y="49"/>
                  </a:lnTo>
                  <a:lnTo>
                    <a:pt x="70" y="0"/>
                  </a:lnTo>
                  <a:lnTo>
                    <a:pt x="42" y="11"/>
                  </a:lnTo>
                  <a:lnTo>
                    <a:pt x="0" y="25"/>
                  </a:lnTo>
                  <a:lnTo>
                    <a:pt x="0" y="25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57" name="Freeform 309"/>
            <p:cNvSpPr>
              <a:spLocks/>
            </p:cNvSpPr>
            <p:nvPr/>
          </p:nvSpPr>
          <p:spPr bwMode="auto">
            <a:xfrm>
              <a:off x="4903" y="1475"/>
              <a:ext cx="87" cy="233"/>
            </a:xfrm>
            <a:custGeom>
              <a:avLst/>
              <a:gdLst>
                <a:gd name="T0" fmla="*/ 0 w 171"/>
                <a:gd name="T1" fmla="*/ 0 h 440"/>
                <a:gd name="T2" fmla="*/ 29 w 171"/>
                <a:gd name="T3" fmla="*/ 51 h 440"/>
                <a:gd name="T4" fmla="*/ 43 w 171"/>
                <a:gd name="T5" fmla="*/ 139 h 440"/>
                <a:gd name="T6" fmla="*/ 71 w 171"/>
                <a:gd name="T7" fmla="*/ 328 h 440"/>
                <a:gd name="T8" fmla="*/ 86 w 171"/>
                <a:gd name="T9" fmla="*/ 427 h 440"/>
                <a:gd name="T10" fmla="*/ 86 w 171"/>
                <a:gd name="T11" fmla="*/ 440 h 440"/>
                <a:gd name="T12" fmla="*/ 128 w 171"/>
                <a:gd name="T13" fmla="*/ 416 h 440"/>
                <a:gd name="T14" fmla="*/ 156 w 171"/>
                <a:gd name="T15" fmla="*/ 440 h 440"/>
                <a:gd name="T16" fmla="*/ 171 w 171"/>
                <a:gd name="T17" fmla="*/ 416 h 440"/>
                <a:gd name="T18" fmla="*/ 128 w 171"/>
                <a:gd name="T19" fmla="*/ 390 h 440"/>
                <a:gd name="T20" fmla="*/ 100 w 171"/>
                <a:gd name="T21" fmla="*/ 276 h 440"/>
                <a:gd name="T22" fmla="*/ 128 w 171"/>
                <a:gd name="T23" fmla="*/ 276 h 440"/>
                <a:gd name="T24" fmla="*/ 128 w 171"/>
                <a:gd name="T25" fmla="*/ 238 h 440"/>
                <a:gd name="T26" fmla="*/ 71 w 171"/>
                <a:gd name="T27" fmla="*/ 176 h 440"/>
                <a:gd name="T28" fmla="*/ 71 w 171"/>
                <a:gd name="T29" fmla="*/ 88 h 440"/>
                <a:gd name="T30" fmla="*/ 43 w 171"/>
                <a:gd name="T31" fmla="*/ 12 h 440"/>
                <a:gd name="T32" fmla="*/ 14 w 171"/>
                <a:gd name="T33" fmla="*/ 0 h 440"/>
                <a:gd name="T34" fmla="*/ 0 w 171"/>
                <a:gd name="T35" fmla="*/ 0 h 440"/>
                <a:gd name="T36" fmla="*/ 0 w 171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1" h="440">
                  <a:moveTo>
                    <a:pt x="0" y="0"/>
                  </a:moveTo>
                  <a:lnTo>
                    <a:pt x="29" y="51"/>
                  </a:lnTo>
                  <a:lnTo>
                    <a:pt x="43" y="139"/>
                  </a:lnTo>
                  <a:lnTo>
                    <a:pt x="71" y="328"/>
                  </a:lnTo>
                  <a:lnTo>
                    <a:pt x="86" y="427"/>
                  </a:lnTo>
                  <a:lnTo>
                    <a:pt x="86" y="440"/>
                  </a:lnTo>
                  <a:lnTo>
                    <a:pt x="128" y="416"/>
                  </a:lnTo>
                  <a:lnTo>
                    <a:pt x="156" y="440"/>
                  </a:lnTo>
                  <a:lnTo>
                    <a:pt x="171" y="416"/>
                  </a:lnTo>
                  <a:lnTo>
                    <a:pt x="128" y="390"/>
                  </a:lnTo>
                  <a:lnTo>
                    <a:pt x="100" y="276"/>
                  </a:lnTo>
                  <a:lnTo>
                    <a:pt x="128" y="276"/>
                  </a:lnTo>
                  <a:lnTo>
                    <a:pt x="128" y="238"/>
                  </a:lnTo>
                  <a:lnTo>
                    <a:pt x="71" y="176"/>
                  </a:lnTo>
                  <a:lnTo>
                    <a:pt x="71" y="88"/>
                  </a:lnTo>
                  <a:lnTo>
                    <a:pt x="43" y="12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58" name="Freeform 310"/>
            <p:cNvSpPr>
              <a:spLocks/>
            </p:cNvSpPr>
            <p:nvPr/>
          </p:nvSpPr>
          <p:spPr bwMode="auto">
            <a:xfrm>
              <a:off x="4903" y="1475"/>
              <a:ext cx="87" cy="233"/>
            </a:xfrm>
            <a:custGeom>
              <a:avLst/>
              <a:gdLst>
                <a:gd name="T0" fmla="*/ 0 w 171"/>
                <a:gd name="T1" fmla="*/ 0 h 440"/>
                <a:gd name="T2" fmla="*/ 29 w 171"/>
                <a:gd name="T3" fmla="*/ 51 h 440"/>
                <a:gd name="T4" fmla="*/ 43 w 171"/>
                <a:gd name="T5" fmla="*/ 139 h 440"/>
                <a:gd name="T6" fmla="*/ 71 w 171"/>
                <a:gd name="T7" fmla="*/ 328 h 440"/>
                <a:gd name="T8" fmla="*/ 86 w 171"/>
                <a:gd name="T9" fmla="*/ 427 h 440"/>
                <a:gd name="T10" fmla="*/ 86 w 171"/>
                <a:gd name="T11" fmla="*/ 440 h 440"/>
                <a:gd name="T12" fmla="*/ 128 w 171"/>
                <a:gd name="T13" fmla="*/ 416 h 440"/>
                <a:gd name="T14" fmla="*/ 156 w 171"/>
                <a:gd name="T15" fmla="*/ 440 h 440"/>
                <a:gd name="T16" fmla="*/ 171 w 171"/>
                <a:gd name="T17" fmla="*/ 416 h 440"/>
                <a:gd name="T18" fmla="*/ 128 w 171"/>
                <a:gd name="T19" fmla="*/ 390 h 440"/>
                <a:gd name="T20" fmla="*/ 100 w 171"/>
                <a:gd name="T21" fmla="*/ 276 h 440"/>
                <a:gd name="T22" fmla="*/ 128 w 171"/>
                <a:gd name="T23" fmla="*/ 276 h 440"/>
                <a:gd name="T24" fmla="*/ 128 w 171"/>
                <a:gd name="T25" fmla="*/ 238 h 440"/>
                <a:gd name="T26" fmla="*/ 71 w 171"/>
                <a:gd name="T27" fmla="*/ 176 h 440"/>
                <a:gd name="T28" fmla="*/ 71 w 171"/>
                <a:gd name="T29" fmla="*/ 88 h 440"/>
                <a:gd name="T30" fmla="*/ 43 w 171"/>
                <a:gd name="T31" fmla="*/ 12 h 440"/>
                <a:gd name="T32" fmla="*/ 14 w 171"/>
                <a:gd name="T33" fmla="*/ 0 h 440"/>
                <a:gd name="T34" fmla="*/ 0 w 171"/>
                <a:gd name="T35" fmla="*/ 0 h 440"/>
                <a:gd name="T36" fmla="*/ 0 w 171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1" h="440">
                  <a:moveTo>
                    <a:pt x="0" y="0"/>
                  </a:moveTo>
                  <a:lnTo>
                    <a:pt x="29" y="51"/>
                  </a:lnTo>
                  <a:lnTo>
                    <a:pt x="43" y="139"/>
                  </a:lnTo>
                  <a:lnTo>
                    <a:pt x="71" y="328"/>
                  </a:lnTo>
                  <a:lnTo>
                    <a:pt x="86" y="427"/>
                  </a:lnTo>
                  <a:lnTo>
                    <a:pt x="86" y="440"/>
                  </a:lnTo>
                  <a:lnTo>
                    <a:pt x="128" y="416"/>
                  </a:lnTo>
                  <a:lnTo>
                    <a:pt x="156" y="440"/>
                  </a:lnTo>
                  <a:lnTo>
                    <a:pt x="171" y="416"/>
                  </a:lnTo>
                  <a:lnTo>
                    <a:pt x="128" y="390"/>
                  </a:lnTo>
                  <a:lnTo>
                    <a:pt x="100" y="276"/>
                  </a:lnTo>
                  <a:lnTo>
                    <a:pt x="128" y="276"/>
                  </a:lnTo>
                  <a:lnTo>
                    <a:pt x="128" y="238"/>
                  </a:lnTo>
                  <a:lnTo>
                    <a:pt x="71" y="176"/>
                  </a:lnTo>
                  <a:lnTo>
                    <a:pt x="71" y="88"/>
                  </a:lnTo>
                  <a:lnTo>
                    <a:pt x="43" y="12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59" name="Freeform 311"/>
            <p:cNvSpPr>
              <a:spLocks/>
            </p:cNvSpPr>
            <p:nvPr/>
          </p:nvSpPr>
          <p:spPr bwMode="auto">
            <a:xfrm>
              <a:off x="4961" y="1721"/>
              <a:ext cx="93" cy="100"/>
            </a:xfrm>
            <a:custGeom>
              <a:avLst/>
              <a:gdLst>
                <a:gd name="T0" fmla="*/ 0 w 182"/>
                <a:gd name="T1" fmla="*/ 0 h 187"/>
                <a:gd name="T2" fmla="*/ 14 w 182"/>
                <a:gd name="T3" fmla="*/ 75 h 187"/>
                <a:gd name="T4" fmla="*/ 0 w 182"/>
                <a:gd name="T5" fmla="*/ 176 h 187"/>
                <a:gd name="T6" fmla="*/ 57 w 182"/>
                <a:gd name="T7" fmla="*/ 163 h 187"/>
                <a:gd name="T8" fmla="*/ 97 w 182"/>
                <a:gd name="T9" fmla="*/ 187 h 187"/>
                <a:gd name="T10" fmla="*/ 112 w 182"/>
                <a:gd name="T11" fmla="*/ 176 h 187"/>
                <a:gd name="T12" fmla="*/ 112 w 182"/>
                <a:gd name="T13" fmla="*/ 151 h 187"/>
                <a:gd name="T14" fmla="*/ 182 w 182"/>
                <a:gd name="T15" fmla="*/ 100 h 187"/>
                <a:gd name="T16" fmla="*/ 155 w 182"/>
                <a:gd name="T17" fmla="*/ 75 h 187"/>
                <a:gd name="T18" fmla="*/ 97 w 182"/>
                <a:gd name="T19" fmla="*/ 62 h 187"/>
                <a:gd name="T20" fmla="*/ 28 w 182"/>
                <a:gd name="T21" fmla="*/ 12 h 187"/>
                <a:gd name="T22" fmla="*/ 0 w 182"/>
                <a:gd name="T23" fmla="*/ 0 h 187"/>
                <a:gd name="T24" fmla="*/ 0 w 182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187">
                  <a:moveTo>
                    <a:pt x="0" y="0"/>
                  </a:moveTo>
                  <a:lnTo>
                    <a:pt x="14" y="75"/>
                  </a:lnTo>
                  <a:lnTo>
                    <a:pt x="0" y="176"/>
                  </a:lnTo>
                  <a:lnTo>
                    <a:pt x="57" y="163"/>
                  </a:lnTo>
                  <a:lnTo>
                    <a:pt x="97" y="187"/>
                  </a:lnTo>
                  <a:lnTo>
                    <a:pt x="112" y="176"/>
                  </a:lnTo>
                  <a:lnTo>
                    <a:pt x="112" y="151"/>
                  </a:lnTo>
                  <a:lnTo>
                    <a:pt x="182" y="100"/>
                  </a:lnTo>
                  <a:lnTo>
                    <a:pt x="155" y="75"/>
                  </a:lnTo>
                  <a:lnTo>
                    <a:pt x="97" y="62"/>
                  </a:lnTo>
                  <a:lnTo>
                    <a:pt x="28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60" name="Freeform 312"/>
            <p:cNvSpPr>
              <a:spLocks/>
            </p:cNvSpPr>
            <p:nvPr/>
          </p:nvSpPr>
          <p:spPr bwMode="auto">
            <a:xfrm>
              <a:off x="4961" y="1721"/>
              <a:ext cx="93" cy="100"/>
            </a:xfrm>
            <a:custGeom>
              <a:avLst/>
              <a:gdLst>
                <a:gd name="T0" fmla="*/ 0 w 182"/>
                <a:gd name="T1" fmla="*/ 0 h 187"/>
                <a:gd name="T2" fmla="*/ 14 w 182"/>
                <a:gd name="T3" fmla="*/ 75 h 187"/>
                <a:gd name="T4" fmla="*/ 0 w 182"/>
                <a:gd name="T5" fmla="*/ 176 h 187"/>
                <a:gd name="T6" fmla="*/ 57 w 182"/>
                <a:gd name="T7" fmla="*/ 163 h 187"/>
                <a:gd name="T8" fmla="*/ 97 w 182"/>
                <a:gd name="T9" fmla="*/ 187 h 187"/>
                <a:gd name="T10" fmla="*/ 112 w 182"/>
                <a:gd name="T11" fmla="*/ 176 h 187"/>
                <a:gd name="T12" fmla="*/ 112 w 182"/>
                <a:gd name="T13" fmla="*/ 151 h 187"/>
                <a:gd name="T14" fmla="*/ 182 w 182"/>
                <a:gd name="T15" fmla="*/ 100 h 187"/>
                <a:gd name="T16" fmla="*/ 155 w 182"/>
                <a:gd name="T17" fmla="*/ 75 h 187"/>
                <a:gd name="T18" fmla="*/ 97 w 182"/>
                <a:gd name="T19" fmla="*/ 62 h 187"/>
                <a:gd name="T20" fmla="*/ 28 w 182"/>
                <a:gd name="T21" fmla="*/ 12 h 187"/>
                <a:gd name="T22" fmla="*/ 0 w 182"/>
                <a:gd name="T23" fmla="*/ 0 h 187"/>
                <a:gd name="T24" fmla="*/ 0 w 182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187">
                  <a:moveTo>
                    <a:pt x="0" y="0"/>
                  </a:moveTo>
                  <a:lnTo>
                    <a:pt x="14" y="75"/>
                  </a:lnTo>
                  <a:lnTo>
                    <a:pt x="0" y="176"/>
                  </a:lnTo>
                  <a:lnTo>
                    <a:pt x="57" y="163"/>
                  </a:lnTo>
                  <a:lnTo>
                    <a:pt x="97" y="187"/>
                  </a:lnTo>
                  <a:lnTo>
                    <a:pt x="112" y="176"/>
                  </a:lnTo>
                  <a:lnTo>
                    <a:pt x="112" y="151"/>
                  </a:lnTo>
                  <a:lnTo>
                    <a:pt x="182" y="100"/>
                  </a:lnTo>
                  <a:lnTo>
                    <a:pt x="155" y="75"/>
                  </a:lnTo>
                  <a:lnTo>
                    <a:pt x="97" y="62"/>
                  </a:lnTo>
                  <a:lnTo>
                    <a:pt x="28" y="1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61" name="Freeform 313"/>
            <p:cNvSpPr>
              <a:spLocks/>
            </p:cNvSpPr>
            <p:nvPr/>
          </p:nvSpPr>
          <p:spPr bwMode="auto">
            <a:xfrm>
              <a:off x="4838" y="1835"/>
              <a:ext cx="166" cy="184"/>
            </a:xfrm>
            <a:custGeom>
              <a:avLst/>
              <a:gdLst>
                <a:gd name="T0" fmla="*/ 240 w 325"/>
                <a:gd name="T1" fmla="*/ 0 h 352"/>
                <a:gd name="T2" fmla="*/ 226 w 325"/>
                <a:gd name="T3" fmla="*/ 114 h 352"/>
                <a:gd name="T4" fmla="*/ 226 w 325"/>
                <a:gd name="T5" fmla="*/ 165 h 352"/>
                <a:gd name="T6" fmla="*/ 126 w 325"/>
                <a:gd name="T7" fmla="*/ 240 h 352"/>
                <a:gd name="T8" fmla="*/ 126 w 325"/>
                <a:gd name="T9" fmla="*/ 264 h 352"/>
                <a:gd name="T10" fmla="*/ 29 w 325"/>
                <a:gd name="T11" fmla="*/ 290 h 352"/>
                <a:gd name="T12" fmla="*/ 0 w 325"/>
                <a:gd name="T13" fmla="*/ 326 h 352"/>
                <a:gd name="T14" fmla="*/ 42 w 325"/>
                <a:gd name="T15" fmla="*/ 340 h 352"/>
                <a:gd name="T16" fmla="*/ 71 w 325"/>
                <a:gd name="T17" fmla="*/ 326 h 352"/>
                <a:gd name="T18" fmla="*/ 99 w 325"/>
                <a:gd name="T19" fmla="*/ 326 h 352"/>
                <a:gd name="T20" fmla="*/ 140 w 325"/>
                <a:gd name="T21" fmla="*/ 315 h 352"/>
                <a:gd name="T22" fmla="*/ 155 w 325"/>
                <a:gd name="T23" fmla="*/ 352 h 352"/>
                <a:gd name="T24" fmla="*/ 197 w 325"/>
                <a:gd name="T25" fmla="*/ 340 h 352"/>
                <a:gd name="T26" fmla="*/ 197 w 325"/>
                <a:gd name="T27" fmla="*/ 302 h 352"/>
                <a:gd name="T28" fmla="*/ 212 w 325"/>
                <a:gd name="T29" fmla="*/ 302 h 352"/>
                <a:gd name="T30" fmla="*/ 226 w 325"/>
                <a:gd name="T31" fmla="*/ 290 h 352"/>
                <a:gd name="T32" fmla="*/ 282 w 325"/>
                <a:gd name="T33" fmla="*/ 290 h 352"/>
                <a:gd name="T34" fmla="*/ 282 w 325"/>
                <a:gd name="T35" fmla="*/ 264 h 352"/>
                <a:gd name="T36" fmla="*/ 325 w 325"/>
                <a:gd name="T37" fmla="*/ 277 h 352"/>
                <a:gd name="T38" fmla="*/ 311 w 325"/>
                <a:gd name="T39" fmla="*/ 202 h 352"/>
                <a:gd name="T40" fmla="*/ 297 w 325"/>
                <a:gd name="T41" fmla="*/ 165 h 352"/>
                <a:gd name="T42" fmla="*/ 311 w 325"/>
                <a:gd name="T43" fmla="*/ 125 h 352"/>
                <a:gd name="T44" fmla="*/ 311 w 325"/>
                <a:gd name="T45" fmla="*/ 102 h 352"/>
                <a:gd name="T46" fmla="*/ 325 w 325"/>
                <a:gd name="T47" fmla="*/ 63 h 352"/>
                <a:gd name="T48" fmla="*/ 297 w 325"/>
                <a:gd name="T49" fmla="*/ 14 h 352"/>
                <a:gd name="T50" fmla="*/ 282 w 325"/>
                <a:gd name="T51" fmla="*/ 14 h 352"/>
                <a:gd name="T52" fmla="*/ 240 w 325"/>
                <a:gd name="T53" fmla="*/ 0 h 352"/>
                <a:gd name="T54" fmla="*/ 240 w 325"/>
                <a:gd name="T5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5" h="352">
                  <a:moveTo>
                    <a:pt x="240" y="0"/>
                  </a:moveTo>
                  <a:lnTo>
                    <a:pt x="226" y="114"/>
                  </a:lnTo>
                  <a:lnTo>
                    <a:pt x="226" y="165"/>
                  </a:lnTo>
                  <a:lnTo>
                    <a:pt x="126" y="240"/>
                  </a:lnTo>
                  <a:lnTo>
                    <a:pt x="126" y="264"/>
                  </a:lnTo>
                  <a:lnTo>
                    <a:pt x="29" y="290"/>
                  </a:lnTo>
                  <a:lnTo>
                    <a:pt x="0" y="326"/>
                  </a:lnTo>
                  <a:lnTo>
                    <a:pt x="42" y="340"/>
                  </a:lnTo>
                  <a:lnTo>
                    <a:pt x="71" y="326"/>
                  </a:lnTo>
                  <a:lnTo>
                    <a:pt x="99" y="326"/>
                  </a:lnTo>
                  <a:lnTo>
                    <a:pt x="140" y="315"/>
                  </a:lnTo>
                  <a:lnTo>
                    <a:pt x="155" y="352"/>
                  </a:lnTo>
                  <a:lnTo>
                    <a:pt x="197" y="340"/>
                  </a:lnTo>
                  <a:lnTo>
                    <a:pt x="197" y="302"/>
                  </a:lnTo>
                  <a:lnTo>
                    <a:pt x="212" y="302"/>
                  </a:lnTo>
                  <a:lnTo>
                    <a:pt x="226" y="290"/>
                  </a:lnTo>
                  <a:lnTo>
                    <a:pt x="282" y="290"/>
                  </a:lnTo>
                  <a:lnTo>
                    <a:pt x="282" y="264"/>
                  </a:lnTo>
                  <a:lnTo>
                    <a:pt x="325" y="277"/>
                  </a:lnTo>
                  <a:lnTo>
                    <a:pt x="311" y="202"/>
                  </a:lnTo>
                  <a:lnTo>
                    <a:pt x="297" y="165"/>
                  </a:lnTo>
                  <a:lnTo>
                    <a:pt x="311" y="125"/>
                  </a:lnTo>
                  <a:lnTo>
                    <a:pt x="311" y="102"/>
                  </a:lnTo>
                  <a:lnTo>
                    <a:pt x="325" y="63"/>
                  </a:lnTo>
                  <a:lnTo>
                    <a:pt x="297" y="14"/>
                  </a:lnTo>
                  <a:lnTo>
                    <a:pt x="282" y="14"/>
                  </a:lnTo>
                  <a:lnTo>
                    <a:pt x="240" y="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62" name="Freeform 314"/>
            <p:cNvSpPr>
              <a:spLocks/>
            </p:cNvSpPr>
            <p:nvPr/>
          </p:nvSpPr>
          <p:spPr bwMode="auto">
            <a:xfrm>
              <a:off x="4838" y="1835"/>
              <a:ext cx="166" cy="184"/>
            </a:xfrm>
            <a:custGeom>
              <a:avLst/>
              <a:gdLst>
                <a:gd name="T0" fmla="*/ 240 w 325"/>
                <a:gd name="T1" fmla="*/ 0 h 352"/>
                <a:gd name="T2" fmla="*/ 226 w 325"/>
                <a:gd name="T3" fmla="*/ 114 h 352"/>
                <a:gd name="T4" fmla="*/ 226 w 325"/>
                <a:gd name="T5" fmla="*/ 165 h 352"/>
                <a:gd name="T6" fmla="*/ 126 w 325"/>
                <a:gd name="T7" fmla="*/ 240 h 352"/>
                <a:gd name="T8" fmla="*/ 126 w 325"/>
                <a:gd name="T9" fmla="*/ 264 h 352"/>
                <a:gd name="T10" fmla="*/ 29 w 325"/>
                <a:gd name="T11" fmla="*/ 290 h 352"/>
                <a:gd name="T12" fmla="*/ 0 w 325"/>
                <a:gd name="T13" fmla="*/ 326 h 352"/>
                <a:gd name="T14" fmla="*/ 42 w 325"/>
                <a:gd name="T15" fmla="*/ 340 h 352"/>
                <a:gd name="T16" fmla="*/ 71 w 325"/>
                <a:gd name="T17" fmla="*/ 326 h 352"/>
                <a:gd name="T18" fmla="*/ 99 w 325"/>
                <a:gd name="T19" fmla="*/ 326 h 352"/>
                <a:gd name="T20" fmla="*/ 140 w 325"/>
                <a:gd name="T21" fmla="*/ 315 h 352"/>
                <a:gd name="T22" fmla="*/ 155 w 325"/>
                <a:gd name="T23" fmla="*/ 352 h 352"/>
                <a:gd name="T24" fmla="*/ 197 w 325"/>
                <a:gd name="T25" fmla="*/ 340 h 352"/>
                <a:gd name="T26" fmla="*/ 197 w 325"/>
                <a:gd name="T27" fmla="*/ 302 h 352"/>
                <a:gd name="T28" fmla="*/ 212 w 325"/>
                <a:gd name="T29" fmla="*/ 302 h 352"/>
                <a:gd name="T30" fmla="*/ 226 w 325"/>
                <a:gd name="T31" fmla="*/ 290 h 352"/>
                <a:gd name="T32" fmla="*/ 282 w 325"/>
                <a:gd name="T33" fmla="*/ 290 h 352"/>
                <a:gd name="T34" fmla="*/ 282 w 325"/>
                <a:gd name="T35" fmla="*/ 264 h 352"/>
                <a:gd name="T36" fmla="*/ 325 w 325"/>
                <a:gd name="T37" fmla="*/ 277 h 352"/>
                <a:gd name="T38" fmla="*/ 311 w 325"/>
                <a:gd name="T39" fmla="*/ 202 h 352"/>
                <a:gd name="T40" fmla="*/ 297 w 325"/>
                <a:gd name="T41" fmla="*/ 165 h 352"/>
                <a:gd name="T42" fmla="*/ 311 w 325"/>
                <a:gd name="T43" fmla="*/ 125 h 352"/>
                <a:gd name="T44" fmla="*/ 311 w 325"/>
                <a:gd name="T45" fmla="*/ 102 h 352"/>
                <a:gd name="T46" fmla="*/ 325 w 325"/>
                <a:gd name="T47" fmla="*/ 63 h 352"/>
                <a:gd name="T48" fmla="*/ 297 w 325"/>
                <a:gd name="T49" fmla="*/ 14 h 352"/>
                <a:gd name="T50" fmla="*/ 282 w 325"/>
                <a:gd name="T51" fmla="*/ 14 h 352"/>
                <a:gd name="T52" fmla="*/ 240 w 325"/>
                <a:gd name="T53" fmla="*/ 0 h 352"/>
                <a:gd name="T54" fmla="*/ 240 w 325"/>
                <a:gd name="T5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5" h="352">
                  <a:moveTo>
                    <a:pt x="240" y="0"/>
                  </a:moveTo>
                  <a:lnTo>
                    <a:pt x="226" y="114"/>
                  </a:lnTo>
                  <a:lnTo>
                    <a:pt x="226" y="165"/>
                  </a:lnTo>
                  <a:lnTo>
                    <a:pt x="126" y="240"/>
                  </a:lnTo>
                  <a:lnTo>
                    <a:pt x="126" y="264"/>
                  </a:lnTo>
                  <a:lnTo>
                    <a:pt x="29" y="290"/>
                  </a:lnTo>
                  <a:lnTo>
                    <a:pt x="0" y="326"/>
                  </a:lnTo>
                  <a:lnTo>
                    <a:pt x="42" y="340"/>
                  </a:lnTo>
                  <a:lnTo>
                    <a:pt x="71" y="326"/>
                  </a:lnTo>
                  <a:lnTo>
                    <a:pt x="99" y="326"/>
                  </a:lnTo>
                  <a:lnTo>
                    <a:pt x="140" y="315"/>
                  </a:lnTo>
                  <a:lnTo>
                    <a:pt x="155" y="352"/>
                  </a:lnTo>
                  <a:lnTo>
                    <a:pt x="197" y="340"/>
                  </a:lnTo>
                  <a:lnTo>
                    <a:pt x="197" y="302"/>
                  </a:lnTo>
                  <a:lnTo>
                    <a:pt x="212" y="302"/>
                  </a:lnTo>
                  <a:lnTo>
                    <a:pt x="226" y="290"/>
                  </a:lnTo>
                  <a:lnTo>
                    <a:pt x="282" y="290"/>
                  </a:lnTo>
                  <a:lnTo>
                    <a:pt x="282" y="264"/>
                  </a:lnTo>
                  <a:lnTo>
                    <a:pt x="325" y="277"/>
                  </a:lnTo>
                  <a:lnTo>
                    <a:pt x="311" y="202"/>
                  </a:lnTo>
                  <a:lnTo>
                    <a:pt x="297" y="165"/>
                  </a:lnTo>
                  <a:lnTo>
                    <a:pt x="311" y="125"/>
                  </a:lnTo>
                  <a:lnTo>
                    <a:pt x="311" y="102"/>
                  </a:lnTo>
                  <a:lnTo>
                    <a:pt x="325" y="63"/>
                  </a:lnTo>
                  <a:lnTo>
                    <a:pt x="297" y="14"/>
                  </a:lnTo>
                  <a:lnTo>
                    <a:pt x="282" y="14"/>
                  </a:lnTo>
                  <a:lnTo>
                    <a:pt x="240" y="0"/>
                  </a:lnTo>
                  <a:lnTo>
                    <a:pt x="240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63" name="Freeform 315"/>
            <p:cNvSpPr>
              <a:spLocks/>
            </p:cNvSpPr>
            <p:nvPr/>
          </p:nvSpPr>
          <p:spPr bwMode="auto">
            <a:xfrm>
              <a:off x="4873" y="2019"/>
              <a:ext cx="30" cy="22"/>
            </a:xfrm>
            <a:custGeom>
              <a:avLst/>
              <a:gdLst>
                <a:gd name="T0" fmla="*/ 28 w 55"/>
                <a:gd name="T1" fmla="*/ 0 h 38"/>
                <a:gd name="T2" fmla="*/ 0 w 55"/>
                <a:gd name="T3" fmla="*/ 13 h 38"/>
                <a:gd name="T4" fmla="*/ 0 w 55"/>
                <a:gd name="T5" fmla="*/ 38 h 38"/>
                <a:gd name="T6" fmla="*/ 55 w 55"/>
                <a:gd name="T7" fmla="*/ 38 h 38"/>
                <a:gd name="T8" fmla="*/ 55 w 55"/>
                <a:gd name="T9" fmla="*/ 13 h 38"/>
                <a:gd name="T10" fmla="*/ 28 w 55"/>
                <a:gd name="T11" fmla="*/ 0 h 38"/>
                <a:gd name="T12" fmla="*/ 28 w 55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38">
                  <a:moveTo>
                    <a:pt x="28" y="0"/>
                  </a:moveTo>
                  <a:lnTo>
                    <a:pt x="0" y="13"/>
                  </a:lnTo>
                  <a:lnTo>
                    <a:pt x="0" y="38"/>
                  </a:lnTo>
                  <a:lnTo>
                    <a:pt x="55" y="38"/>
                  </a:lnTo>
                  <a:lnTo>
                    <a:pt x="55" y="13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64" name="Freeform 316"/>
            <p:cNvSpPr>
              <a:spLocks/>
            </p:cNvSpPr>
            <p:nvPr/>
          </p:nvSpPr>
          <p:spPr bwMode="auto">
            <a:xfrm>
              <a:off x="4873" y="2019"/>
              <a:ext cx="30" cy="22"/>
            </a:xfrm>
            <a:custGeom>
              <a:avLst/>
              <a:gdLst>
                <a:gd name="T0" fmla="*/ 28 w 55"/>
                <a:gd name="T1" fmla="*/ 0 h 38"/>
                <a:gd name="T2" fmla="*/ 0 w 55"/>
                <a:gd name="T3" fmla="*/ 13 h 38"/>
                <a:gd name="T4" fmla="*/ 0 w 55"/>
                <a:gd name="T5" fmla="*/ 38 h 38"/>
                <a:gd name="T6" fmla="*/ 55 w 55"/>
                <a:gd name="T7" fmla="*/ 38 h 38"/>
                <a:gd name="T8" fmla="*/ 55 w 55"/>
                <a:gd name="T9" fmla="*/ 13 h 38"/>
                <a:gd name="T10" fmla="*/ 28 w 55"/>
                <a:gd name="T11" fmla="*/ 0 h 38"/>
                <a:gd name="T12" fmla="*/ 28 w 55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38">
                  <a:moveTo>
                    <a:pt x="28" y="0"/>
                  </a:moveTo>
                  <a:lnTo>
                    <a:pt x="0" y="13"/>
                  </a:lnTo>
                  <a:lnTo>
                    <a:pt x="0" y="38"/>
                  </a:lnTo>
                  <a:lnTo>
                    <a:pt x="55" y="38"/>
                  </a:lnTo>
                  <a:lnTo>
                    <a:pt x="55" y="13"/>
                  </a:lnTo>
                  <a:lnTo>
                    <a:pt x="28" y="0"/>
                  </a:lnTo>
                  <a:lnTo>
                    <a:pt x="28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65" name="Freeform 317"/>
            <p:cNvSpPr>
              <a:spLocks/>
            </p:cNvSpPr>
            <p:nvPr/>
          </p:nvSpPr>
          <p:spPr bwMode="auto">
            <a:xfrm>
              <a:off x="4831" y="2027"/>
              <a:ext cx="28" cy="60"/>
            </a:xfrm>
            <a:custGeom>
              <a:avLst/>
              <a:gdLst>
                <a:gd name="T0" fmla="*/ 56 w 56"/>
                <a:gd name="T1" fmla="*/ 25 h 114"/>
                <a:gd name="T2" fmla="*/ 27 w 56"/>
                <a:gd name="T3" fmla="*/ 0 h 114"/>
                <a:gd name="T4" fmla="*/ 0 w 56"/>
                <a:gd name="T5" fmla="*/ 25 h 114"/>
                <a:gd name="T6" fmla="*/ 0 w 56"/>
                <a:gd name="T7" fmla="*/ 88 h 114"/>
                <a:gd name="T8" fmla="*/ 27 w 56"/>
                <a:gd name="T9" fmla="*/ 114 h 114"/>
                <a:gd name="T10" fmla="*/ 43 w 56"/>
                <a:gd name="T11" fmla="*/ 88 h 114"/>
                <a:gd name="T12" fmla="*/ 43 w 56"/>
                <a:gd name="T13" fmla="*/ 51 h 114"/>
                <a:gd name="T14" fmla="*/ 56 w 56"/>
                <a:gd name="T15" fmla="*/ 25 h 114"/>
                <a:gd name="T16" fmla="*/ 56 w 56"/>
                <a:gd name="T17" fmla="*/ 2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114">
                  <a:moveTo>
                    <a:pt x="56" y="25"/>
                  </a:moveTo>
                  <a:lnTo>
                    <a:pt x="27" y="0"/>
                  </a:lnTo>
                  <a:lnTo>
                    <a:pt x="0" y="25"/>
                  </a:lnTo>
                  <a:lnTo>
                    <a:pt x="0" y="88"/>
                  </a:lnTo>
                  <a:lnTo>
                    <a:pt x="27" y="114"/>
                  </a:lnTo>
                  <a:lnTo>
                    <a:pt x="43" y="88"/>
                  </a:lnTo>
                  <a:lnTo>
                    <a:pt x="43" y="51"/>
                  </a:lnTo>
                  <a:lnTo>
                    <a:pt x="56" y="25"/>
                  </a:lnTo>
                  <a:lnTo>
                    <a:pt x="56" y="25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66" name="Freeform 318"/>
            <p:cNvSpPr>
              <a:spLocks/>
            </p:cNvSpPr>
            <p:nvPr/>
          </p:nvSpPr>
          <p:spPr bwMode="auto">
            <a:xfrm>
              <a:off x="4831" y="2027"/>
              <a:ext cx="28" cy="60"/>
            </a:xfrm>
            <a:custGeom>
              <a:avLst/>
              <a:gdLst>
                <a:gd name="T0" fmla="*/ 56 w 56"/>
                <a:gd name="T1" fmla="*/ 25 h 114"/>
                <a:gd name="T2" fmla="*/ 27 w 56"/>
                <a:gd name="T3" fmla="*/ 0 h 114"/>
                <a:gd name="T4" fmla="*/ 0 w 56"/>
                <a:gd name="T5" fmla="*/ 25 h 114"/>
                <a:gd name="T6" fmla="*/ 0 w 56"/>
                <a:gd name="T7" fmla="*/ 88 h 114"/>
                <a:gd name="T8" fmla="*/ 27 w 56"/>
                <a:gd name="T9" fmla="*/ 114 h 114"/>
                <a:gd name="T10" fmla="*/ 43 w 56"/>
                <a:gd name="T11" fmla="*/ 88 h 114"/>
                <a:gd name="T12" fmla="*/ 43 w 56"/>
                <a:gd name="T13" fmla="*/ 51 h 114"/>
                <a:gd name="T14" fmla="*/ 56 w 56"/>
                <a:gd name="T15" fmla="*/ 25 h 114"/>
                <a:gd name="T16" fmla="*/ 56 w 56"/>
                <a:gd name="T17" fmla="*/ 2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114">
                  <a:moveTo>
                    <a:pt x="56" y="25"/>
                  </a:moveTo>
                  <a:lnTo>
                    <a:pt x="27" y="0"/>
                  </a:lnTo>
                  <a:lnTo>
                    <a:pt x="0" y="25"/>
                  </a:lnTo>
                  <a:lnTo>
                    <a:pt x="0" y="88"/>
                  </a:lnTo>
                  <a:lnTo>
                    <a:pt x="27" y="114"/>
                  </a:lnTo>
                  <a:lnTo>
                    <a:pt x="43" y="88"/>
                  </a:lnTo>
                  <a:lnTo>
                    <a:pt x="43" y="51"/>
                  </a:lnTo>
                  <a:lnTo>
                    <a:pt x="56" y="25"/>
                  </a:lnTo>
                  <a:lnTo>
                    <a:pt x="56" y="25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67" name="Freeform 319"/>
            <p:cNvSpPr>
              <a:spLocks/>
            </p:cNvSpPr>
            <p:nvPr/>
          </p:nvSpPr>
          <p:spPr bwMode="auto">
            <a:xfrm>
              <a:off x="4678" y="2187"/>
              <a:ext cx="22" cy="53"/>
            </a:xfrm>
            <a:custGeom>
              <a:avLst/>
              <a:gdLst>
                <a:gd name="T0" fmla="*/ 15 w 43"/>
                <a:gd name="T1" fmla="*/ 0 h 100"/>
                <a:gd name="T2" fmla="*/ 0 w 43"/>
                <a:gd name="T3" fmla="*/ 26 h 100"/>
                <a:gd name="T4" fmla="*/ 0 w 43"/>
                <a:gd name="T5" fmla="*/ 51 h 100"/>
                <a:gd name="T6" fmla="*/ 15 w 43"/>
                <a:gd name="T7" fmla="*/ 88 h 100"/>
                <a:gd name="T8" fmla="*/ 15 w 43"/>
                <a:gd name="T9" fmla="*/ 100 h 100"/>
                <a:gd name="T10" fmla="*/ 43 w 43"/>
                <a:gd name="T11" fmla="*/ 76 h 100"/>
                <a:gd name="T12" fmla="*/ 43 w 43"/>
                <a:gd name="T13" fmla="*/ 51 h 100"/>
                <a:gd name="T14" fmla="*/ 15 w 43"/>
                <a:gd name="T15" fmla="*/ 0 h 100"/>
                <a:gd name="T16" fmla="*/ 15 w 43"/>
                <a:gd name="T1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00">
                  <a:moveTo>
                    <a:pt x="15" y="0"/>
                  </a:moveTo>
                  <a:lnTo>
                    <a:pt x="0" y="26"/>
                  </a:lnTo>
                  <a:lnTo>
                    <a:pt x="0" y="51"/>
                  </a:lnTo>
                  <a:lnTo>
                    <a:pt x="15" y="88"/>
                  </a:lnTo>
                  <a:lnTo>
                    <a:pt x="15" y="100"/>
                  </a:lnTo>
                  <a:lnTo>
                    <a:pt x="43" y="76"/>
                  </a:lnTo>
                  <a:lnTo>
                    <a:pt x="43" y="5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68" name="Freeform 320"/>
            <p:cNvSpPr>
              <a:spLocks/>
            </p:cNvSpPr>
            <p:nvPr/>
          </p:nvSpPr>
          <p:spPr bwMode="auto">
            <a:xfrm>
              <a:off x="4678" y="2187"/>
              <a:ext cx="22" cy="53"/>
            </a:xfrm>
            <a:custGeom>
              <a:avLst/>
              <a:gdLst>
                <a:gd name="T0" fmla="*/ 15 w 43"/>
                <a:gd name="T1" fmla="*/ 0 h 100"/>
                <a:gd name="T2" fmla="*/ 0 w 43"/>
                <a:gd name="T3" fmla="*/ 26 h 100"/>
                <a:gd name="T4" fmla="*/ 0 w 43"/>
                <a:gd name="T5" fmla="*/ 51 h 100"/>
                <a:gd name="T6" fmla="*/ 15 w 43"/>
                <a:gd name="T7" fmla="*/ 88 h 100"/>
                <a:gd name="T8" fmla="*/ 15 w 43"/>
                <a:gd name="T9" fmla="*/ 100 h 100"/>
                <a:gd name="T10" fmla="*/ 43 w 43"/>
                <a:gd name="T11" fmla="*/ 76 h 100"/>
                <a:gd name="T12" fmla="*/ 43 w 43"/>
                <a:gd name="T13" fmla="*/ 51 h 100"/>
                <a:gd name="T14" fmla="*/ 15 w 43"/>
                <a:gd name="T15" fmla="*/ 0 h 100"/>
                <a:gd name="T16" fmla="*/ 15 w 43"/>
                <a:gd name="T1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00">
                  <a:moveTo>
                    <a:pt x="15" y="0"/>
                  </a:moveTo>
                  <a:lnTo>
                    <a:pt x="0" y="26"/>
                  </a:lnTo>
                  <a:lnTo>
                    <a:pt x="0" y="51"/>
                  </a:lnTo>
                  <a:lnTo>
                    <a:pt x="15" y="88"/>
                  </a:lnTo>
                  <a:lnTo>
                    <a:pt x="15" y="100"/>
                  </a:lnTo>
                  <a:lnTo>
                    <a:pt x="43" y="76"/>
                  </a:lnTo>
                  <a:lnTo>
                    <a:pt x="43" y="51"/>
                  </a:lnTo>
                  <a:lnTo>
                    <a:pt x="15" y="0"/>
                  </a:lnTo>
                  <a:lnTo>
                    <a:pt x="15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69" name="Freeform 321"/>
            <p:cNvSpPr>
              <a:spLocks/>
            </p:cNvSpPr>
            <p:nvPr/>
          </p:nvSpPr>
          <p:spPr bwMode="auto">
            <a:xfrm>
              <a:off x="4460" y="2326"/>
              <a:ext cx="45" cy="28"/>
            </a:xfrm>
            <a:custGeom>
              <a:avLst/>
              <a:gdLst>
                <a:gd name="T0" fmla="*/ 71 w 86"/>
                <a:gd name="T1" fmla="*/ 0 h 51"/>
                <a:gd name="T2" fmla="*/ 29 w 86"/>
                <a:gd name="T3" fmla="*/ 0 h 51"/>
                <a:gd name="T4" fmla="*/ 0 w 86"/>
                <a:gd name="T5" fmla="*/ 25 h 51"/>
                <a:gd name="T6" fmla="*/ 29 w 86"/>
                <a:gd name="T7" fmla="*/ 51 h 51"/>
                <a:gd name="T8" fmla="*/ 86 w 86"/>
                <a:gd name="T9" fmla="*/ 25 h 51"/>
                <a:gd name="T10" fmla="*/ 71 w 86"/>
                <a:gd name="T11" fmla="*/ 0 h 51"/>
                <a:gd name="T12" fmla="*/ 71 w 86"/>
                <a:gd name="T1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51">
                  <a:moveTo>
                    <a:pt x="71" y="0"/>
                  </a:moveTo>
                  <a:lnTo>
                    <a:pt x="29" y="0"/>
                  </a:lnTo>
                  <a:lnTo>
                    <a:pt x="0" y="25"/>
                  </a:lnTo>
                  <a:lnTo>
                    <a:pt x="29" y="51"/>
                  </a:lnTo>
                  <a:lnTo>
                    <a:pt x="86" y="25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70" name="Freeform 322"/>
            <p:cNvSpPr>
              <a:spLocks/>
            </p:cNvSpPr>
            <p:nvPr/>
          </p:nvSpPr>
          <p:spPr bwMode="auto">
            <a:xfrm>
              <a:off x="4460" y="2326"/>
              <a:ext cx="45" cy="28"/>
            </a:xfrm>
            <a:custGeom>
              <a:avLst/>
              <a:gdLst>
                <a:gd name="T0" fmla="*/ 71 w 86"/>
                <a:gd name="T1" fmla="*/ 0 h 51"/>
                <a:gd name="T2" fmla="*/ 29 w 86"/>
                <a:gd name="T3" fmla="*/ 0 h 51"/>
                <a:gd name="T4" fmla="*/ 0 w 86"/>
                <a:gd name="T5" fmla="*/ 25 h 51"/>
                <a:gd name="T6" fmla="*/ 29 w 86"/>
                <a:gd name="T7" fmla="*/ 51 h 51"/>
                <a:gd name="T8" fmla="*/ 86 w 86"/>
                <a:gd name="T9" fmla="*/ 25 h 51"/>
                <a:gd name="T10" fmla="*/ 71 w 86"/>
                <a:gd name="T11" fmla="*/ 0 h 51"/>
                <a:gd name="T12" fmla="*/ 71 w 86"/>
                <a:gd name="T1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51">
                  <a:moveTo>
                    <a:pt x="71" y="0"/>
                  </a:moveTo>
                  <a:lnTo>
                    <a:pt x="29" y="0"/>
                  </a:lnTo>
                  <a:lnTo>
                    <a:pt x="0" y="25"/>
                  </a:lnTo>
                  <a:lnTo>
                    <a:pt x="29" y="51"/>
                  </a:lnTo>
                  <a:lnTo>
                    <a:pt x="86" y="25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71" name="Freeform 323"/>
            <p:cNvSpPr>
              <a:spLocks/>
            </p:cNvSpPr>
            <p:nvPr/>
          </p:nvSpPr>
          <p:spPr bwMode="auto">
            <a:xfrm>
              <a:off x="4352" y="2267"/>
              <a:ext cx="139" cy="266"/>
            </a:xfrm>
            <a:custGeom>
              <a:avLst/>
              <a:gdLst>
                <a:gd name="T0" fmla="*/ 0 w 268"/>
                <a:gd name="T1" fmla="*/ 25 h 503"/>
                <a:gd name="T2" fmla="*/ 14 w 268"/>
                <a:gd name="T3" fmla="*/ 62 h 503"/>
                <a:gd name="T4" fmla="*/ 56 w 268"/>
                <a:gd name="T5" fmla="*/ 62 h 503"/>
                <a:gd name="T6" fmla="*/ 84 w 268"/>
                <a:gd name="T7" fmla="*/ 100 h 503"/>
                <a:gd name="T8" fmla="*/ 71 w 268"/>
                <a:gd name="T9" fmla="*/ 138 h 503"/>
                <a:gd name="T10" fmla="*/ 140 w 268"/>
                <a:gd name="T11" fmla="*/ 214 h 503"/>
                <a:gd name="T12" fmla="*/ 198 w 268"/>
                <a:gd name="T13" fmla="*/ 290 h 503"/>
                <a:gd name="T14" fmla="*/ 169 w 268"/>
                <a:gd name="T15" fmla="*/ 327 h 503"/>
                <a:gd name="T16" fmla="*/ 198 w 268"/>
                <a:gd name="T17" fmla="*/ 391 h 503"/>
                <a:gd name="T18" fmla="*/ 140 w 268"/>
                <a:gd name="T19" fmla="*/ 415 h 503"/>
                <a:gd name="T20" fmla="*/ 140 w 268"/>
                <a:gd name="T21" fmla="*/ 441 h 503"/>
                <a:gd name="T22" fmla="*/ 99 w 268"/>
                <a:gd name="T23" fmla="*/ 453 h 503"/>
                <a:gd name="T24" fmla="*/ 99 w 268"/>
                <a:gd name="T25" fmla="*/ 479 h 503"/>
                <a:gd name="T26" fmla="*/ 113 w 268"/>
                <a:gd name="T27" fmla="*/ 503 h 503"/>
                <a:gd name="T28" fmla="*/ 140 w 268"/>
                <a:gd name="T29" fmla="*/ 490 h 503"/>
                <a:gd name="T30" fmla="*/ 225 w 268"/>
                <a:gd name="T31" fmla="*/ 428 h 503"/>
                <a:gd name="T32" fmla="*/ 253 w 268"/>
                <a:gd name="T33" fmla="*/ 402 h 503"/>
                <a:gd name="T34" fmla="*/ 268 w 268"/>
                <a:gd name="T35" fmla="*/ 353 h 503"/>
                <a:gd name="T36" fmla="*/ 253 w 268"/>
                <a:gd name="T37" fmla="*/ 290 h 503"/>
                <a:gd name="T38" fmla="*/ 225 w 268"/>
                <a:gd name="T39" fmla="*/ 251 h 503"/>
                <a:gd name="T40" fmla="*/ 225 w 268"/>
                <a:gd name="T41" fmla="*/ 227 h 503"/>
                <a:gd name="T42" fmla="*/ 183 w 268"/>
                <a:gd name="T43" fmla="*/ 227 h 503"/>
                <a:gd name="T44" fmla="*/ 155 w 268"/>
                <a:gd name="T45" fmla="*/ 188 h 503"/>
                <a:gd name="T46" fmla="*/ 126 w 268"/>
                <a:gd name="T47" fmla="*/ 138 h 503"/>
                <a:gd name="T48" fmla="*/ 126 w 268"/>
                <a:gd name="T49" fmla="*/ 100 h 503"/>
                <a:gd name="T50" fmla="*/ 169 w 268"/>
                <a:gd name="T51" fmla="*/ 62 h 503"/>
                <a:gd name="T52" fmla="*/ 183 w 268"/>
                <a:gd name="T53" fmla="*/ 50 h 503"/>
                <a:gd name="T54" fmla="*/ 169 w 268"/>
                <a:gd name="T55" fmla="*/ 50 h 503"/>
                <a:gd name="T56" fmla="*/ 140 w 268"/>
                <a:gd name="T57" fmla="*/ 25 h 503"/>
                <a:gd name="T58" fmla="*/ 140 w 268"/>
                <a:gd name="T59" fmla="*/ 0 h 503"/>
                <a:gd name="T60" fmla="*/ 126 w 268"/>
                <a:gd name="T61" fmla="*/ 0 h 503"/>
                <a:gd name="T62" fmla="*/ 84 w 268"/>
                <a:gd name="T63" fmla="*/ 0 h 503"/>
                <a:gd name="T64" fmla="*/ 14 w 268"/>
                <a:gd name="T65" fmla="*/ 37 h 503"/>
                <a:gd name="T66" fmla="*/ 0 w 268"/>
                <a:gd name="T67" fmla="*/ 25 h 503"/>
                <a:gd name="T68" fmla="*/ 0 w 268"/>
                <a:gd name="T69" fmla="*/ 2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8" h="503">
                  <a:moveTo>
                    <a:pt x="0" y="25"/>
                  </a:moveTo>
                  <a:lnTo>
                    <a:pt x="14" y="62"/>
                  </a:lnTo>
                  <a:lnTo>
                    <a:pt x="56" y="62"/>
                  </a:lnTo>
                  <a:lnTo>
                    <a:pt x="84" y="100"/>
                  </a:lnTo>
                  <a:lnTo>
                    <a:pt x="71" y="138"/>
                  </a:lnTo>
                  <a:lnTo>
                    <a:pt x="140" y="214"/>
                  </a:lnTo>
                  <a:lnTo>
                    <a:pt x="198" y="290"/>
                  </a:lnTo>
                  <a:lnTo>
                    <a:pt x="169" y="327"/>
                  </a:lnTo>
                  <a:lnTo>
                    <a:pt x="198" y="391"/>
                  </a:lnTo>
                  <a:lnTo>
                    <a:pt x="140" y="415"/>
                  </a:lnTo>
                  <a:lnTo>
                    <a:pt x="140" y="441"/>
                  </a:lnTo>
                  <a:lnTo>
                    <a:pt x="99" y="453"/>
                  </a:lnTo>
                  <a:lnTo>
                    <a:pt x="99" y="479"/>
                  </a:lnTo>
                  <a:lnTo>
                    <a:pt x="113" y="503"/>
                  </a:lnTo>
                  <a:lnTo>
                    <a:pt x="140" y="490"/>
                  </a:lnTo>
                  <a:lnTo>
                    <a:pt x="225" y="428"/>
                  </a:lnTo>
                  <a:lnTo>
                    <a:pt x="253" y="402"/>
                  </a:lnTo>
                  <a:lnTo>
                    <a:pt x="268" y="353"/>
                  </a:lnTo>
                  <a:lnTo>
                    <a:pt x="253" y="290"/>
                  </a:lnTo>
                  <a:lnTo>
                    <a:pt x="225" y="251"/>
                  </a:lnTo>
                  <a:lnTo>
                    <a:pt x="225" y="227"/>
                  </a:lnTo>
                  <a:lnTo>
                    <a:pt x="183" y="227"/>
                  </a:lnTo>
                  <a:lnTo>
                    <a:pt x="155" y="188"/>
                  </a:lnTo>
                  <a:lnTo>
                    <a:pt x="126" y="138"/>
                  </a:lnTo>
                  <a:lnTo>
                    <a:pt x="126" y="100"/>
                  </a:lnTo>
                  <a:lnTo>
                    <a:pt x="169" y="62"/>
                  </a:lnTo>
                  <a:lnTo>
                    <a:pt x="183" y="50"/>
                  </a:lnTo>
                  <a:lnTo>
                    <a:pt x="169" y="50"/>
                  </a:lnTo>
                  <a:lnTo>
                    <a:pt x="140" y="25"/>
                  </a:lnTo>
                  <a:lnTo>
                    <a:pt x="140" y="0"/>
                  </a:lnTo>
                  <a:lnTo>
                    <a:pt x="126" y="0"/>
                  </a:lnTo>
                  <a:lnTo>
                    <a:pt x="84" y="0"/>
                  </a:lnTo>
                  <a:lnTo>
                    <a:pt x="14" y="37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72" name="Freeform 324"/>
            <p:cNvSpPr>
              <a:spLocks/>
            </p:cNvSpPr>
            <p:nvPr/>
          </p:nvSpPr>
          <p:spPr bwMode="auto">
            <a:xfrm>
              <a:off x="4352" y="2267"/>
              <a:ext cx="139" cy="266"/>
            </a:xfrm>
            <a:custGeom>
              <a:avLst/>
              <a:gdLst>
                <a:gd name="T0" fmla="*/ 0 w 268"/>
                <a:gd name="T1" fmla="*/ 25 h 503"/>
                <a:gd name="T2" fmla="*/ 14 w 268"/>
                <a:gd name="T3" fmla="*/ 62 h 503"/>
                <a:gd name="T4" fmla="*/ 56 w 268"/>
                <a:gd name="T5" fmla="*/ 62 h 503"/>
                <a:gd name="T6" fmla="*/ 84 w 268"/>
                <a:gd name="T7" fmla="*/ 100 h 503"/>
                <a:gd name="T8" fmla="*/ 71 w 268"/>
                <a:gd name="T9" fmla="*/ 138 h 503"/>
                <a:gd name="T10" fmla="*/ 140 w 268"/>
                <a:gd name="T11" fmla="*/ 214 h 503"/>
                <a:gd name="T12" fmla="*/ 198 w 268"/>
                <a:gd name="T13" fmla="*/ 290 h 503"/>
                <a:gd name="T14" fmla="*/ 169 w 268"/>
                <a:gd name="T15" fmla="*/ 327 h 503"/>
                <a:gd name="T16" fmla="*/ 198 w 268"/>
                <a:gd name="T17" fmla="*/ 391 h 503"/>
                <a:gd name="T18" fmla="*/ 140 w 268"/>
                <a:gd name="T19" fmla="*/ 415 h 503"/>
                <a:gd name="T20" fmla="*/ 140 w 268"/>
                <a:gd name="T21" fmla="*/ 441 h 503"/>
                <a:gd name="T22" fmla="*/ 99 w 268"/>
                <a:gd name="T23" fmla="*/ 453 h 503"/>
                <a:gd name="T24" fmla="*/ 99 w 268"/>
                <a:gd name="T25" fmla="*/ 479 h 503"/>
                <a:gd name="T26" fmla="*/ 113 w 268"/>
                <a:gd name="T27" fmla="*/ 503 h 503"/>
                <a:gd name="T28" fmla="*/ 140 w 268"/>
                <a:gd name="T29" fmla="*/ 490 h 503"/>
                <a:gd name="T30" fmla="*/ 225 w 268"/>
                <a:gd name="T31" fmla="*/ 428 h 503"/>
                <a:gd name="T32" fmla="*/ 253 w 268"/>
                <a:gd name="T33" fmla="*/ 402 h 503"/>
                <a:gd name="T34" fmla="*/ 268 w 268"/>
                <a:gd name="T35" fmla="*/ 353 h 503"/>
                <a:gd name="T36" fmla="*/ 253 w 268"/>
                <a:gd name="T37" fmla="*/ 290 h 503"/>
                <a:gd name="T38" fmla="*/ 225 w 268"/>
                <a:gd name="T39" fmla="*/ 251 h 503"/>
                <a:gd name="T40" fmla="*/ 225 w 268"/>
                <a:gd name="T41" fmla="*/ 227 h 503"/>
                <a:gd name="T42" fmla="*/ 183 w 268"/>
                <a:gd name="T43" fmla="*/ 227 h 503"/>
                <a:gd name="T44" fmla="*/ 155 w 268"/>
                <a:gd name="T45" fmla="*/ 188 h 503"/>
                <a:gd name="T46" fmla="*/ 126 w 268"/>
                <a:gd name="T47" fmla="*/ 138 h 503"/>
                <a:gd name="T48" fmla="*/ 126 w 268"/>
                <a:gd name="T49" fmla="*/ 100 h 503"/>
                <a:gd name="T50" fmla="*/ 169 w 268"/>
                <a:gd name="T51" fmla="*/ 62 h 503"/>
                <a:gd name="T52" fmla="*/ 183 w 268"/>
                <a:gd name="T53" fmla="*/ 50 h 503"/>
                <a:gd name="T54" fmla="*/ 169 w 268"/>
                <a:gd name="T55" fmla="*/ 50 h 503"/>
                <a:gd name="T56" fmla="*/ 140 w 268"/>
                <a:gd name="T57" fmla="*/ 25 h 503"/>
                <a:gd name="T58" fmla="*/ 140 w 268"/>
                <a:gd name="T59" fmla="*/ 0 h 503"/>
                <a:gd name="T60" fmla="*/ 126 w 268"/>
                <a:gd name="T61" fmla="*/ 0 h 503"/>
                <a:gd name="T62" fmla="*/ 84 w 268"/>
                <a:gd name="T63" fmla="*/ 0 h 503"/>
                <a:gd name="T64" fmla="*/ 14 w 268"/>
                <a:gd name="T65" fmla="*/ 37 h 503"/>
                <a:gd name="T66" fmla="*/ 0 w 268"/>
                <a:gd name="T67" fmla="*/ 25 h 503"/>
                <a:gd name="T68" fmla="*/ 0 w 268"/>
                <a:gd name="T69" fmla="*/ 2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8" h="503">
                  <a:moveTo>
                    <a:pt x="0" y="25"/>
                  </a:moveTo>
                  <a:lnTo>
                    <a:pt x="14" y="62"/>
                  </a:lnTo>
                  <a:lnTo>
                    <a:pt x="56" y="62"/>
                  </a:lnTo>
                  <a:lnTo>
                    <a:pt x="84" y="100"/>
                  </a:lnTo>
                  <a:lnTo>
                    <a:pt x="71" y="138"/>
                  </a:lnTo>
                  <a:lnTo>
                    <a:pt x="140" y="214"/>
                  </a:lnTo>
                  <a:lnTo>
                    <a:pt x="198" y="290"/>
                  </a:lnTo>
                  <a:lnTo>
                    <a:pt x="169" y="327"/>
                  </a:lnTo>
                  <a:lnTo>
                    <a:pt x="198" y="391"/>
                  </a:lnTo>
                  <a:lnTo>
                    <a:pt x="140" y="415"/>
                  </a:lnTo>
                  <a:lnTo>
                    <a:pt x="140" y="441"/>
                  </a:lnTo>
                  <a:lnTo>
                    <a:pt x="99" y="453"/>
                  </a:lnTo>
                  <a:lnTo>
                    <a:pt x="99" y="479"/>
                  </a:lnTo>
                  <a:lnTo>
                    <a:pt x="113" y="503"/>
                  </a:lnTo>
                  <a:lnTo>
                    <a:pt x="140" y="490"/>
                  </a:lnTo>
                  <a:lnTo>
                    <a:pt x="225" y="428"/>
                  </a:lnTo>
                  <a:lnTo>
                    <a:pt x="253" y="402"/>
                  </a:lnTo>
                  <a:lnTo>
                    <a:pt x="268" y="353"/>
                  </a:lnTo>
                  <a:lnTo>
                    <a:pt x="253" y="290"/>
                  </a:lnTo>
                  <a:lnTo>
                    <a:pt x="225" y="251"/>
                  </a:lnTo>
                  <a:lnTo>
                    <a:pt x="225" y="227"/>
                  </a:lnTo>
                  <a:lnTo>
                    <a:pt x="183" y="227"/>
                  </a:lnTo>
                  <a:lnTo>
                    <a:pt x="155" y="188"/>
                  </a:lnTo>
                  <a:lnTo>
                    <a:pt x="126" y="138"/>
                  </a:lnTo>
                  <a:lnTo>
                    <a:pt x="126" y="100"/>
                  </a:lnTo>
                  <a:lnTo>
                    <a:pt x="169" y="62"/>
                  </a:lnTo>
                  <a:lnTo>
                    <a:pt x="183" y="50"/>
                  </a:lnTo>
                  <a:lnTo>
                    <a:pt x="169" y="50"/>
                  </a:lnTo>
                  <a:lnTo>
                    <a:pt x="140" y="25"/>
                  </a:lnTo>
                  <a:lnTo>
                    <a:pt x="140" y="0"/>
                  </a:lnTo>
                  <a:lnTo>
                    <a:pt x="126" y="0"/>
                  </a:lnTo>
                  <a:lnTo>
                    <a:pt x="84" y="0"/>
                  </a:lnTo>
                  <a:lnTo>
                    <a:pt x="14" y="37"/>
                  </a:lnTo>
                  <a:lnTo>
                    <a:pt x="0" y="25"/>
                  </a:lnTo>
                  <a:lnTo>
                    <a:pt x="0" y="25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73" name="Freeform 325"/>
            <p:cNvSpPr>
              <a:spLocks/>
            </p:cNvSpPr>
            <p:nvPr/>
          </p:nvSpPr>
          <p:spPr bwMode="auto">
            <a:xfrm>
              <a:off x="4310" y="2280"/>
              <a:ext cx="144" cy="240"/>
            </a:xfrm>
            <a:custGeom>
              <a:avLst/>
              <a:gdLst>
                <a:gd name="T0" fmla="*/ 69 w 282"/>
                <a:gd name="T1" fmla="*/ 0 h 454"/>
                <a:gd name="T2" fmla="*/ 31 w 282"/>
                <a:gd name="T3" fmla="*/ 30 h 454"/>
                <a:gd name="T4" fmla="*/ 0 w 282"/>
                <a:gd name="T5" fmla="*/ 75 h 454"/>
                <a:gd name="T6" fmla="*/ 41 w 282"/>
                <a:gd name="T7" fmla="*/ 100 h 454"/>
                <a:gd name="T8" fmla="*/ 41 w 282"/>
                <a:gd name="T9" fmla="*/ 163 h 454"/>
                <a:gd name="T10" fmla="*/ 69 w 282"/>
                <a:gd name="T11" fmla="*/ 176 h 454"/>
                <a:gd name="T12" fmla="*/ 112 w 282"/>
                <a:gd name="T13" fmla="*/ 151 h 454"/>
                <a:gd name="T14" fmla="*/ 140 w 282"/>
                <a:gd name="T15" fmla="*/ 151 h 454"/>
                <a:gd name="T16" fmla="*/ 210 w 282"/>
                <a:gd name="T17" fmla="*/ 226 h 454"/>
                <a:gd name="T18" fmla="*/ 210 w 282"/>
                <a:gd name="T19" fmla="*/ 252 h 454"/>
                <a:gd name="T20" fmla="*/ 224 w 282"/>
                <a:gd name="T21" fmla="*/ 277 h 454"/>
                <a:gd name="T22" fmla="*/ 224 w 282"/>
                <a:gd name="T23" fmla="*/ 314 h 454"/>
                <a:gd name="T24" fmla="*/ 210 w 282"/>
                <a:gd name="T25" fmla="*/ 328 h 454"/>
                <a:gd name="T26" fmla="*/ 168 w 282"/>
                <a:gd name="T27" fmla="*/ 314 h 454"/>
                <a:gd name="T28" fmla="*/ 140 w 282"/>
                <a:gd name="T29" fmla="*/ 289 h 454"/>
                <a:gd name="T30" fmla="*/ 109 w 282"/>
                <a:gd name="T31" fmla="*/ 317 h 454"/>
                <a:gd name="T32" fmla="*/ 98 w 282"/>
                <a:gd name="T33" fmla="*/ 340 h 454"/>
                <a:gd name="T34" fmla="*/ 112 w 282"/>
                <a:gd name="T35" fmla="*/ 390 h 454"/>
                <a:gd name="T36" fmla="*/ 140 w 282"/>
                <a:gd name="T37" fmla="*/ 416 h 454"/>
                <a:gd name="T38" fmla="*/ 183 w 282"/>
                <a:gd name="T39" fmla="*/ 454 h 454"/>
                <a:gd name="T40" fmla="*/ 197 w 282"/>
                <a:gd name="T41" fmla="*/ 440 h 454"/>
                <a:gd name="T42" fmla="*/ 223 w 282"/>
                <a:gd name="T43" fmla="*/ 415 h 454"/>
                <a:gd name="T44" fmla="*/ 224 w 282"/>
                <a:gd name="T45" fmla="*/ 390 h 454"/>
                <a:gd name="T46" fmla="*/ 253 w 282"/>
                <a:gd name="T47" fmla="*/ 375 h 454"/>
                <a:gd name="T48" fmla="*/ 276 w 282"/>
                <a:gd name="T49" fmla="*/ 364 h 454"/>
                <a:gd name="T50" fmla="*/ 282 w 282"/>
                <a:gd name="T51" fmla="*/ 340 h 454"/>
                <a:gd name="T52" fmla="*/ 253 w 282"/>
                <a:gd name="T53" fmla="*/ 314 h 454"/>
                <a:gd name="T54" fmla="*/ 272 w 282"/>
                <a:gd name="T55" fmla="*/ 275 h 454"/>
                <a:gd name="T56" fmla="*/ 279 w 282"/>
                <a:gd name="T57" fmla="*/ 264 h 454"/>
                <a:gd name="T58" fmla="*/ 265 w 282"/>
                <a:gd name="T59" fmla="*/ 239 h 454"/>
                <a:gd name="T60" fmla="*/ 197 w 282"/>
                <a:gd name="T61" fmla="*/ 151 h 454"/>
                <a:gd name="T62" fmla="*/ 155 w 282"/>
                <a:gd name="T63" fmla="*/ 113 h 454"/>
                <a:gd name="T64" fmla="*/ 168 w 282"/>
                <a:gd name="T65" fmla="*/ 75 h 454"/>
                <a:gd name="T66" fmla="*/ 155 w 282"/>
                <a:gd name="T67" fmla="*/ 51 h 454"/>
                <a:gd name="T68" fmla="*/ 140 w 282"/>
                <a:gd name="T69" fmla="*/ 37 h 454"/>
                <a:gd name="T70" fmla="*/ 98 w 282"/>
                <a:gd name="T71" fmla="*/ 37 h 454"/>
                <a:gd name="T72" fmla="*/ 98 w 282"/>
                <a:gd name="T73" fmla="*/ 12 h 454"/>
                <a:gd name="T74" fmla="*/ 69 w 282"/>
                <a:gd name="T75" fmla="*/ 0 h 454"/>
                <a:gd name="T76" fmla="*/ 69 w 282"/>
                <a:gd name="T77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2" h="454">
                  <a:moveTo>
                    <a:pt x="69" y="0"/>
                  </a:moveTo>
                  <a:lnTo>
                    <a:pt x="31" y="30"/>
                  </a:lnTo>
                  <a:lnTo>
                    <a:pt x="0" y="75"/>
                  </a:lnTo>
                  <a:lnTo>
                    <a:pt x="41" y="100"/>
                  </a:lnTo>
                  <a:lnTo>
                    <a:pt x="41" y="163"/>
                  </a:lnTo>
                  <a:lnTo>
                    <a:pt x="69" y="176"/>
                  </a:lnTo>
                  <a:lnTo>
                    <a:pt x="112" y="151"/>
                  </a:lnTo>
                  <a:lnTo>
                    <a:pt x="140" y="151"/>
                  </a:lnTo>
                  <a:lnTo>
                    <a:pt x="210" y="226"/>
                  </a:lnTo>
                  <a:lnTo>
                    <a:pt x="210" y="252"/>
                  </a:lnTo>
                  <a:lnTo>
                    <a:pt x="224" y="277"/>
                  </a:lnTo>
                  <a:lnTo>
                    <a:pt x="224" y="314"/>
                  </a:lnTo>
                  <a:lnTo>
                    <a:pt x="210" y="328"/>
                  </a:lnTo>
                  <a:lnTo>
                    <a:pt x="168" y="314"/>
                  </a:lnTo>
                  <a:lnTo>
                    <a:pt x="140" y="289"/>
                  </a:lnTo>
                  <a:lnTo>
                    <a:pt x="109" y="317"/>
                  </a:lnTo>
                  <a:lnTo>
                    <a:pt x="98" y="340"/>
                  </a:lnTo>
                  <a:lnTo>
                    <a:pt x="112" y="390"/>
                  </a:lnTo>
                  <a:lnTo>
                    <a:pt x="140" y="416"/>
                  </a:lnTo>
                  <a:lnTo>
                    <a:pt x="183" y="454"/>
                  </a:lnTo>
                  <a:lnTo>
                    <a:pt x="197" y="440"/>
                  </a:lnTo>
                  <a:lnTo>
                    <a:pt x="223" y="415"/>
                  </a:lnTo>
                  <a:lnTo>
                    <a:pt x="224" y="390"/>
                  </a:lnTo>
                  <a:lnTo>
                    <a:pt x="253" y="375"/>
                  </a:lnTo>
                  <a:lnTo>
                    <a:pt x="276" y="364"/>
                  </a:lnTo>
                  <a:lnTo>
                    <a:pt x="282" y="340"/>
                  </a:lnTo>
                  <a:lnTo>
                    <a:pt x="253" y="314"/>
                  </a:lnTo>
                  <a:lnTo>
                    <a:pt x="272" y="275"/>
                  </a:lnTo>
                  <a:lnTo>
                    <a:pt x="279" y="264"/>
                  </a:lnTo>
                  <a:lnTo>
                    <a:pt x="265" y="239"/>
                  </a:lnTo>
                  <a:lnTo>
                    <a:pt x="197" y="151"/>
                  </a:lnTo>
                  <a:lnTo>
                    <a:pt x="155" y="113"/>
                  </a:lnTo>
                  <a:lnTo>
                    <a:pt x="168" y="75"/>
                  </a:lnTo>
                  <a:lnTo>
                    <a:pt x="155" y="51"/>
                  </a:lnTo>
                  <a:lnTo>
                    <a:pt x="140" y="37"/>
                  </a:lnTo>
                  <a:lnTo>
                    <a:pt x="98" y="37"/>
                  </a:lnTo>
                  <a:lnTo>
                    <a:pt x="98" y="12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74" name="Freeform 326"/>
            <p:cNvSpPr>
              <a:spLocks/>
            </p:cNvSpPr>
            <p:nvPr/>
          </p:nvSpPr>
          <p:spPr bwMode="auto">
            <a:xfrm>
              <a:off x="4310" y="2280"/>
              <a:ext cx="144" cy="240"/>
            </a:xfrm>
            <a:custGeom>
              <a:avLst/>
              <a:gdLst>
                <a:gd name="T0" fmla="*/ 69 w 282"/>
                <a:gd name="T1" fmla="*/ 0 h 454"/>
                <a:gd name="T2" fmla="*/ 31 w 282"/>
                <a:gd name="T3" fmla="*/ 30 h 454"/>
                <a:gd name="T4" fmla="*/ 0 w 282"/>
                <a:gd name="T5" fmla="*/ 75 h 454"/>
                <a:gd name="T6" fmla="*/ 41 w 282"/>
                <a:gd name="T7" fmla="*/ 100 h 454"/>
                <a:gd name="T8" fmla="*/ 41 w 282"/>
                <a:gd name="T9" fmla="*/ 163 h 454"/>
                <a:gd name="T10" fmla="*/ 69 w 282"/>
                <a:gd name="T11" fmla="*/ 176 h 454"/>
                <a:gd name="T12" fmla="*/ 112 w 282"/>
                <a:gd name="T13" fmla="*/ 151 h 454"/>
                <a:gd name="T14" fmla="*/ 140 w 282"/>
                <a:gd name="T15" fmla="*/ 151 h 454"/>
                <a:gd name="T16" fmla="*/ 210 w 282"/>
                <a:gd name="T17" fmla="*/ 226 h 454"/>
                <a:gd name="T18" fmla="*/ 210 w 282"/>
                <a:gd name="T19" fmla="*/ 252 h 454"/>
                <a:gd name="T20" fmla="*/ 224 w 282"/>
                <a:gd name="T21" fmla="*/ 277 h 454"/>
                <a:gd name="T22" fmla="*/ 224 w 282"/>
                <a:gd name="T23" fmla="*/ 314 h 454"/>
                <a:gd name="T24" fmla="*/ 210 w 282"/>
                <a:gd name="T25" fmla="*/ 328 h 454"/>
                <a:gd name="T26" fmla="*/ 168 w 282"/>
                <a:gd name="T27" fmla="*/ 314 h 454"/>
                <a:gd name="T28" fmla="*/ 140 w 282"/>
                <a:gd name="T29" fmla="*/ 289 h 454"/>
                <a:gd name="T30" fmla="*/ 109 w 282"/>
                <a:gd name="T31" fmla="*/ 317 h 454"/>
                <a:gd name="T32" fmla="*/ 98 w 282"/>
                <a:gd name="T33" fmla="*/ 340 h 454"/>
                <a:gd name="T34" fmla="*/ 112 w 282"/>
                <a:gd name="T35" fmla="*/ 390 h 454"/>
                <a:gd name="T36" fmla="*/ 140 w 282"/>
                <a:gd name="T37" fmla="*/ 416 h 454"/>
                <a:gd name="T38" fmla="*/ 183 w 282"/>
                <a:gd name="T39" fmla="*/ 454 h 454"/>
                <a:gd name="T40" fmla="*/ 197 w 282"/>
                <a:gd name="T41" fmla="*/ 440 h 454"/>
                <a:gd name="T42" fmla="*/ 223 w 282"/>
                <a:gd name="T43" fmla="*/ 415 h 454"/>
                <a:gd name="T44" fmla="*/ 224 w 282"/>
                <a:gd name="T45" fmla="*/ 390 h 454"/>
                <a:gd name="T46" fmla="*/ 253 w 282"/>
                <a:gd name="T47" fmla="*/ 375 h 454"/>
                <a:gd name="T48" fmla="*/ 276 w 282"/>
                <a:gd name="T49" fmla="*/ 364 h 454"/>
                <a:gd name="T50" fmla="*/ 282 w 282"/>
                <a:gd name="T51" fmla="*/ 340 h 454"/>
                <a:gd name="T52" fmla="*/ 253 w 282"/>
                <a:gd name="T53" fmla="*/ 314 h 454"/>
                <a:gd name="T54" fmla="*/ 272 w 282"/>
                <a:gd name="T55" fmla="*/ 275 h 454"/>
                <a:gd name="T56" fmla="*/ 279 w 282"/>
                <a:gd name="T57" fmla="*/ 264 h 454"/>
                <a:gd name="T58" fmla="*/ 265 w 282"/>
                <a:gd name="T59" fmla="*/ 239 h 454"/>
                <a:gd name="T60" fmla="*/ 197 w 282"/>
                <a:gd name="T61" fmla="*/ 151 h 454"/>
                <a:gd name="T62" fmla="*/ 155 w 282"/>
                <a:gd name="T63" fmla="*/ 113 h 454"/>
                <a:gd name="T64" fmla="*/ 168 w 282"/>
                <a:gd name="T65" fmla="*/ 75 h 454"/>
                <a:gd name="T66" fmla="*/ 155 w 282"/>
                <a:gd name="T67" fmla="*/ 51 h 454"/>
                <a:gd name="T68" fmla="*/ 140 w 282"/>
                <a:gd name="T69" fmla="*/ 37 h 454"/>
                <a:gd name="T70" fmla="*/ 98 w 282"/>
                <a:gd name="T71" fmla="*/ 37 h 454"/>
                <a:gd name="T72" fmla="*/ 98 w 282"/>
                <a:gd name="T73" fmla="*/ 12 h 454"/>
                <a:gd name="T74" fmla="*/ 69 w 282"/>
                <a:gd name="T75" fmla="*/ 0 h 454"/>
                <a:gd name="T76" fmla="*/ 69 w 282"/>
                <a:gd name="T77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2" h="454">
                  <a:moveTo>
                    <a:pt x="69" y="0"/>
                  </a:moveTo>
                  <a:lnTo>
                    <a:pt x="31" y="30"/>
                  </a:lnTo>
                  <a:lnTo>
                    <a:pt x="0" y="75"/>
                  </a:lnTo>
                  <a:lnTo>
                    <a:pt x="41" y="100"/>
                  </a:lnTo>
                  <a:lnTo>
                    <a:pt x="41" y="163"/>
                  </a:lnTo>
                  <a:lnTo>
                    <a:pt x="69" y="176"/>
                  </a:lnTo>
                  <a:lnTo>
                    <a:pt x="112" y="151"/>
                  </a:lnTo>
                  <a:lnTo>
                    <a:pt x="140" y="151"/>
                  </a:lnTo>
                  <a:lnTo>
                    <a:pt x="210" y="226"/>
                  </a:lnTo>
                  <a:lnTo>
                    <a:pt x="210" y="252"/>
                  </a:lnTo>
                  <a:lnTo>
                    <a:pt x="224" y="277"/>
                  </a:lnTo>
                  <a:lnTo>
                    <a:pt x="224" y="314"/>
                  </a:lnTo>
                  <a:lnTo>
                    <a:pt x="210" y="328"/>
                  </a:lnTo>
                  <a:lnTo>
                    <a:pt x="168" y="314"/>
                  </a:lnTo>
                  <a:lnTo>
                    <a:pt x="140" y="289"/>
                  </a:lnTo>
                  <a:lnTo>
                    <a:pt x="109" y="317"/>
                  </a:lnTo>
                  <a:lnTo>
                    <a:pt x="98" y="340"/>
                  </a:lnTo>
                  <a:lnTo>
                    <a:pt x="112" y="390"/>
                  </a:lnTo>
                  <a:lnTo>
                    <a:pt x="140" y="416"/>
                  </a:lnTo>
                  <a:lnTo>
                    <a:pt x="183" y="454"/>
                  </a:lnTo>
                  <a:lnTo>
                    <a:pt x="197" y="440"/>
                  </a:lnTo>
                  <a:lnTo>
                    <a:pt x="223" y="415"/>
                  </a:lnTo>
                  <a:lnTo>
                    <a:pt x="224" y="390"/>
                  </a:lnTo>
                  <a:lnTo>
                    <a:pt x="253" y="375"/>
                  </a:lnTo>
                  <a:lnTo>
                    <a:pt x="276" y="364"/>
                  </a:lnTo>
                  <a:lnTo>
                    <a:pt x="282" y="340"/>
                  </a:lnTo>
                  <a:lnTo>
                    <a:pt x="253" y="314"/>
                  </a:lnTo>
                  <a:lnTo>
                    <a:pt x="272" y="275"/>
                  </a:lnTo>
                  <a:lnTo>
                    <a:pt x="279" y="264"/>
                  </a:lnTo>
                  <a:lnTo>
                    <a:pt x="265" y="239"/>
                  </a:lnTo>
                  <a:lnTo>
                    <a:pt x="197" y="151"/>
                  </a:lnTo>
                  <a:lnTo>
                    <a:pt x="155" y="113"/>
                  </a:lnTo>
                  <a:lnTo>
                    <a:pt x="168" y="75"/>
                  </a:lnTo>
                  <a:lnTo>
                    <a:pt x="155" y="51"/>
                  </a:lnTo>
                  <a:lnTo>
                    <a:pt x="140" y="37"/>
                  </a:lnTo>
                  <a:lnTo>
                    <a:pt x="98" y="37"/>
                  </a:lnTo>
                  <a:lnTo>
                    <a:pt x="98" y="12"/>
                  </a:lnTo>
                  <a:lnTo>
                    <a:pt x="69" y="0"/>
                  </a:lnTo>
                  <a:lnTo>
                    <a:pt x="69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75" name="Freeform 327"/>
            <p:cNvSpPr>
              <a:spLocks/>
            </p:cNvSpPr>
            <p:nvPr/>
          </p:nvSpPr>
          <p:spPr bwMode="auto">
            <a:xfrm>
              <a:off x="4271" y="2320"/>
              <a:ext cx="153" cy="253"/>
            </a:xfrm>
            <a:custGeom>
              <a:avLst/>
              <a:gdLst>
                <a:gd name="T0" fmla="*/ 77 w 301"/>
                <a:gd name="T1" fmla="*/ 0 h 478"/>
                <a:gd name="T2" fmla="*/ 60 w 301"/>
                <a:gd name="T3" fmla="*/ 16 h 478"/>
                <a:gd name="T4" fmla="*/ 35 w 301"/>
                <a:gd name="T5" fmla="*/ 41 h 478"/>
                <a:gd name="T6" fmla="*/ 0 w 301"/>
                <a:gd name="T7" fmla="*/ 78 h 478"/>
                <a:gd name="T8" fmla="*/ 48 w 301"/>
                <a:gd name="T9" fmla="*/ 151 h 478"/>
                <a:gd name="T10" fmla="*/ 48 w 301"/>
                <a:gd name="T11" fmla="*/ 202 h 478"/>
                <a:gd name="T12" fmla="*/ 48 w 301"/>
                <a:gd name="T13" fmla="*/ 227 h 478"/>
                <a:gd name="T14" fmla="*/ 62 w 301"/>
                <a:gd name="T15" fmla="*/ 265 h 478"/>
                <a:gd name="T16" fmla="*/ 48 w 301"/>
                <a:gd name="T17" fmla="*/ 365 h 478"/>
                <a:gd name="T18" fmla="*/ 48 w 301"/>
                <a:gd name="T19" fmla="*/ 403 h 478"/>
                <a:gd name="T20" fmla="*/ 91 w 301"/>
                <a:gd name="T21" fmla="*/ 427 h 478"/>
                <a:gd name="T22" fmla="*/ 104 w 301"/>
                <a:gd name="T23" fmla="*/ 472 h 478"/>
                <a:gd name="T24" fmla="*/ 146 w 301"/>
                <a:gd name="T25" fmla="*/ 478 h 478"/>
                <a:gd name="T26" fmla="*/ 118 w 301"/>
                <a:gd name="T27" fmla="*/ 415 h 478"/>
                <a:gd name="T28" fmla="*/ 91 w 301"/>
                <a:gd name="T29" fmla="*/ 390 h 478"/>
                <a:gd name="T30" fmla="*/ 104 w 301"/>
                <a:gd name="T31" fmla="*/ 302 h 478"/>
                <a:gd name="T32" fmla="*/ 104 w 301"/>
                <a:gd name="T33" fmla="*/ 253 h 478"/>
                <a:gd name="T34" fmla="*/ 146 w 301"/>
                <a:gd name="T35" fmla="*/ 265 h 478"/>
                <a:gd name="T36" fmla="*/ 175 w 301"/>
                <a:gd name="T37" fmla="*/ 266 h 478"/>
                <a:gd name="T38" fmla="*/ 188 w 301"/>
                <a:gd name="T39" fmla="*/ 240 h 478"/>
                <a:gd name="T40" fmla="*/ 217 w 301"/>
                <a:gd name="T41" fmla="*/ 214 h 478"/>
                <a:gd name="T42" fmla="*/ 247 w 301"/>
                <a:gd name="T43" fmla="*/ 239 h 478"/>
                <a:gd name="T44" fmla="*/ 297 w 301"/>
                <a:gd name="T45" fmla="*/ 253 h 478"/>
                <a:gd name="T46" fmla="*/ 301 w 301"/>
                <a:gd name="T47" fmla="*/ 227 h 478"/>
                <a:gd name="T48" fmla="*/ 301 w 301"/>
                <a:gd name="T49" fmla="*/ 190 h 478"/>
                <a:gd name="T50" fmla="*/ 287 w 301"/>
                <a:gd name="T51" fmla="*/ 151 h 478"/>
                <a:gd name="T52" fmla="*/ 245 w 301"/>
                <a:gd name="T53" fmla="*/ 101 h 478"/>
                <a:gd name="T54" fmla="*/ 217 w 301"/>
                <a:gd name="T55" fmla="*/ 76 h 478"/>
                <a:gd name="T56" fmla="*/ 183 w 301"/>
                <a:gd name="T57" fmla="*/ 78 h 478"/>
                <a:gd name="T58" fmla="*/ 146 w 301"/>
                <a:gd name="T59" fmla="*/ 101 h 478"/>
                <a:gd name="T60" fmla="*/ 118 w 301"/>
                <a:gd name="T61" fmla="*/ 76 h 478"/>
                <a:gd name="T62" fmla="*/ 116 w 301"/>
                <a:gd name="T63" fmla="*/ 33 h 478"/>
                <a:gd name="T64" fmla="*/ 104 w 301"/>
                <a:gd name="T65" fmla="*/ 13 h 478"/>
                <a:gd name="T66" fmla="*/ 77 w 301"/>
                <a:gd name="T67" fmla="*/ 0 h 478"/>
                <a:gd name="T68" fmla="*/ 77 w 301"/>
                <a:gd name="T69" fmla="*/ 0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1" h="478">
                  <a:moveTo>
                    <a:pt x="77" y="0"/>
                  </a:moveTo>
                  <a:lnTo>
                    <a:pt x="60" y="16"/>
                  </a:lnTo>
                  <a:lnTo>
                    <a:pt x="35" y="41"/>
                  </a:lnTo>
                  <a:lnTo>
                    <a:pt x="0" y="78"/>
                  </a:lnTo>
                  <a:lnTo>
                    <a:pt x="48" y="151"/>
                  </a:lnTo>
                  <a:lnTo>
                    <a:pt x="48" y="202"/>
                  </a:lnTo>
                  <a:lnTo>
                    <a:pt x="48" y="227"/>
                  </a:lnTo>
                  <a:lnTo>
                    <a:pt x="62" y="265"/>
                  </a:lnTo>
                  <a:lnTo>
                    <a:pt x="48" y="365"/>
                  </a:lnTo>
                  <a:lnTo>
                    <a:pt x="48" y="403"/>
                  </a:lnTo>
                  <a:lnTo>
                    <a:pt x="91" y="427"/>
                  </a:lnTo>
                  <a:lnTo>
                    <a:pt x="104" y="472"/>
                  </a:lnTo>
                  <a:lnTo>
                    <a:pt x="146" y="478"/>
                  </a:lnTo>
                  <a:lnTo>
                    <a:pt x="118" y="415"/>
                  </a:lnTo>
                  <a:lnTo>
                    <a:pt x="91" y="390"/>
                  </a:lnTo>
                  <a:lnTo>
                    <a:pt x="104" y="302"/>
                  </a:lnTo>
                  <a:lnTo>
                    <a:pt x="104" y="253"/>
                  </a:lnTo>
                  <a:lnTo>
                    <a:pt x="146" y="265"/>
                  </a:lnTo>
                  <a:lnTo>
                    <a:pt x="175" y="266"/>
                  </a:lnTo>
                  <a:lnTo>
                    <a:pt x="188" y="240"/>
                  </a:lnTo>
                  <a:lnTo>
                    <a:pt x="217" y="214"/>
                  </a:lnTo>
                  <a:lnTo>
                    <a:pt x="247" y="239"/>
                  </a:lnTo>
                  <a:lnTo>
                    <a:pt x="297" y="253"/>
                  </a:lnTo>
                  <a:lnTo>
                    <a:pt x="301" y="227"/>
                  </a:lnTo>
                  <a:lnTo>
                    <a:pt x="301" y="190"/>
                  </a:lnTo>
                  <a:lnTo>
                    <a:pt x="287" y="151"/>
                  </a:lnTo>
                  <a:lnTo>
                    <a:pt x="245" y="101"/>
                  </a:lnTo>
                  <a:lnTo>
                    <a:pt x="217" y="76"/>
                  </a:lnTo>
                  <a:lnTo>
                    <a:pt x="183" y="78"/>
                  </a:lnTo>
                  <a:lnTo>
                    <a:pt x="146" y="101"/>
                  </a:lnTo>
                  <a:lnTo>
                    <a:pt x="118" y="76"/>
                  </a:lnTo>
                  <a:lnTo>
                    <a:pt x="116" y="33"/>
                  </a:lnTo>
                  <a:lnTo>
                    <a:pt x="104" y="13"/>
                  </a:lnTo>
                  <a:lnTo>
                    <a:pt x="77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76" name="Freeform 328"/>
            <p:cNvSpPr>
              <a:spLocks/>
            </p:cNvSpPr>
            <p:nvPr/>
          </p:nvSpPr>
          <p:spPr bwMode="auto">
            <a:xfrm>
              <a:off x="4271" y="2320"/>
              <a:ext cx="153" cy="253"/>
            </a:xfrm>
            <a:custGeom>
              <a:avLst/>
              <a:gdLst>
                <a:gd name="T0" fmla="*/ 77 w 301"/>
                <a:gd name="T1" fmla="*/ 0 h 478"/>
                <a:gd name="T2" fmla="*/ 60 w 301"/>
                <a:gd name="T3" fmla="*/ 16 h 478"/>
                <a:gd name="T4" fmla="*/ 35 w 301"/>
                <a:gd name="T5" fmla="*/ 41 h 478"/>
                <a:gd name="T6" fmla="*/ 0 w 301"/>
                <a:gd name="T7" fmla="*/ 78 h 478"/>
                <a:gd name="T8" fmla="*/ 48 w 301"/>
                <a:gd name="T9" fmla="*/ 151 h 478"/>
                <a:gd name="T10" fmla="*/ 48 w 301"/>
                <a:gd name="T11" fmla="*/ 202 h 478"/>
                <a:gd name="T12" fmla="*/ 48 w 301"/>
                <a:gd name="T13" fmla="*/ 227 h 478"/>
                <a:gd name="T14" fmla="*/ 62 w 301"/>
                <a:gd name="T15" fmla="*/ 265 h 478"/>
                <a:gd name="T16" fmla="*/ 48 w 301"/>
                <a:gd name="T17" fmla="*/ 365 h 478"/>
                <a:gd name="T18" fmla="*/ 48 w 301"/>
                <a:gd name="T19" fmla="*/ 403 h 478"/>
                <a:gd name="T20" fmla="*/ 91 w 301"/>
                <a:gd name="T21" fmla="*/ 427 h 478"/>
                <a:gd name="T22" fmla="*/ 104 w 301"/>
                <a:gd name="T23" fmla="*/ 472 h 478"/>
                <a:gd name="T24" fmla="*/ 146 w 301"/>
                <a:gd name="T25" fmla="*/ 478 h 478"/>
                <a:gd name="T26" fmla="*/ 118 w 301"/>
                <a:gd name="T27" fmla="*/ 415 h 478"/>
                <a:gd name="T28" fmla="*/ 91 w 301"/>
                <a:gd name="T29" fmla="*/ 390 h 478"/>
                <a:gd name="T30" fmla="*/ 104 w 301"/>
                <a:gd name="T31" fmla="*/ 302 h 478"/>
                <a:gd name="T32" fmla="*/ 104 w 301"/>
                <a:gd name="T33" fmla="*/ 253 h 478"/>
                <a:gd name="T34" fmla="*/ 146 w 301"/>
                <a:gd name="T35" fmla="*/ 265 h 478"/>
                <a:gd name="T36" fmla="*/ 175 w 301"/>
                <a:gd name="T37" fmla="*/ 266 h 478"/>
                <a:gd name="T38" fmla="*/ 188 w 301"/>
                <a:gd name="T39" fmla="*/ 240 h 478"/>
                <a:gd name="T40" fmla="*/ 217 w 301"/>
                <a:gd name="T41" fmla="*/ 214 h 478"/>
                <a:gd name="T42" fmla="*/ 247 w 301"/>
                <a:gd name="T43" fmla="*/ 239 h 478"/>
                <a:gd name="T44" fmla="*/ 297 w 301"/>
                <a:gd name="T45" fmla="*/ 253 h 478"/>
                <a:gd name="T46" fmla="*/ 301 w 301"/>
                <a:gd name="T47" fmla="*/ 227 h 478"/>
                <a:gd name="T48" fmla="*/ 301 w 301"/>
                <a:gd name="T49" fmla="*/ 190 h 478"/>
                <a:gd name="T50" fmla="*/ 287 w 301"/>
                <a:gd name="T51" fmla="*/ 151 h 478"/>
                <a:gd name="T52" fmla="*/ 245 w 301"/>
                <a:gd name="T53" fmla="*/ 101 h 478"/>
                <a:gd name="T54" fmla="*/ 217 w 301"/>
                <a:gd name="T55" fmla="*/ 76 h 478"/>
                <a:gd name="T56" fmla="*/ 183 w 301"/>
                <a:gd name="T57" fmla="*/ 78 h 478"/>
                <a:gd name="T58" fmla="*/ 146 w 301"/>
                <a:gd name="T59" fmla="*/ 101 h 478"/>
                <a:gd name="T60" fmla="*/ 118 w 301"/>
                <a:gd name="T61" fmla="*/ 76 h 478"/>
                <a:gd name="T62" fmla="*/ 116 w 301"/>
                <a:gd name="T63" fmla="*/ 33 h 478"/>
                <a:gd name="T64" fmla="*/ 104 w 301"/>
                <a:gd name="T65" fmla="*/ 13 h 478"/>
                <a:gd name="T66" fmla="*/ 77 w 301"/>
                <a:gd name="T67" fmla="*/ 0 h 478"/>
                <a:gd name="T68" fmla="*/ 77 w 301"/>
                <a:gd name="T69" fmla="*/ 0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1" h="478">
                  <a:moveTo>
                    <a:pt x="77" y="0"/>
                  </a:moveTo>
                  <a:lnTo>
                    <a:pt x="60" y="16"/>
                  </a:lnTo>
                  <a:lnTo>
                    <a:pt x="35" y="41"/>
                  </a:lnTo>
                  <a:lnTo>
                    <a:pt x="0" y="78"/>
                  </a:lnTo>
                  <a:lnTo>
                    <a:pt x="48" y="151"/>
                  </a:lnTo>
                  <a:lnTo>
                    <a:pt x="48" y="202"/>
                  </a:lnTo>
                  <a:lnTo>
                    <a:pt x="48" y="227"/>
                  </a:lnTo>
                  <a:lnTo>
                    <a:pt x="62" y="265"/>
                  </a:lnTo>
                  <a:lnTo>
                    <a:pt x="48" y="365"/>
                  </a:lnTo>
                  <a:lnTo>
                    <a:pt x="48" y="403"/>
                  </a:lnTo>
                  <a:lnTo>
                    <a:pt x="91" y="427"/>
                  </a:lnTo>
                  <a:lnTo>
                    <a:pt x="104" y="472"/>
                  </a:lnTo>
                  <a:lnTo>
                    <a:pt x="146" y="478"/>
                  </a:lnTo>
                  <a:lnTo>
                    <a:pt x="118" y="415"/>
                  </a:lnTo>
                  <a:lnTo>
                    <a:pt x="91" y="390"/>
                  </a:lnTo>
                  <a:lnTo>
                    <a:pt x="104" y="302"/>
                  </a:lnTo>
                  <a:lnTo>
                    <a:pt x="104" y="253"/>
                  </a:lnTo>
                  <a:lnTo>
                    <a:pt x="146" y="265"/>
                  </a:lnTo>
                  <a:lnTo>
                    <a:pt x="175" y="266"/>
                  </a:lnTo>
                  <a:lnTo>
                    <a:pt x="188" y="240"/>
                  </a:lnTo>
                  <a:lnTo>
                    <a:pt x="217" y="214"/>
                  </a:lnTo>
                  <a:lnTo>
                    <a:pt x="247" y="239"/>
                  </a:lnTo>
                  <a:lnTo>
                    <a:pt x="297" y="253"/>
                  </a:lnTo>
                  <a:lnTo>
                    <a:pt x="301" y="227"/>
                  </a:lnTo>
                  <a:lnTo>
                    <a:pt x="301" y="190"/>
                  </a:lnTo>
                  <a:lnTo>
                    <a:pt x="287" y="151"/>
                  </a:lnTo>
                  <a:lnTo>
                    <a:pt x="245" y="101"/>
                  </a:lnTo>
                  <a:lnTo>
                    <a:pt x="217" y="76"/>
                  </a:lnTo>
                  <a:lnTo>
                    <a:pt x="183" y="78"/>
                  </a:lnTo>
                  <a:lnTo>
                    <a:pt x="146" y="101"/>
                  </a:lnTo>
                  <a:lnTo>
                    <a:pt x="118" y="76"/>
                  </a:lnTo>
                  <a:lnTo>
                    <a:pt x="116" y="33"/>
                  </a:lnTo>
                  <a:lnTo>
                    <a:pt x="104" y="13"/>
                  </a:lnTo>
                  <a:lnTo>
                    <a:pt x="77" y="0"/>
                  </a:lnTo>
                  <a:lnTo>
                    <a:pt x="77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77" name="Freeform 329"/>
            <p:cNvSpPr>
              <a:spLocks/>
            </p:cNvSpPr>
            <p:nvPr/>
          </p:nvSpPr>
          <p:spPr bwMode="auto">
            <a:xfrm>
              <a:off x="4172" y="2161"/>
              <a:ext cx="171" cy="319"/>
            </a:xfrm>
            <a:custGeom>
              <a:avLst/>
              <a:gdLst>
                <a:gd name="T0" fmla="*/ 154 w 335"/>
                <a:gd name="T1" fmla="*/ 0 h 603"/>
                <a:gd name="T2" fmla="*/ 127 w 335"/>
                <a:gd name="T3" fmla="*/ 24 h 603"/>
                <a:gd name="T4" fmla="*/ 85 w 335"/>
                <a:gd name="T5" fmla="*/ 62 h 603"/>
                <a:gd name="T6" fmla="*/ 59 w 335"/>
                <a:gd name="T7" fmla="*/ 115 h 603"/>
                <a:gd name="T8" fmla="*/ 58 w 335"/>
                <a:gd name="T9" fmla="*/ 173 h 603"/>
                <a:gd name="T10" fmla="*/ 24 w 335"/>
                <a:gd name="T11" fmla="*/ 176 h 603"/>
                <a:gd name="T12" fmla="*/ 15 w 335"/>
                <a:gd name="T13" fmla="*/ 201 h 603"/>
                <a:gd name="T14" fmla="*/ 12 w 335"/>
                <a:gd name="T15" fmla="*/ 258 h 603"/>
                <a:gd name="T16" fmla="*/ 0 w 335"/>
                <a:gd name="T17" fmla="*/ 289 h 603"/>
                <a:gd name="T18" fmla="*/ 43 w 335"/>
                <a:gd name="T19" fmla="*/ 314 h 603"/>
                <a:gd name="T20" fmla="*/ 70 w 335"/>
                <a:gd name="T21" fmla="*/ 402 h 603"/>
                <a:gd name="T22" fmla="*/ 97 w 335"/>
                <a:gd name="T23" fmla="*/ 440 h 603"/>
                <a:gd name="T24" fmla="*/ 112 w 335"/>
                <a:gd name="T25" fmla="*/ 452 h 603"/>
                <a:gd name="T26" fmla="*/ 140 w 335"/>
                <a:gd name="T27" fmla="*/ 452 h 603"/>
                <a:gd name="T28" fmla="*/ 154 w 335"/>
                <a:gd name="T29" fmla="*/ 402 h 603"/>
                <a:gd name="T30" fmla="*/ 182 w 335"/>
                <a:gd name="T31" fmla="*/ 428 h 603"/>
                <a:gd name="T32" fmla="*/ 182 w 335"/>
                <a:gd name="T33" fmla="*/ 465 h 603"/>
                <a:gd name="T34" fmla="*/ 211 w 335"/>
                <a:gd name="T35" fmla="*/ 503 h 603"/>
                <a:gd name="T36" fmla="*/ 225 w 335"/>
                <a:gd name="T37" fmla="*/ 515 h 603"/>
                <a:gd name="T38" fmla="*/ 225 w 335"/>
                <a:gd name="T39" fmla="*/ 566 h 603"/>
                <a:gd name="T40" fmla="*/ 253 w 335"/>
                <a:gd name="T41" fmla="*/ 603 h 603"/>
                <a:gd name="T42" fmla="*/ 253 w 335"/>
                <a:gd name="T43" fmla="*/ 554 h 603"/>
                <a:gd name="T44" fmla="*/ 239 w 335"/>
                <a:gd name="T45" fmla="*/ 528 h 603"/>
                <a:gd name="T46" fmla="*/ 239 w 335"/>
                <a:gd name="T47" fmla="*/ 465 h 603"/>
                <a:gd name="T48" fmla="*/ 211 w 335"/>
                <a:gd name="T49" fmla="*/ 415 h 603"/>
                <a:gd name="T50" fmla="*/ 189 w 335"/>
                <a:gd name="T51" fmla="*/ 372 h 603"/>
                <a:gd name="T52" fmla="*/ 220 w 335"/>
                <a:gd name="T53" fmla="*/ 344 h 603"/>
                <a:gd name="T54" fmla="*/ 240 w 335"/>
                <a:gd name="T55" fmla="*/ 324 h 603"/>
                <a:gd name="T56" fmla="*/ 268 w 335"/>
                <a:gd name="T57" fmla="*/ 301 h 603"/>
                <a:gd name="T58" fmla="*/ 295 w 335"/>
                <a:gd name="T59" fmla="*/ 263 h 603"/>
                <a:gd name="T60" fmla="*/ 335 w 335"/>
                <a:gd name="T61" fmla="*/ 229 h 603"/>
                <a:gd name="T62" fmla="*/ 319 w 335"/>
                <a:gd name="T63" fmla="*/ 164 h 603"/>
                <a:gd name="T64" fmla="*/ 268 w 335"/>
                <a:gd name="T65" fmla="*/ 162 h 603"/>
                <a:gd name="T66" fmla="*/ 225 w 335"/>
                <a:gd name="T67" fmla="*/ 125 h 603"/>
                <a:gd name="T68" fmla="*/ 224 w 335"/>
                <a:gd name="T69" fmla="*/ 75 h 603"/>
                <a:gd name="T70" fmla="*/ 197 w 335"/>
                <a:gd name="T71" fmla="*/ 16 h 603"/>
                <a:gd name="T72" fmla="*/ 182 w 335"/>
                <a:gd name="T73" fmla="*/ 12 h 603"/>
                <a:gd name="T74" fmla="*/ 154 w 335"/>
                <a:gd name="T75" fmla="*/ 0 h 603"/>
                <a:gd name="T76" fmla="*/ 154 w 335"/>
                <a:gd name="T77" fmla="*/ 0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35" h="603">
                  <a:moveTo>
                    <a:pt x="154" y="0"/>
                  </a:moveTo>
                  <a:lnTo>
                    <a:pt x="127" y="24"/>
                  </a:lnTo>
                  <a:lnTo>
                    <a:pt x="85" y="62"/>
                  </a:lnTo>
                  <a:lnTo>
                    <a:pt x="59" y="115"/>
                  </a:lnTo>
                  <a:lnTo>
                    <a:pt x="58" y="173"/>
                  </a:lnTo>
                  <a:lnTo>
                    <a:pt x="24" y="176"/>
                  </a:lnTo>
                  <a:lnTo>
                    <a:pt x="15" y="201"/>
                  </a:lnTo>
                  <a:lnTo>
                    <a:pt x="12" y="258"/>
                  </a:lnTo>
                  <a:lnTo>
                    <a:pt x="0" y="289"/>
                  </a:lnTo>
                  <a:lnTo>
                    <a:pt x="43" y="314"/>
                  </a:lnTo>
                  <a:lnTo>
                    <a:pt x="70" y="402"/>
                  </a:lnTo>
                  <a:lnTo>
                    <a:pt x="97" y="440"/>
                  </a:lnTo>
                  <a:lnTo>
                    <a:pt x="112" y="452"/>
                  </a:lnTo>
                  <a:lnTo>
                    <a:pt x="140" y="452"/>
                  </a:lnTo>
                  <a:lnTo>
                    <a:pt x="154" y="402"/>
                  </a:lnTo>
                  <a:lnTo>
                    <a:pt x="182" y="428"/>
                  </a:lnTo>
                  <a:lnTo>
                    <a:pt x="182" y="465"/>
                  </a:lnTo>
                  <a:lnTo>
                    <a:pt x="211" y="503"/>
                  </a:lnTo>
                  <a:lnTo>
                    <a:pt x="225" y="515"/>
                  </a:lnTo>
                  <a:lnTo>
                    <a:pt x="225" y="566"/>
                  </a:lnTo>
                  <a:lnTo>
                    <a:pt x="253" y="603"/>
                  </a:lnTo>
                  <a:lnTo>
                    <a:pt x="253" y="554"/>
                  </a:lnTo>
                  <a:lnTo>
                    <a:pt x="239" y="528"/>
                  </a:lnTo>
                  <a:lnTo>
                    <a:pt x="239" y="465"/>
                  </a:lnTo>
                  <a:lnTo>
                    <a:pt x="211" y="415"/>
                  </a:lnTo>
                  <a:lnTo>
                    <a:pt x="189" y="372"/>
                  </a:lnTo>
                  <a:lnTo>
                    <a:pt x="220" y="344"/>
                  </a:lnTo>
                  <a:lnTo>
                    <a:pt x="240" y="324"/>
                  </a:lnTo>
                  <a:lnTo>
                    <a:pt x="268" y="301"/>
                  </a:lnTo>
                  <a:lnTo>
                    <a:pt x="295" y="263"/>
                  </a:lnTo>
                  <a:lnTo>
                    <a:pt x="335" y="229"/>
                  </a:lnTo>
                  <a:lnTo>
                    <a:pt x="319" y="164"/>
                  </a:lnTo>
                  <a:lnTo>
                    <a:pt x="268" y="162"/>
                  </a:lnTo>
                  <a:lnTo>
                    <a:pt x="225" y="125"/>
                  </a:lnTo>
                  <a:lnTo>
                    <a:pt x="224" y="75"/>
                  </a:lnTo>
                  <a:lnTo>
                    <a:pt x="197" y="16"/>
                  </a:lnTo>
                  <a:lnTo>
                    <a:pt x="182" y="12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78" name="Freeform 330"/>
            <p:cNvSpPr>
              <a:spLocks/>
            </p:cNvSpPr>
            <p:nvPr/>
          </p:nvSpPr>
          <p:spPr bwMode="auto">
            <a:xfrm>
              <a:off x="4172" y="2161"/>
              <a:ext cx="171" cy="319"/>
            </a:xfrm>
            <a:custGeom>
              <a:avLst/>
              <a:gdLst>
                <a:gd name="T0" fmla="*/ 154 w 335"/>
                <a:gd name="T1" fmla="*/ 0 h 603"/>
                <a:gd name="T2" fmla="*/ 127 w 335"/>
                <a:gd name="T3" fmla="*/ 24 h 603"/>
                <a:gd name="T4" fmla="*/ 85 w 335"/>
                <a:gd name="T5" fmla="*/ 62 h 603"/>
                <a:gd name="T6" fmla="*/ 59 w 335"/>
                <a:gd name="T7" fmla="*/ 115 h 603"/>
                <a:gd name="T8" fmla="*/ 58 w 335"/>
                <a:gd name="T9" fmla="*/ 173 h 603"/>
                <a:gd name="T10" fmla="*/ 24 w 335"/>
                <a:gd name="T11" fmla="*/ 176 h 603"/>
                <a:gd name="T12" fmla="*/ 15 w 335"/>
                <a:gd name="T13" fmla="*/ 201 h 603"/>
                <a:gd name="T14" fmla="*/ 12 w 335"/>
                <a:gd name="T15" fmla="*/ 258 h 603"/>
                <a:gd name="T16" fmla="*/ 0 w 335"/>
                <a:gd name="T17" fmla="*/ 289 h 603"/>
                <a:gd name="T18" fmla="*/ 43 w 335"/>
                <a:gd name="T19" fmla="*/ 314 h 603"/>
                <a:gd name="T20" fmla="*/ 70 w 335"/>
                <a:gd name="T21" fmla="*/ 402 h 603"/>
                <a:gd name="T22" fmla="*/ 97 w 335"/>
                <a:gd name="T23" fmla="*/ 440 h 603"/>
                <a:gd name="T24" fmla="*/ 112 w 335"/>
                <a:gd name="T25" fmla="*/ 452 h 603"/>
                <a:gd name="T26" fmla="*/ 140 w 335"/>
                <a:gd name="T27" fmla="*/ 452 h 603"/>
                <a:gd name="T28" fmla="*/ 154 w 335"/>
                <a:gd name="T29" fmla="*/ 402 h 603"/>
                <a:gd name="T30" fmla="*/ 182 w 335"/>
                <a:gd name="T31" fmla="*/ 428 h 603"/>
                <a:gd name="T32" fmla="*/ 182 w 335"/>
                <a:gd name="T33" fmla="*/ 465 h 603"/>
                <a:gd name="T34" fmla="*/ 211 w 335"/>
                <a:gd name="T35" fmla="*/ 503 h 603"/>
                <a:gd name="T36" fmla="*/ 225 w 335"/>
                <a:gd name="T37" fmla="*/ 515 h 603"/>
                <a:gd name="T38" fmla="*/ 225 w 335"/>
                <a:gd name="T39" fmla="*/ 566 h 603"/>
                <a:gd name="T40" fmla="*/ 253 w 335"/>
                <a:gd name="T41" fmla="*/ 603 h 603"/>
                <a:gd name="T42" fmla="*/ 253 w 335"/>
                <a:gd name="T43" fmla="*/ 554 h 603"/>
                <a:gd name="T44" fmla="*/ 239 w 335"/>
                <a:gd name="T45" fmla="*/ 528 h 603"/>
                <a:gd name="T46" fmla="*/ 239 w 335"/>
                <a:gd name="T47" fmla="*/ 465 h 603"/>
                <a:gd name="T48" fmla="*/ 211 w 335"/>
                <a:gd name="T49" fmla="*/ 415 h 603"/>
                <a:gd name="T50" fmla="*/ 189 w 335"/>
                <a:gd name="T51" fmla="*/ 372 h 603"/>
                <a:gd name="T52" fmla="*/ 220 w 335"/>
                <a:gd name="T53" fmla="*/ 344 h 603"/>
                <a:gd name="T54" fmla="*/ 240 w 335"/>
                <a:gd name="T55" fmla="*/ 324 h 603"/>
                <a:gd name="T56" fmla="*/ 268 w 335"/>
                <a:gd name="T57" fmla="*/ 301 h 603"/>
                <a:gd name="T58" fmla="*/ 295 w 335"/>
                <a:gd name="T59" fmla="*/ 263 h 603"/>
                <a:gd name="T60" fmla="*/ 335 w 335"/>
                <a:gd name="T61" fmla="*/ 229 h 603"/>
                <a:gd name="T62" fmla="*/ 319 w 335"/>
                <a:gd name="T63" fmla="*/ 164 h 603"/>
                <a:gd name="T64" fmla="*/ 268 w 335"/>
                <a:gd name="T65" fmla="*/ 162 h 603"/>
                <a:gd name="T66" fmla="*/ 225 w 335"/>
                <a:gd name="T67" fmla="*/ 125 h 603"/>
                <a:gd name="T68" fmla="*/ 224 w 335"/>
                <a:gd name="T69" fmla="*/ 75 h 603"/>
                <a:gd name="T70" fmla="*/ 197 w 335"/>
                <a:gd name="T71" fmla="*/ 16 h 603"/>
                <a:gd name="T72" fmla="*/ 182 w 335"/>
                <a:gd name="T73" fmla="*/ 12 h 603"/>
                <a:gd name="T74" fmla="*/ 154 w 335"/>
                <a:gd name="T75" fmla="*/ 0 h 603"/>
                <a:gd name="T76" fmla="*/ 154 w 335"/>
                <a:gd name="T77" fmla="*/ 0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35" h="603">
                  <a:moveTo>
                    <a:pt x="154" y="0"/>
                  </a:moveTo>
                  <a:lnTo>
                    <a:pt x="127" y="24"/>
                  </a:lnTo>
                  <a:lnTo>
                    <a:pt x="85" y="62"/>
                  </a:lnTo>
                  <a:lnTo>
                    <a:pt x="59" y="115"/>
                  </a:lnTo>
                  <a:lnTo>
                    <a:pt x="58" y="173"/>
                  </a:lnTo>
                  <a:lnTo>
                    <a:pt x="24" y="176"/>
                  </a:lnTo>
                  <a:lnTo>
                    <a:pt x="15" y="201"/>
                  </a:lnTo>
                  <a:lnTo>
                    <a:pt x="12" y="258"/>
                  </a:lnTo>
                  <a:lnTo>
                    <a:pt x="0" y="289"/>
                  </a:lnTo>
                  <a:lnTo>
                    <a:pt x="43" y="314"/>
                  </a:lnTo>
                  <a:lnTo>
                    <a:pt x="70" y="402"/>
                  </a:lnTo>
                  <a:lnTo>
                    <a:pt x="97" y="440"/>
                  </a:lnTo>
                  <a:lnTo>
                    <a:pt x="112" y="452"/>
                  </a:lnTo>
                  <a:lnTo>
                    <a:pt x="140" y="452"/>
                  </a:lnTo>
                  <a:lnTo>
                    <a:pt x="154" y="402"/>
                  </a:lnTo>
                  <a:lnTo>
                    <a:pt x="182" y="428"/>
                  </a:lnTo>
                  <a:lnTo>
                    <a:pt x="182" y="465"/>
                  </a:lnTo>
                  <a:lnTo>
                    <a:pt x="211" y="503"/>
                  </a:lnTo>
                  <a:lnTo>
                    <a:pt x="225" y="515"/>
                  </a:lnTo>
                  <a:lnTo>
                    <a:pt x="225" y="566"/>
                  </a:lnTo>
                  <a:lnTo>
                    <a:pt x="253" y="603"/>
                  </a:lnTo>
                  <a:lnTo>
                    <a:pt x="253" y="554"/>
                  </a:lnTo>
                  <a:lnTo>
                    <a:pt x="239" y="528"/>
                  </a:lnTo>
                  <a:lnTo>
                    <a:pt x="239" y="465"/>
                  </a:lnTo>
                  <a:lnTo>
                    <a:pt x="211" y="415"/>
                  </a:lnTo>
                  <a:lnTo>
                    <a:pt x="189" y="372"/>
                  </a:lnTo>
                  <a:lnTo>
                    <a:pt x="220" y="344"/>
                  </a:lnTo>
                  <a:lnTo>
                    <a:pt x="240" y="324"/>
                  </a:lnTo>
                  <a:lnTo>
                    <a:pt x="268" y="301"/>
                  </a:lnTo>
                  <a:lnTo>
                    <a:pt x="295" y="263"/>
                  </a:lnTo>
                  <a:lnTo>
                    <a:pt x="335" y="229"/>
                  </a:lnTo>
                  <a:lnTo>
                    <a:pt x="319" y="164"/>
                  </a:lnTo>
                  <a:lnTo>
                    <a:pt x="268" y="162"/>
                  </a:lnTo>
                  <a:lnTo>
                    <a:pt x="225" y="125"/>
                  </a:lnTo>
                  <a:lnTo>
                    <a:pt x="224" y="75"/>
                  </a:lnTo>
                  <a:lnTo>
                    <a:pt x="197" y="16"/>
                  </a:lnTo>
                  <a:lnTo>
                    <a:pt x="182" y="12"/>
                  </a:lnTo>
                  <a:lnTo>
                    <a:pt x="154" y="0"/>
                  </a:lnTo>
                  <a:lnTo>
                    <a:pt x="154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79" name="Freeform 331"/>
            <p:cNvSpPr>
              <a:spLocks/>
            </p:cNvSpPr>
            <p:nvPr/>
          </p:nvSpPr>
          <p:spPr bwMode="auto">
            <a:xfrm>
              <a:off x="4084" y="2205"/>
              <a:ext cx="94" cy="111"/>
            </a:xfrm>
            <a:custGeom>
              <a:avLst/>
              <a:gdLst>
                <a:gd name="T0" fmla="*/ 169 w 182"/>
                <a:gd name="T1" fmla="*/ 207 h 207"/>
                <a:gd name="T2" fmla="*/ 153 w 182"/>
                <a:gd name="T3" fmla="*/ 165 h 207"/>
                <a:gd name="T4" fmla="*/ 110 w 182"/>
                <a:gd name="T5" fmla="*/ 115 h 207"/>
                <a:gd name="T6" fmla="*/ 84 w 182"/>
                <a:gd name="T7" fmla="*/ 89 h 207"/>
                <a:gd name="T8" fmla="*/ 53 w 182"/>
                <a:gd name="T9" fmla="*/ 55 h 207"/>
                <a:gd name="T10" fmla="*/ 42 w 182"/>
                <a:gd name="T11" fmla="*/ 64 h 207"/>
                <a:gd name="T12" fmla="*/ 42 w 182"/>
                <a:gd name="T13" fmla="*/ 104 h 207"/>
                <a:gd name="T14" fmla="*/ 13 w 182"/>
                <a:gd name="T15" fmla="*/ 141 h 207"/>
                <a:gd name="T16" fmla="*/ 13 w 182"/>
                <a:gd name="T17" fmla="*/ 104 h 207"/>
                <a:gd name="T18" fmla="*/ 13 w 182"/>
                <a:gd name="T19" fmla="*/ 40 h 207"/>
                <a:gd name="T20" fmla="*/ 0 w 182"/>
                <a:gd name="T21" fmla="*/ 27 h 207"/>
                <a:gd name="T22" fmla="*/ 0 w 182"/>
                <a:gd name="T23" fmla="*/ 2 h 207"/>
                <a:gd name="T24" fmla="*/ 18 w 182"/>
                <a:gd name="T25" fmla="*/ 0 h 207"/>
                <a:gd name="T26" fmla="*/ 86 w 182"/>
                <a:gd name="T27" fmla="*/ 15 h 207"/>
                <a:gd name="T28" fmla="*/ 94 w 182"/>
                <a:gd name="T29" fmla="*/ 39 h 207"/>
                <a:gd name="T30" fmla="*/ 127 w 182"/>
                <a:gd name="T31" fmla="*/ 33 h 207"/>
                <a:gd name="T32" fmla="*/ 142 w 182"/>
                <a:gd name="T33" fmla="*/ 58 h 207"/>
                <a:gd name="T34" fmla="*/ 146 w 182"/>
                <a:gd name="T35" fmla="*/ 92 h 207"/>
                <a:gd name="T36" fmla="*/ 173 w 182"/>
                <a:gd name="T37" fmla="*/ 129 h 207"/>
                <a:gd name="T38" fmla="*/ 182 w 182"/>
                <a:gd name="T39" fmla="*/ 141 h 207"/>
                <a:gd name="T40" fmla="*/ 177 w 182"/>
                <a:gd name="T41" fmla="*/ 177 h 207"/>
                <a:gd name="T42" fmla="*/ 169 w 182"/>
                <a:gd name="T43" fmla="*/ 207 h 207"/>
                <a:gd name="T44" fmla="*/ 169 w 182"/>
                <a:gd name="T45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2" h="207">
                  <a:moveTo>
                    <a:pt x="169" y="207"/>
                  </a:moveTo>
                  <a:lnTo>
                    <a:pt x="153" y="165"/>
                  </a:lnTo>
                  <a:lnTo>
                    <a:pt x="110" y="115"/>
                  </a:lnTo>
                  <a:lnTo>
                    <a:pt x="84" y="89"/>
                  </a:lnTo>
                  <a:lnTo>
                    <a:pt x="53" y="55"/>
                  </a:lnTo>
                  <a:lnTo>
                    <a:pt x="42" y="64"/>
                  </a:lnTo>
                  <a:lnTo>
                    <a:pt x="42" y="104"/>
                  </a:lnTo>
                  <a:lnTo>
                    <a:pt x="13" y="141"/>
                  </a:lnTo>
                  <a:lnTo>
                    <a:pt x="13" y="104"/>
                  </a:lnTo>
                  <a:lnTo>
                    <a:pt x="13" y="40"/>
                  </a:lnTo>
                  <a:lnTo>
                    <a:pt x="0" y="27"/>
                  </a:lnTo>
                  <a:lnTo>
                    <a:pt x="0" y="2"/>
                  </a:lnTo>
                  <a:lnTo>
                    <a:pt x="18" y="0"/>
                  </a:lnTo>
                  <a:lnTo>
                    <a:pt x="86" y="15"/>
                  </a:lnTo>
                  <a:lnTo>
                    <a:pt x="94" y="39"/>
                  </a:lnTo>
                  <a:lnTo>
                    <a:pt x="127" y="33"/>
                  </a:lnTo>
                  <a:lnTo>
                    <a:pt x="142" y="58"/>
                  </a:lnTo>
                  <a:lnTo>
                    <a:pt x="146" y="92"/>
                  </a:lnTo>
                  <a:lnTo>
                    <a:pt x="173" y="129"/>
                  </a:lnTo>
                  <a:lnTo>
                    <a:pt x="182" y="141"/>
                  </a:lnTo>
                  <a:lnTo>
                    <a:pt x="177" y="177"/>
                  </a:lnTo>
                  <a:lnTo>
                    <a:pt x="169" y="207"/>
                  </a:lnTo>
                  <a:lnTo>
                    <a:pt x="169" y="207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80" name="Freeform 332"/>
            <p:cNvSpPr>
              <a:spLocks/>
            </p:cNvSpPr>
            <p:nvPr/>
          </p:nvSpPr>
          <p:spPr bwMode="auto">
            <a:xfrm>
              <a:off x="4084" y="2205"/>
              <a:ext cx="94" cy="111"/>
            </a:xfrm>
            <a:custGeom>
              <a:avLst/>
              <a:gdLst>
                <a:gd name="T0" fmla="*/ 169 w 182"/>
                <a:gd name="T1" fmla="*/ 207 h 207"/>
                <a:gd name="T2" fmla="*/ 153 w 182"/>
                <a:gd name="T3" fmla="*/ 165 h 207"/>
                <a:gd name="T4" fmla="*/ 110 w 182"/>
                <a:gd name="T5" fmla="*/ 115 h 207"/>
                <a:gd name="T6" fmla="*/ 84 w 182"/>
                <a:gd name="T7" fmla="*/ 89 h 207"/>
                <a:gd name="T8" fmla="*/ 53 w 182"/>
                <a:gd name="T9" fmla="*/ 55 h 207"/>
                <a:gd name="T10" fmla="*/ 42 w 182"/>
                <a:gd name="T11" fmla="*/ 64 h 207"/>
                <a:gd name="T12" fmla="*/ 42 w 182"/>
                <a:gd name="T13" fmla="*/ 104 h 207"/>
                <a:gd name="T14" fmla="*/ 13 w 182"/>
                <a:gd name="T15" fmla="*/ 141 h 207"/>
                <a:gd name="T16" fmla="*/ 13 w 182"/>
                <a:gd name="T17" fmla="*/ 104 h 207"/>
                <a:gd name="T18" fmla="*/ 13 w 182"/>
                <a:gd name="T19" fmla="*/ 40 h 207"/>
                <a:gd name="T20" fmla="*/ 0 w 182"/>
                <a:gd name="T21" fmla="*/ 27 h 207"/>
                <a:gd name="T22" fmla="*/ 0 w 182"/>
                <a:gd name="T23" fmla="*/ 2 h 207"/>
                <a:gd name="T24" fmla="*/ 18 w 182"/>
                <a:gd name="T25" fmla="*/ 0 h 207"/>
                <a:gd name="T26" fmla="*/ 86 w 182"/>
                <a:gd name="T27" fmla="*/ 15 h 207"/>
                <a:gd name="T28" fmla="*/ 94 w 182"/>
                <a:gd name="T29" fmla="*/ 39 h 207"/>
                <a:gd name="T30" fmla="*/ 127 w 182"/>
                <a:gd name="T31" fmla="*/ 33 h 207"/>
                <a:gd name="T32" fmla="*/ 142 w 182"/>
                <a:gd name="T33" fmla="*/ 58 h 207"/>
                <a:gd name="T34" fmla="*/ 146 w 182"/>
                <a:gd name="T35" fmla="*/ 92 h 207"/>
                <a:gd name="T36" fmla="*/ 173 w 182"/>
                <a:gd name="T37" fmla="*/ 129 h 207"/>
                <a:gd name="T38" fmla="*/ 182 w 182"/>
                <a:gd name="T39" fmla="*/ 141 h 207"/>
                <a:gd name="T40" fmla="*/ 177 w 182"/>
                <a:gd name="T41" fmla="*/ 177 h 207"/>
                <a:gd name="T42" fmla="*/ 169 w 182"/>
                <a:gd name="T43" fmla="*/ 207 h 207"/>
                <a:gd name="T44" fmla="*/ 169 w 182"/>
                <a:gd name="T45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2" h="207">
                  <a:moveTo>
                    <a:pt x="169" y="207"/>
                  </a:moveTo>
                  <a:lnTo>
                    <a:pt x="153" y="165"/>
                  </a:lnTo>
                  <a:lnTo>
                    <a:pt x="110" y="115"/>
                  </a:lnTo>
                  <a:lnTo>
                    <a:pt x="84" y="89"/>
                  </a:lnTo>
                  <a:lnTo>
                    <a:pt x="53" y="55"/>
                  </a:lnTo>
                  <a:lnTo>
                    <a:pt x="42" y="64"/>
                  </a:lnTo>
                  <a:lnTo>
                    <a:pt x="42" y="104"/>
                  </a:lnTo>
                  <a:lnTo>
                    <a:pt x="13" y="141"/>
                  </a:lnTo>
                  <a:lnTo>
                    <a:pt x="13" y="104"/>
                  </a:lnTo>
                  <a:lnTo>
                    <a:pt x="13" y="40"/>
                  </a:lnTo>
                  <a:lnTo>
                    <a:pt x="0" y="27"/>
                  </a:lnTo>
                  <a:lnTo>
                    <a:pt x="0" y="2"/>
                  </a:lnTo>
                  <a:lnTo>
                    <a:pt x="18" y="0"/>
                  </a:lnTo>
                  <a:lnTo>
                    <a:pt x="86" y="15"/>
                  </a:lnTo>
                  <a:lnTo>
                    <a:pt x="94" y="39"/>
                  </a:lnTo>
                  <a:lnTo>
                    <a:pt x="127" y="33"/>
                  </a:lnTo>
                  <a:lnTo>
                    <a:pt x="142" y="58"/>
                  </a:lnTo>
                  <a:lnTo>
                    <a:pt x="146" y="92"/>
                  </a:lnTo>
                  <a:lnTo>
                    <a:pt x="173" y="129"/>
                  </a:lnTo>
                  <a:lnTo>
                    <a:pt x="182" y="141"/>
                  </a:lnTo>
                  <a:lnTo>
                    <a:pt x="177" y="177"/>
                  </a:lnTo>
                  <a:lnTo>
                    <a:pt x="169" y="207"/>
                  </a:lnTo>
                  <a:lnTo>
                    <a:pt x="169" y="207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81" name="Freeform 333"/>
            <p:cNvSpPr>
              <a:spLocks/>
            </p:cNvSpPr>
            <p:nvPr/>
          </p:nvSpPr>
          <p:spPr bwMode="auto">
            <a:xfrm>
              <a:off x="4078" y="2140"/>
              <a:ext cx="170" cy="160"/>
            </a:xfrm>
            <a:custGeom>
              <a:avLst/>
              <a:gdLst>
                <a:gd name="T0" fmla="*/ 196 w 334"/>
                <a:gd name="T1" fmla="*/ 303 h 303"/>
                <a:gd name="T2" fmla="*/ 196 w 334"/>
                <a:gd name="T3" fmla="*/ 266 h 303"/>
                <a:gd name="T4" fmla="*/ 154 w 334"/>
                <a:gd name="T5" fmla="*/ 214 h 303"/>
                <a:gd name="T6" fmla="*/ 154 w 334"/>
                <a:gd name="T7" fmla="*/ 189 h 303"/>
                <a:gd name="T8" fmla="*/ 154 w 334"/>
                <a:gd name="T9" fmla="*/ 177 h 303"/>
                <a:gd name="T10" fmla="*/ 148 w 334"/>
                <a:gd name="T11" fmla="*/ 162 h 303"/>
                <a:gd name="T12" fmla="*/ 109 w 334"/>
                <a:gd name="T13" fmla="*/ 165 h 303"/>
                <a:gd name="T14" fmla="*/ 101 w 334"/>
                <a:gd name="T15" fmla="*/ 143 h 303"/>
                <a:gd name="T16" fmla="*/ 27 w 334"/>
                <a:gd name="T17" fmla="*/ 125 h 303"/>
                <a:gd name="T18" fmla="*/ 5 w 334"/>
                <a:gd name="T19" fmla="*/ 125 h 303"/>
                <a:gd name="T20" fmla="*/ 0 w 334"/>
                <a:gd name="T21" fmla="*/ 111 h 303"/>
                <a:gd name="T22" fmla="*/ 20 w 334"/>
                <a:gd name="T23" fmla="*/ 53 h 303"/>
                <a:gd name="T24" fmla="*/ 42 w 334"/>
                <a:gd name="T25" fmla="*/ 52 h 303"/>
                <a:gd name="T26" fmla="*/ 42 w 334"/>
                <a:gd name="T27" fmla="*/ 87 h 303"/>
                <a:gd name="T28" fmla="*/ 70 w 334"/>
                <a:gd name="T29" fmla="*/ 115 h 303"/>
                <a:gd name="T30" fmla="*/ 140 w 334"/>
                <a:gd name="T31" fmla="*/ 102 h 303"/>
                <a:gd name="T32" fmla="*/ 142 w 334"/>
                <a:gd name="T33" fmla="*/ 45 h 303"/>
                <a:gd name="T34" fmla="*/ 171 w 334"/>
                <a:gd name="T35" fmla="*/ 36 h 303"/>
                <a:gd name="T36" fmla="*/ 202 w 334"/>
                <a:gd name="T37" fmla="*/ 17 h 303"/>
                <a:gd name="T38" fmla="*/ 229 w 334"/>
                <a:gd name="T39" fmla="*/ 0 h 303"/>
                <a:gd name="T40" fmla="*/ 264 w 334"/>
                <a:gd name="T41" fmla="*/ 2 h 303"/>
                <a:gd name="T42" fmla="*/ 277 w 334"/>
                <a:gd name="T43" fmla="*/ 2 h 303"/>
                <a:gd name="T44" fmla="*/ 286 w 334"/>
                <a:gd name="T45" fmla="*/ 25 h 303"/>
                <a:gd name="T46" fmla="*/ 334 w 334"/>
                <a:gd name="T47" fmla="*/ 39 h 303"/>
                <a:gd name="T48" fmla="*/ 316 w 334"/>
                <a:gd name="T49" fmla="*/ 58 h 303"/>
                <a:gd name="T50" fmla="*/ 264 w 334"/>
                <a:gd name="T51" fmla="*/ 108 h 303"/>
                <a:gd name="T52" fmla="*/ 247 w 334"/>
                <a:gd name="T53" fmla="*/ 145 h 303"/>
                <a:gd name="T54" fmla="*/ 239 w 334"/>
                <a:gd name="T55" fmla="*/ 189 h 303"/>
                <a:gd name="T56" fmla="*/ 239 w 334"/>
                <a:gd name="T57" fmla="*/ 214 h 303"/>
                <a:gd name="T58" fmla="*/ 210 w 334"/>
                <a:gd name="T59" fmla="*/ 214 h 303"/>
                <a:gd name="T60" fmla="*/ 196 w 334"/>
                <a:gd name="T61" fmla="*/ 254 h 303"/>
                <a:gd name="T62" fmla="*/ 196 w 334"/>
                <a:gd name="T63" fmla="*/ 303 h 303"/>
                <a:gd name="T64" fmla="*/ 196 w 334"/>
                <a:gd name="T65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4" h="303">
                  <a:moveTo>
                    <a:pt x="196" y="303"/>
                  </a:moveTo>
                  <a:lnTo>
                    <a:pt x="196" y="266"/>
                  </a:lnTo>
                  <a:lnTo>
                    <a:pt x="154" y="214"/>
                  </a:lnTo>
                  <a:lnTo>
                    <a:pt x="154" y="189"/>
                  </a:lnTo>
                  <a:lnTo>
                    <a:pt x="154" y="177"/>
                  </a:lnTo>
                  <a:lnTo>
                    <a:pt x="148" y="162"/>
                  </a:lnTo>
                  <a:lnTo>
                    <a:pt x="109" y="165"/>
                  </a:lnTo>
                  <a:lnTo>
                    <a:pt x="101" y="143"/>
                  </a:lnTo>
                  <a:lnTo>
                    <a:pt x="27" y="125"/>
                  </a:lnTo>
                  <a:lnTo>
                    <a:pt x="5" y="125"/>
                  </a:lnTo>
                  <a:lnTo>
                    <a:pt x="0" y="111"/>
                  </a:lnTo>
                  <a:lnTo>
                    <a:pt x="20" y="53"/>
                  </a:lnTo>
                  <a:lnTo>
                    <a:pt x="42" y="52"/>
                  </a:lnTo>
                  <a:lnTo>
                    <a:pt x="42" y="87"/>
                  </a:lnTo>
                  <a:lnTo>
                    <a:pt x="70" y="115"/>
                  </a:lnTo>
                  <a:lnTo>
                    <a:pt x="140" y="102"/>
                  </a:lnTo>
                  <a:lnTo>
                    <a:pt x="142" y="45"/>
                  </a:lnTo>
                  <a:lnTo>
                    <a:pt x="171" y="36"/>
                  </a:lnTo>
                  <a:lnTo>
                    <a:pt x="202" y="17"/>
                  </a:lnTo>
                  <a:lnTo>
                    <a:pt x="229" y="0"/>
                  </a:lnTo>
                  <a:lnTo>
                    <a:pt x="264" y="2"/>
                  </a:lnTo>
                  <a:lnTo>
                    <a:pt x="277" y="2"/>
                  </a:lnTo>
                  <a:lnTo>
                    <a:pt x="286" y="25"/>
                  </a:lnTo>
                  <a:lnTo>
                    <a:pt x="334" y="39"/>
                  </a:lnTo>
                  <a:lnTo>
                    <a:pt x="316" y="58"/>
                  </a:lnTo>
                  <a:lnTo>
                    <a:pt x="264" y="108"/>
                  </a:lnTo>
                  <a:lnTo>
                    <a:pt x="247" y="145"/>
                  </a:lnTo>
                  <a:lnTo>
                    <a:pt x="239" y="189"/>
                  </a:lnTo>
                  <a:lnTo>
                    <a:pt x="239" y="214"/>
                  </a:lnTo>
                  <a:lnTo>
                    <a:pt x="210" y="214"/>
                  </a:lnTo>
                  <a:lnTo>
                    <a:pt x="196" y="254"/>
                  </a:lnTo>
                  <a:lnTo>
                    <a:pt x="196" y="303"/>
                  </a:lnTo>
                  <a:lnTo>
                    <a:pt x="196" y="30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82" name="Freeform 334"/>
            <p:cNvSpPr>
              <a:spLocks/>
            </p:cNvSpPr>
            <p:nvPr/>
          </p:nvSpPr>
          <p:spPr bwMode="auto">
            <a:xfrm>
              <a:off x="4078" y="2140"/>
              <a:ext cx="170" cy="160"/>
            </a:xfrm>
            <a:custGeom>
              <a:avLst/>
              <a:gdLst>
                <a:gd name="T0" fmla="*/ 196 w 334"/>
                <a:gd name="T1" fmla="*/ 303 h 303"/>
                <a:gd name="T2" fmla="*/ 196 w 334"/>
                <a:gd name="T3" fmla="*/ 266 h 303"/>
                <a:gd name="T4" fmla="*/ 154 w 334"/>
                <a:gd name="T5" fmla="*/ 214 h 303"/>
                <a:gd name="T6" fmla="*/ 154 w 334"/>
                <a:gd name="T7" fmla="*/ 189 h 303"/>
                <a:gd name="T8" fmla="*/ 154 w 334"/>
                <a:gd name="T9" fmla="*/ 177 h 303"/>
                <a:gd name="T10" fmla="*/ 148 w 334"/>
                <a:gd name="T11" fmla="*/ 162 h 303"/>
                <a:gd name="T12" fmla="*/ 109 w 334"/>
                <a:gd name="T13" fmla="*/ 165 h 303"/>
                <a:gd name="T14" fmla="*/ 101 w 334"/>
                <a:gd name="T15" fmla="*/ 143 h 303"/>
                <a:gd name="T16" fmla="*/ 27 w 334"/>
                <a:gd name="T17" fmla="*/ 125 h 303"/>
                <a:gd name="T18" fmla="*/ 5 w 334"/>
                <a:gd name="T19" fmla="*/ 125 h 303"/>
                <a:gd name="T20" fmla="*/ 0 w 334"/>
                <a:gd name="T21" fmla="*/ 111 h 303"/>
                <a:gd name="T22" fmla="*/ 20 w 334"/>
                <a:gd name="T23" fmla="*/ 53 h 303"/>
                <a:gd name="T24" fmla="*/ 42 w 334"/>
                <a:gd name="T25" fmla="*/ 52 h 303"/>
                <a:gd name="T26" fmla="*/ 42 w 334"/>
                <a:gd name="T27" fmla="*/ 87 h 303"/>
                <a:gd name="T28" fmla="*/ 70 w 334"/>
                <a:gd name="T29" fmla="*/ 115 h 303"/>
                <a:gd name="T30" fmla="*/ 140 w 334"/>
                <a:gd name="T31" fmla="*/ 102 h 303"/>
                <a:gd name="T32" fmla="*/ 142 w 334"/>
                <a:gd name="T33" fmla="*/ 45 h 303"/>
                <a:gd name="T34" fmla="*/ 171 w 334"/>
                <a:gd name="T35" fmla="*/ 36 h 303"/>
                <a:gd name="T36" fmla="*/ 202 w 334"/>
                <a:gd name="T37" fmla="*/ 17 h 303"/>
                <a:gd name="T38" fmla="*/ 229 w 334"/>
                <a:gd name="T39" fmla="*/ 0 h 303"/>
                <a:gd name="T40" fmla="*/ 264 w 334"/>
                <a:gd name="T41" fmla="*/ 2 h 303"/>
                <a:gd name="T42" fmla="*/ 277 w 334"/>
                <a:gd name="T43" fmla="*/ 2 h 303"/>
                <a:gd name="T44" fmla="*/ 286 w 334"/>
                <a:gd name="T45" fmla="*/ 25 h 303"/>
                <a:gd name="T46" fmla="*/ 334 w 334"/>
                <a:gd name="T47" fmla="*/ 39 h 303"/>
                <a:gd name="T48" fmla="*/ 316 w 334"/>
                <a:gd name="T49" fmla="*/ 58 h 303"/>
                <a:gd name="T50" fmla="*/ 264 w 334"/>
                <a:gd name="T51" fmla="*/ 108 h 303"/>
                <a:gd name="T52" fmla="*/ 247 w 334"/>
                <a:gd name="T53" fmla="*/ 145 h 303"/>
                <a:gd name="T54" fmla="*/ 239 w 334"/>
                <a:gd name="T55" fmla="*/ 189 h 303"/>
                <a:gd name="T56" fmla="*/ 239 w 334"/>
                <a:gd name="T57" fmla="*/ 214 h 303"/>
                <a:gd name="T58" fmla="*/ 210 w 334"/>
                <a:gd name="T59" fmla="*/ 214 h 303"/>
                <a:gd name="T60" fmla="*/ 196 w 334"/>
                <a:gd name="T61" fmla="*/ 254 h 303"/>
                <a:gd name="T62" fmla="*/ 196 w 334"/>
                <a:gd name="T63" fmla="*/ 303 h 303"/>
                <a:gd name="T64" fmla="*/ 196 w 334"/>
                <a:gd name="T65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4" h="303">
                  <a:moveTo>
                    <a:pt x="196" y="303"/>
                  </a:moveTo>
                  <a:lnTo>
                    <a:pt x="196" y="266"/>
                  </a:lnTo>
                  <a:lnTo>
                    <a:pt x="154" y="214"/>
                  </a:lnTo>
                  <a:lnTo>
                    <a:pt x="154" y="189"/>
                  </a:lnTo>
                  <a:lnTo>
                    <a:pt x="154" y="177"/>
                  </a:lnTo>
                  <a:lnTo>
                    <a:pt x="148" y="162"/>
                  </a:lnTo>
                  <a:lnTo>
                    <a:pt x="109" y="165"/>
                  </a:lnTo>
                  <a:lnTo>
                    <a:pt x="101" y="143"/>
                  </a:lnTo>
                  <a:lnTo>
                    <a:pt x="27" y="125"/>
                  </a:lnTo>
                  <a:lnTo>
                    <a:pt x="5" y="125"/>
                  </a:lnTo>
                  <a:lnTo>
                    <a:pt x="0" y="111"/>
                  </a:lnTo>
                  <a:lnTo>
                    <a:pt x="20" y="53"/>
                  </a:lnTo>
                  <a:lnTo>
                    <a:pt x="42" y="52"/>
                  </a:lnTo>
                  <a:lnTo>
                    <a:pt x="42" y="87"/>
                  </a:lnTo>
                  <a:lnTo>
                    <a:pt x="70" y="115"/>
                  </a:lnTo>
                  <a:lnTo>
                    <a:pt x="140" y="102"/>
                  </a:lnTo>
                  <a:lnTo>
                    <a:pt x="142" y="45"/>
                  </a:lnTo>
                  <a:lnTo>
                    <a:pt x="171" y="36"/>
                  </a:lnTo>
                  <a:lnTo>
                    <a:pt x="202" y="17"/>
                  </a:lnTo>
                  <a:lnTo>
                    <a:pt x="229" y="0"/>
                  </a:lnTo>
                  <a:lnTo>
                    <a:pt x="264" y="2"/>
                  </a:lnTo>
                  <a:lnTo>
                    <a:pt x="277" y="2"/>
                  </a:lnTo>
                  <a:lnTo>
                    <a:pt x="286" y="25"/>
                  </a:lnTo>
                  <a:lnTo>
                    <a:pt x="334" y="39"/>
                  </a:lnTo>
                  <a:lnTo>
                    <a:pt x="316" y="58"/>
                  </a:lnTo>
                  <a:lnTo>
                    <a:pt x="264" y="108"/>
                  </a:lnTo>
                  <a:lnTo>
                    <a:pt x="247" y="145"/>
                  </a:lnTo>
                  <a:lnTo>
                    <a:pt x="239" y="189"/>
                  </a:lnTo>
                  <a:lnTo>
                    <a:pt x="239" y="214"/>
                  </a:lnTo>
                  <a:lnTo>
                    <a:pt x="210" y="214"/>
                  </a:lnTo>
                  <a:lnTo>
                    <a:pt x="196" y="254"/>
                  </a:lnTo>
                  <a:lnTo>
                    <a:pt x="196" y="303"/>
                  </a:lnTo>
                  <a:lnTo>
                    <a:pt x="196" y="303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83" name="Freeform 335"/>
            <p:cNvSpPr>
              <a:spLocks/>
            </p:cNvSpPr>
            <p:nvPr/>
          </p:nvSpPr>
          <p:spPr bwMode="auto">
            <a:xfrm>
              <a:off x="4100" y="2164"/>
              <a:ext cx="53" cy="36"/>
            </a:xfrm>
            <a:custGeom>
              <a:avLst/>
              <a:gdLst>
                <a:gd name="T0" fmla="*/ 0 w 104"/>
                <a:gd name="T1" fmla="*/ 7 h 69"/>
                <a:gd name="T2" fmla="*/ 0 w 104"/>
                <a:gd name="T3" fmla="*/ 39 h 69"/>
                <a:gd name="T4" fmla="*/ 13 w 104"/>
                <a:gd name="T5" fmla="*/ 57 h 69"/>
                <a:gd name="T6" fmla="*/ 30 w 104"/>
                <a:gd name="T7" fmla="*/ 69 h 69"/>
                <a:gd name="T8" fmla="*/ 73 w 104"/>
                <a:gd name="T9" fmla="*/ 60 h 69"/>
                <a:gd name="T10" fmla="*/ 104 w 104"/>
                <a:gd name="T11" fmla="*/ 55 h 69"/>
                <a:gd name="T12" fmla="*/ 101 w 104"/>
                <a:gd name="T13" fmla="*/ 17 h 69"/>
                <a:gd name="T14" fmla="*/ 104 w 104"/>
                <a:gd name="T15" fmla="*/ 0 h 69"/>
                <a:gd name="T16" fmla="*/ 61 w 104"/>
                <a:gd name="T17" fmla="*/ 7 h 69"/>
                <a:gd name="T18" fmla="*/ 20 w 104"/>
                <a:gd name="T19" fmla="*/ 7 h 69"/>
                <a:gd name="T20" fmla="*/ 0 w 104"/>
                <a:gd name="T21" fmla="*/ 7 h 69"/>
                <a:gd name="T22" fmla="*/ 0 w 104"/>
                <a:gd name="T23" fmla="*/ 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4" h="69">
                  <a:moveTo>
                    <a:pt x="0" y="7"/>
                  </a:moveTo>
                  <a:lnTo>
                    <a:pt x="0" y="39"/>
                  </a:lnTo>
                  <a:lnTo>
                    <a:pt x="13" y="57"/>
                  </a:lnTo>
                  <a:lnTo>
                    <a:pt x="30" y="69"/>
                  </a:lnTo>
                  <a:lnTo>
                    <a:pt x="73" y="60"/>
                  </a:lnTo>
                  <a:lnTo>
                    <a:pt x="104" y="55"/>
                  </a:lnTo>
                  <a:lnTo>
                    <a:pt x="101" y="17"/>
                  </a:lnTo>
                  <a:lnTo>
                    <a:pt x="104" y="0"/>
                  </a:lnTo>
                  <a:lnTo>
                    <a:pt x="61" y="7"/>
                  </a:lnTo>
                  <a:lnTo>
                    <a:pt x="20" y="7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84" name="Freeform 336"/>
            <p:cNvSpPr>
              <a:spLocks/>
            </p:cNvSpPr>
            <p:nvPr/>
          </p:nvSpPr>
          <p:spPr bwMode="auto">
            <a:xfrm>
              <a:off x="4100" y="2164"/>
              <a:ext cx="53" cy="36"/>
            </a:xfrm>
            <a:custGeom>
              <a:avLst/>
              <a:gdLst>
                <a:gd name="T0" fmla="*/ 0 w 104"/>
                <a:gd name="T1" fmla="*/ 7 h 69"/>
                <a:gd name="T2" fmla="*/ 0 w 104"/>
                <a:gd name="T3" fmla="*/ 39 h 69"/>
                <a:gd name="T4" fmla="*/ 13 w 104"/>
                <a:gd name="T5" fmla="*/ 57 h 69"/>
                <a:gd name="T6" fmla="*/ 30 w 104"/>
                <a:gd name="T7" fmla="*/ 69 h 69"/>
                <a:gd name="T8" fmla="*/ 73 w 104"/>
                <a:gd name="T9" fmla="*/ 60 h 69"/>
                <a:gd name="T10" fmla="*/ 104 w 104"/>
                <a:gd name="T11" fmla="*/ 55 h 69"/>
                <a:gd name="T12" fmla="*/ 101 w 104"/>
                <a:gd name="T13" fmla="*/ 17 h 69"/>
                <a:gd name="T14" fmla="*/ 104 w 104"/>
                <a:gd name="T15" fmla="*/ 0 h 69"/>
                <a:gd name="T16" fmla="*/ 61 w 104"/>
                <a:gd name="T17" fmla="*/ 7 h 69"/>
                <a:gd name="T18" fmla="*/ 20 w 104"/>
                <a:gd name="T19" fmla="*/ 7 h 69"/>
                <a:gd name="T20" fmla="*/ 0 w 104"/>
                <a:gd name="T21" fmla="*/ 7 h 69"/>
                <a:gd name="T22" fmla="*/ 0 w 104"/>
                <a:gd name="T23" fmla="*/ 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4" h="69">
                  <a:moveTo>
                    <a:pt x="0" y="7"/>
                  </a:moveTo>
                  <a:lnTo>
                    <a:pt x="0" y="39"/>
                  </a:lnTo>
                  <a:lnTo>
                    <a:pt x="13" y="57"/>
                  </a:lnTo>
                  <a:lnTo>
                    <a:pt x="30" y="69"/>
                  </a:lnTo>
                  <a:lnTo>
                    <a:pt x="73" y="60"/>
                  </a:lnTo>
                  <a:lnTo>
                    <a:pt x="104" y="55"/>
                  </a:lnTo>
                  <a:lnTo>
                    <a:pt x="101" y="17"/>
                  </a:lnTo>
                  <a:lnTo>
                    <a:pt x="104" y="0"/>
                  </a:lnTo>
                  <a:lnTo>
                    <a:pt x="61" y="7"/>
                  </a:lnTo>
                  <a:lnTo>
                    <a:pt x="20" y="7"/>
                  </a:ln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85" name="Freeform 337"/>
            <p:cNvSpPr>
              <a:spLocks/>
            </p:cNvSpPr>
            <p:nvPr/>
          </p:nvSpPr>
          <p:spPr bwMode="auto">
            <a:xfrm>
              <a:off x="3715" y="1974"/>
              <a:ext cx="376" cy="546"/>
            </a:xfrm>
            <a:custGeom>
              <a:avLst/>
              <a:gdLst>
                <a:gd name="T0" fmla="*/ 225 w 734"/>
                <a:gd name="T1" fmla="*/ 0 h 1034"/>
                <a:gd name="T2" fmla="*/ 142 w 734"/>
                <a:gd name="T3" fmla="*/ 26 h 1034"/>
                <a:gd name="T4" fmla="*/ 126 w 734"/>
                <a:gd name="T5" fmla="*/ 38 h 1034"/>
                <a:gd name="T6" fmla="*/ 126 w 734"/>
                <a:gd name="T7" fmla="*/ 62 h 1034"/>
                <a:gd name="T8" fmla="*/ 170 w 734"/>
                <a:gd name="T9" fmla="*/ 101 h 1034"/>
                <a:gd name="T10" fmla="*/ 142 w 734"/>
                <a:gd name="T11" fmla="*/ 139 h 1034"/>
                <a:gd name="T12" fmla="*/ 154 w 734"/>
                <a:gd name="T13" fmla="*/ 177 h 1034"/>
                <a:gd name="T14" fmla="*/ 240 w 734"/>
                <a:gd name="T15" fmla="*/ 189 h 1034"/>
                <a:gd name="T16" fmla="*/ 240 w 734"/>
                <a:gd name="T17" fmla="*/ 202 h 1034"/>
                <a:gd name="T18" fmla="*/ 211 w 734"/>
                <a:gd name="T19" fmla="*/ 227 h 1034"/>
                <a:gd name="T20" fmla="*/ 170 w 734"/>
                <a:gd name="T21" fmla="*/ 328 h 1034"/>
                <a:gd name="T22" fmla="*/ 142 w 734"/>
                <a:gd name="T23" fmla="*/ 366 h 1034"/>
                <a:gd name="T24" fmla="*/ 56 w 734"/>
                <a:gd name="T25" fmla="*/ 391 h 1034"/>
                <a:gd name="T26" fmla="*/ 70 w 734"/>
                <a:gd name="T27" fmla="*/ 429 h 1034"/>
                <a:gd name="T28" fmla="*/ 113 w 734"/>
                <a:gd name="T29" fmla="*/ 479 h 1034"/>
                <a:gd name="T30" fmla="*/ 70 w 734"/>
                <a:gd name="T31" fmla="*/ 503 h 1034"/>
                <a:gd name="T32" fmla="*/ 43 w 734"/>
                <a:gd name="T33" fmla="*/ 491 h 1034"/>
                <a:gd name="T34" fmla="*/ 0 w 734"/>
                <a:gd name="T35" fmla="*/ 479 h 1034"/>
                <a:gd name="T36" fmla="*/ 0 w 734"/>
                <a:gd name="T37" fmla="*/ 503 h 1034"/>
                <a:gd name="T38" fmla="*/ 15 w 734"/>
                <a:gd name="T39" fmla="*/ 528 h 1034"/>
                <a:gd name="T40" fmla="*/ 85 w 734"/>
                <a:gd name="T41" fmla="*/ 528 h 1034"/>
                <a:gd name="T42" fmla="*/ 85 w 734"/>
                <a:gd name="T43" fmla="*/ 543 h 1034"/>
                <a:gd name="T44" fmla="*/ 43 w 734"/>
                <a:gd name="T45" fmla="*/ 555 h 1034"/>
                <a:gd name="T46" fmla="*/ 85 w 734"/>
                <a:gd name="T47" fmla="*/ 605 h 1034"/>
                <a:gd name="T48" fmla="*/ 126 w 734"/>
                <a:gd name="T49" fmla="*/ 605 h 1034"/>
                <a:gd name="T50" fmla="*/ 154 w 734"/>
                <a:gd name="T51" fmla="*/ 543 h 1034"/>
                <a:gd name="T52" fmla="*/ 170 w 734"/>
                <a:gd name="T53" fmla="*/ 580 h 1034"/>
                <a:gd name="T54" fmla="*/ 183 w 734"/>
                <a:gd name="T55" fmla="*/ 706 h 1034"/>
                <a:gd name="T56" fmla="*/ 253 w 734"/>
                <a:gd name="T57" fmla="*/ 869 h 1034"/>
                <a:gd name="T58" fmla="*/ 297 w 734"/>
                <a:gd name="T59" fmla="*/ 955 h 1034"/>
                <a:gd name="T60" fmla="*/ 339 w 734"/>
                <a:gd name="T61" fmla="*/ 1020 h 1034"/>
                <a:gd name="T62" fmla="*/ 351 w 734"/>
                <a:gd name="T63" fmla="*/ 1034 h 1034"/>
                <a:gd name="T64" fmla="*/ 424 w 734"/>
                <a:gd name="T65" fmla="*/ 996 h 1034"/>
                <a:gd name="T66" fmla="*/ 494 w 734"/>
                <a:gd name="T67" fmla="*/ 869 h 1034"/>
                <a:gd name="T68" fmla="*/ 522 w 734"/>
                <a:gd name="T69" fmla="*/ 743 h 1034"/>
                <a:gd name="T70" fmla="*/ 565 w 734"/>
                <a:gd name="T71" fmla="*/ 719 h 1034"/>
                <a:gd name="T72" fmla="*/ 678 w 734"/>
                <a:gd name="T73" fmla="*/ 655 h 1034"/>
                <a:gd name="T74" fmla="*/ 721 w 734"/>
                <a:gd name="T75" fmla="*/ 592 h 1034"/>
                <a:gd name="T76" fmla="*/ 734 w 734"/>
                <a:gd name="T77" fmla="*/ 580 h 1034"/>
                <a:gd name="T78" fmla="*/ 734 w 734"/>
                <a:gd name="T79" fmla="*/ 479 h 1034"/>
                <a:gd name="T80" fmla="*/ 721 w 734"/>
                <a:gd name="T81" fmla="*/ 454 h 1034"/>
                <a:gd name="T82" fmla="*/ 707 w 734"/>
                <a:gd name="T83" fmla="*/ 429 h 1034"/>
                <a:gd name="T84" fmla="*/ 707 w 734"/>
                <a:gd name="T85" fmla="*/ 416 h 1034"/>
                <a:gd name="T86" fmla="*/ 621 w 734"/>
                <a:gd name="T87" fmla="*/ 416 h 1034"/>
                <a:gd name="T88" fmla="*/ 592 w 734"/>
                <a:gd name="T89" fmla="*/ 403 h 1034"/>
                <a:gd name="T90" fmla="*/ 551 w 734"/>
                <a:gd name="T91" fmla="*/ 378 h 1034"/>
                <a:gd name="T92" fmla="*/ 494 w 734"/>
                <a:gd name="T93" fmla="*/ 378 h 1034"/>
                <a:gd name="T94" fmla="*/ 424 w 734"/>
                <a:gd name="T95" fmla="*/ 315 h 1034"/>
                <a:gd name="T96" fmla="*/ 424 w 734"/>
                <a:gd name="T97" fmla="*/ 303 h 1034"/>
                <a:gd name="T98" fmla="*/ 424 w 734"/>
                <a:gd name="T99" fmla="*/ 265 h 1034"/>
                <a:gd name="T100" fmla="*/ 380 w 734"/>
                <a:gd name="T101" fmla="*/ 252 h 1034"/>
                <a:gd name="T102" fmla="*/ 351 w 734"/>
                <a:gd name="T103" fmla="*/ 227 h 1034"/>
                <a:gd name="T104" fmla="*/ 339 w 734"/>
                <a:gd name="T105" fmla="*/ 177 h 1034"/>
                <a:gd name="T106" fmla="*/ 339 w 734"/>
                <a:gd name="T107" fmla="*/ 152 h 1034"/>
                <a:gd name="T108" fmla="*/ 366 w 734"/>
                <a:gd name="T109" fmla="*/ 101 h 1034"/>
                <a:gd name="T110" fmla="*/ 380 w 734"/>
                <a:gd name="T111" fmla="*/ 76 h 1034"/>
                <a:gd name="T112" fmla="*/ 380 w 734"/>
                <a:gd name="T113" fmla="*/ 26 h 1034"/>
                <a:gd name="T114" fmla="*/ 339 w 734"/>
                <a:gd name="T115" fmla="*/ 56 h 1034"/>
                <a:gd name="T116" fmla="*/ 317 w 734"/>
                <a:gd name="T117" fmla="*/ 59 h 1034"/>
                <a:gd name="T118" fmla="*/ 253 w 734"/>
                <a:gd name="T119" fmla="*/ 53 h 1034"/>
                <a:gd name="T120" fmla="*/ 233 w 734"/>
                <a:gd name="T121" fmla="*/ 13 h 1034"/>
                <a:gd name="T122" fmla="*/ 225 w 734"/>
                <a:gd name="T123" fmla="*/ 0 h 1034"/>
                <a:gd name="T124" fmla="*/ 225 w 734"/>
                <a:gd name="T125" fmla="*/ 0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34" h="1034">
                  <a:moveTo>
                    <a:pt x="225" y="0"/>
                  </a:moveTo>
                  <a:lnTo>
                    <a:pt x="142" y="26"/>
                  </a:lnTo>
                  <a:lnTo>
                    <a:pt x="126" y="38"/>
                  </a:lnTo>
                  <a:lnTo>
                    <a:pt x="126" y="62"/>
                  </a:lnTo>
                  <a:lnTo>
                    <a:pt x="170" y="101"/>
                  </a:lnTo>
                  <a:lnTo>
                    <a:pt x="142" y="139"/>
                  </a:lnTo>
                  <a:lnTo>
                    <a:pt x="154" y="177"/>
                  </a:lnTo>
                  <a:lnTo>
                    <a:pt x="240" y="189"/>
                  </a:lnTo>
                  <a:lnTo>
                    <a:pt x="240" y="202"/>
                  </a:lnTo>
                  <a:lnTo>
                    <a:pt x="211" y="227"/>
                  </a:lnTo>
                  <a:lnTo>
                    <a:pt x="170" y="328"/>
                  </a:lnTo>
                  <a:lnTo>
                    <a:pt x="142" y="366"/>
                  </a:lnTo>
                  <a:lnTo>
                    <a:pt x="56" y="391"/>
                  </a:lnTo>
                  <a:lnTo>
                    <a:pt x="70" y="429"/>
                  </a:lnTo>
                  <a:lnTo>
                    <a:pt x="113" y="479"/>
                  </a:lnTo>
                  <a:lnTo>
                    <a:pt x="70" y="503"/>
                  </a:lnTo>
                  <a:lnTo>
                    <a:pt x="43" y="491"/>
                  </a:lnTo>
                  <a:lnTo>
                    <a:pt x="0" y="479"/>
                  </a:lnTo>
                  <a:lnTo>
                    <a:pt x="0" y="503"/>
                  </a:lnTo>
                  <a:lnTo>
                    <a:pt x="15" y="528"/>
                  </a:lnTo>
                  <a:lnTo>
                    <a:pt x="85" y="528"/>
                  </a:lnTo>
                  <a:lnTo>
                    <a:pt x="85" y="543"/>
                  </a:lnTo>
                  <a:lnTo>
                    <a:pt x="43" y="555"/>
                  </a:lnTo>
                  <a:lnTo>
                    <a:pt x="85" y="605"/>
                  </a:lnTo>
                  <a:lnTo>
                    <a:pt x="126" y="605"/>
                  </a:lnTo>
                  <a:lnTo>
                    <a:pt x="154" y="543"/>
                  </a:lnTo>
                  <a:lnTo>
                    <a:pt x="170" y="580"/>
                  </a:lnTo>
                  <a:lnTo>
                    <a:pt x="183" y="706"/>
                  </a:lnTo>
                  <a:lnTo>
                    <a:pt x="253" y="869"/>
                  </a:lnTo>
                  <a:lnTo>
                    <a:pt x="297" y="955"/>
                  </a:lnTo>
                  <a:lnTo>
                    <a:pt x="339" y="1020"/>
                  </a:lnTo>
                  <a:lnTo>
                    <a:pt x="351" y="1034"/>
                  </a:lnTo>
                  <a:lnTo>
                    <a:pt x="424" y="996"/>
                  </a:lnTo>
                  <a:lnTo>
                    <a:pt x="494" y="869"/>
                  </a:lnTo>
                  <a:lnTo>
                    <a:pt x="522" y="743"/>
                  </a:lnTo>
                  <a:lnTo>
                    <a:pt x="565" y="719"/>
                  </a:lnTo>
                  <a:lnTo>
                    <a:pt x="678" y="655"/>
                  </a:lnTo>
                  <a:lnTo>
                    <a:pt x="721" y="592"/>
                  </a:lnTo>
                  <a:lnTo>
                    <a:pt x="734" y="580"/>
                  </a:lnTo>
                  <a:lnTo>
                    <a:pt x="734" y="479"/>
                  </a:lnTo>
                  <a:lnTo>
                    <a:pt x="721" y="454"/>
                  </a:lnTo>
                  <a:lnTo>
                    <a:pt x="707" y="429"/>
                  </a:lnTo>
                  <a:lnTo>
                    <a:pt x="707" y="416"/>
                  </a:lnTo>
                  <a:lnTo>
                    <a:pt x="621" y="416"/>
                  </a:lnTo>
                  <a:lnTo>
                    <a:pt x="592" y="403"/>
                  </a:lnTo>
                  <a:lnTo>
                    <a:pt x="551" y="378"/>
                  </a:lnTo>
                  <a:lnTo>
                    <a:pt x="494" y="378"/>
                  </a:lnTo>
                  <a:lnTo>
                    <a:pt x="424" y="315"/>
                  </a:lnTo>
                  <a:lnTo>
                    <a:pt x="424" y="303"/>
                  </a:lnTo>
                  <a:lnTo>
                    <a:pt x="424" y="265"/>
                  </a:lnTo>
                  <a:lnTo>
                    <a:pt x="380" y="252"/>
                  </a:lnTo>
                  <a:lnTo>
                    <a:pt x="351" y="227"/>
                  </a:lnTo>
                  <a:lnTo>
                    <a:pt x="339" y="177"/>
                  </a:lnTo>
                  <a:lnTo>
                    <a:pt x="339" y="152"/>
                  </a:lnTo>
                  <a:lnTo>
                    <a:pt x="366" y="101"/>
                  </a:lnTo>
                  <a:lnTo>
                    <a:pt x="380" y="76"/>
                  </a:lnTo>
                  <a:lnTo>
                    <a:pt x="380" y="26"/>
                  </a:lnTo>
                  <a:lnTo>
                    <a:pt x="339" y="56"/>
                  </a:lnTo>
                  <a:lnTo>
                    <a:pt x="317" y="59"/>
                  </a:lnTo>
                  <a:lnTo>
                    <a:pt x="253" y="53"/>
                  </a:lnTo>
                  <a:lnTo>
                    <a:pt x="233" y="13"/>
                  </a:lnTo>
                  <a:lnTo>
                    <a:pt x="225" y="0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86" name="Freeform 338"/>
            <p:cNvSpPr>
              <a:spLocks/>
            </p:cNvSpPr>
            <p:nvPr/>
          </p:nvSpPr>
          <p:spPr bwMode="auto">
            <a:xfrm>
              <a:off x="3715" y="1974"/>
              <a:ext cx="376" cy="546"/>
            </a:xfrm>
            <a:custGeom>
              <a:avLst/>
              <a:gdLst>
                <a:gd name="T0" fmla="*/ 225 w 734"/>
                <a:gd name="T1" fmla="*/ 0 h 1034"/>
                <a:gd name="T2" fmla="*/ 142 w 734"/>
                <a:gd name="T3" fmla="*/ 26 h 1034"/>
                <a:gd name="T4" fmla="*/ 126 w 734"/>
                <a:gd name="T5" fmla="*/ 38 h 1034"/>
                <a:gd name="T6" fmla="*/ 126 w 734"/>
                <a:gd name="T7" fmla="*/ 62 h 1034"/>
                <a:gd name="T8" fmla="*/ 170 w 734"/>
                <a:gd name="T9" fmla="*/ 101 h 1034"/>
                <a:gd name="T10" fmla="*/ 142 w 734"/>
                <a:gd name="T11" fmla="*/ 139 h 1034"/>
                <a:gd name="T12" fmla="*/ 154 w 734"/>
                <a:gd name="T13" fmla="*/ 177 h 1034"/>
                <a:gd name="T14" fmla="*/ 240 w 734"/>
                <a:gd name="T15" fmla="*/ 189 h 1034"/>
                <a:gd name="T16" fmla="*/ 240 w 734"/>
                <a:gd name="T17" fmla="*/ 202 h 1034"/>
                <a:gd name="T18" fmla="*/ 211 w 734"/>
                <a:gd name="T19" fmla="*/ 227 h 1034"/>
                <a:gd name="T20" fmla="*/ 170 w 734"/>
                <a:gd name="T21" fmla="*/ 328 h 1034"/>
                <a:gd name="T22" fmla="*/ 142 w 734"/>
                <a:gd name="T23" fmla="*/ 366 h 1034"/>
                <a:gd name="T24" fmla="*/ 56 w 734"/>
                <a:gd name="T25" fmla="*/ 391 h 1034"/>
                <a:gd name="T26" fmla="*/ 70 w 734"/>
                <a:gd name="T27" fmla="*/ 429 h 1034"/>
                <a:gd name="T28" fmla="*/ 113 w 734"/>
                <a:gd name="T29" fmla="*/ 479 h 1034"/>
                <a:gd name="T30" fmla="*/ 70 w 734"/>
                <a:gd name="T31" fmla="*/ 503 h 1034"/>
                <a:gd name="T32" fmla="*/ 43 w 734"/>
                <a:gd name="T33" fmla="*/ 491 h 1034"/>
                <a:gd name="T34" fmla="*/ 0 w 734"/>
                <a:gd name="T35" fmla="*/ 479 h 1034"/>
                <a:gd name="T36" fmla="*/ 0 w 734"/>
                <a:gd name="T37" fmla="*/ 503 h 1034"/>
                <a:gd name="T38" fmla="*/ 15 w 734"/>
                <a:gd name="T39" fmla="*/ 528 h 1034"/>
                <a:gd name="T40" fmla="*/ 85 w 734"/>
                <a:gd name="T41" fmla="*/ 528 h 1034"/>
                <a:gd name="T42" fmla="*/ 85 w 734"/>
                <a:gd name="T43" fmla="*/ 543 h 1034"/>
                <a:gd name="T44" fmla="*/ 43 w 734"/>
                <a:gd name="T45" fmla="*/ 555 h 1034"/>
                <a:gd name="T46" fmla="*/ 85 w 734"/>
                <a:gd name="T47" fmla="*/ 605 h 1034"/>
                <a:gd name="T48" fmla="*/ 126 w 734"/>
                <a:gd name="T49" fmla="*/ 605 h 1034"/>
                <a:gd name="T50" fmla="*/ 154 w 734"/>
                <a:gd name="T51" fmla="*/ 543 h 1034"/>
                <a:gd name="T52" fmla="*/ 170 w 734"/>
                <a:gd name="T53" fmla="*/ 580 h 1034"/>
                <a:gd name="T54" fmla="*/ 183 w 734"/>
                <a:gd name="T55" fmla="*/ 706 h 1034"/>
                <a:gd name="T56" fmla="*/ 253 w 734"/>
                <a:gd name="T57" fmla="*/ 869 h 1034"/>
                <a:gd name="T58" fmla="*/ 297 w 734"/>
                <a:gd name="T59" fmla="*/ 955 h 1034"/>
                <a:gd name="T60" fmla="*/ 339 w 734"/>
                <a:gd name="T61" fmla="*/ 1020 h 1034"/>
                <a:gd name="T62" fmla="*/ 351 w 734"/>
                <a:gd name="T63" fmla="*/ 1034 h 1034"/>
                <a:gd name="T64" fmla="*/ 424 w 734"/>
                <a:gd name="T65" fmla="*/ 996 h 1034"/>
                <a:gd name="T66" fmla="*/ 494 w 734"/>
                <a:gd name="T67" fmla="*/ 869 h 1034"/>
                <a:gd name="T68" fmla="*/ 522 w 734"/>
                <a:gd name="T69" fmla="*/ 743 h 1034"/>
                <a:gd name="T70" fmla="*/ 565 w 734"/>
                <a:gd name="T71" fmla="*/ 719 h 1034"/>
                <a:gd name="T72" fmla="*/ 678 w 734"/>
                <a:gd name="T73" fmla="*/ 655 h 1034"/>
                <a:gd name="T74" fmla="*/ 721 w 734"/>
                <a:gd name="T75" fmla="*/ 592 h 1034"/>
                <a:gd name="T76" fmla="*/ 734 w 734"/>
                <a:gd name="T77" fmla="*/ 580 h 1034"/>
                <a:gd name="T78" fmla="*/ 734 w 734"/>
                <a:gd name="T79" fmla="*/ 479 h 1034"/>
                <a:gd name="T80" fmla="*/ 721 w 734"/>
                <a:gd name="T81" fmla="*/ 454 h 1034"/>
                <a:gd name="T82" fmla="*/ 707 w 734"/>
                <a:gd name="T83" fmla="*/ 429 h 1034"/>
                <a:gd name="T84" fmla="*/ 707 w 734"/>
                <a:gd name="T85" fmla="*/ 416 h 1034"/>
                <a:gd name="T86" fmla="*/ 621 w 734"/>
                <a:gd name="T87" fmla="*/ 416 h 1034"/>
                <a:gd name="T88" fmla="*/ 592 w 734"/>
                <a:gd name="T89" fmla="*/ 403 h 1034"/>
                <a:gd name="T90" fmla="*/ 551 w 734"/>
                <a:gd name="T91" fmla="*/ 378 h 1034"/>
                <a:gd name="T92" fmla="*/ 494 w 734"/>
                <a:gd name="T93" fmla="*/ 378 h 1034"/>
                <a:gd name="T94" fmla="*/ 424 w 734"/>
                <a:gd name="T95" fmla="*/ 315 h 1034"/>
                <a:gd name="T96" fmla="*/ 424 w 734"/>
                <a:gd name="T97" fmla="*/ 303 h 1034"/>
                <a:gd name="T98" fmla="*/ 424 w 734"/>
                <a:gd name="T99" fmla="*/ 265 h 1034"/>
                <a:gd name="T100" fmla="*/ 380 w 734"/>
                <a:gd name="T101" fmla="*/ 252 h 1034"/>
                <a:gd name="T102" fmla="*/ 351 w 734"/>
                <a:gd name="T103" fmla="*/ 227 h 1034"/>
                <a:gd name="T104" fmla="*/ 339 w 734"/>
                <a:gd name="T105" fmla="*/ 177 h 1034"/>
                <a:gd name="T106" fmla="*/ 339 w 734"/>
                <a:gd name="T107" fmla="*/ 152 h 1034"/>
                <a:gd name="T108" fmla="*/ 366 w 734"/>
                <a:gd name="T109" fmla="*/ 101 h 1034"/>
                <a:gd name="T110" fmla="*/ 380 w 734"/>
                <a:gd name="T111" fmla="*/ 76 h 1034"/>
                <a:gd name="T112" fmla="*/ 380 w 734"/>
                <a:gd name="T113" fmla="*/ 26 h 1034"/>
                <a:gd name="T114" fmla="*/ 339 w 734"/>
                <a:gd name="T115" fmla="*/ 56 h 1034"/>
                <a:gd name="T116" fmla="*/ 317 w 734"/>
                <a:gd name="T117" fmla="*/ 59 h 1034"/>
                <a:gd name="T118" fmla="*/ 253 w 734"/>
                <a:gd name="T119" fmla="*/ 53 h 1034"/>
                <a:gd name="T120" fmla="*/ 233 w 734"/>
                <a:gd name="T121" fmla="*/ 13 h 1034"/>
                <a:gd name="T122" fmla="*/ 225 w 734"/>
                <a:gd name="T123" fmla="*/ 0 h 1034"/>
                <a:gd name="T124" fmla="*/ 225 w 734"/>
                <a:gd name="T125" fmla="*/ 0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34" h="1034">
                  <a:moveTo>
                    <a:pt x="225" y="0"/>
                  </a:moveTo>
                  <a:lnTo>
                    <a:pt x="142" y="26"/>
                  </a:lnTo>
                  <a:lnTo>
                    <a:pt x="126" y="38"/>
                  </a:lnTo>
                  <a:lnTo>
                    <a:pt x="126" y="62"/>
                  </a:lnTo>
                  <a:lnTo>
                    <a:pt x="170" y="101"/>
                  </a:lnTo>
                  <a:lnTo>
                    <a:pt x="142" y="139"/>
                  </a:lnTo>
                  <a:lnTo>
                    <a:pt x="154" y="177"/>
                  </a:lnTo>
                  <a:lnTo>
                    <a:pt x="240" y="189"/>
                  </a:lnTo>
                  <a:lnTo>
                    <a:pt x="240" y="202"/>
                  </a:lnTo>
                  <a:lnTo>
                    <a:pt x="211" y="227"/>
                  </a:lnTo>
                  <a:lnTo>
                    <a:pt x="170" y="328"/>
                  </a:lnTo>
                  <a:lnTo>
                    <a:pt x="142" y="366"/>
                  </a:lnTo>
                  <a:lnTo>
                    <a:pt x="56" y="391"/>
                  </a:lnTo>
                  <a:lnTo>
                    <a:pt x="70" y="429"/>
                  </a:lnTo>
                  <a:lnTo>
                    <a:pt x="113" y="479"/>
                  </a:lnTo>
                  <a:lnTo>
                    <a:pt x="70" y="503"/>
                  </a:lnTo>
                  <a:lnTo>
                    <a:pt x="43" y="491"/>
                  </a:lnTo>
                  <a:lnTo>
                    <a:pt x="0" y="479"/>
                  </a:lnTo>
                  <a:lnTo>
                    <a:pt x="0" y="503"/>
                  </a:lnTo>
                  <a:lnTo>
                    <a:pt x="15" y="528"/>
                  </a:lnTo>
                  <a:lnTo>
                    <a:pt x="85" y="528"/>
                  </a:lnTo>
                  <a:lnTo>
                    <a:pt x="85" y="543"/>
                  </a:lnTo>
                  <a:lnTo>
                    <a:pt x="43" y="555"/>
                  </a:lnTo>
                  <a:lnTo>
                    <a:pt x="85" y="605"/>
                  </a:lnTo>
                  <a:lnTo>
                    <a:pt x="126" y="605"/>
                  </a:lnTo>
                  <a:lnTo>
                    <a:pt x="154" y="543"/>
                  </a:lnTo>
                  <a:lnTo>
                    <a:pt x="170" y="580"/>
                  </a:lnTo>
                  <a:lnTo>
                    <a:pt x="183" y="706"/>
                  </a:lnTo>
                  <a:lnTo>
                    <a:pt x="253" y="869"/>
                  </a:lnTo>
                  <a:lnTo>
                    <a:pt x="297" y="955"/>
                  </a:lnTo>
                  <a:lnTo>
                    <a:pt x="339" y="1020"/>
                  </a:lnTo>
                  <a:lnTo>
                    <a:pt x="351" y="1034"/>
                  </a:lnTo>
                  <a:lnTo>
                    <a:pt x="424" y="996"/>
                  </a:lnTo>
                  <a:lnTo>
                    <a:pt x="494" y="869"/>
                  </a:lnTo>
                  <a:lnTo>
                    <a:pt x="522" y="743"/>
                  </a:lnTo>
                  <a:lnTo>
                    <a:pt x="565" y="719"/>
                  </a:lnTo>
                  <a:lnTo>
                    <a:pt x="678" y="655"/>
                  </a:lnTo>
                  <a:lnTo>
                    <a:pt x="721" y="592"/>
                  </a:lnTo>
                  <a:lnTo>
                    <a:pt x="734" y="580"/>
                  </a:lnTo>
                  <a:lnTo>
                    <a:pt x="734" y="479"/>
                  </a:lnTo>
                  <a:lnTo>
                    <a:pt x="721" y="454"/>
                  </a:lnTo>
                  <a:lnTo>
                    <a:pt x="707" y="429"/>
                  </a:lnTo>
                  <a:lnTo>
                    <a:pt x="707" y="416"/>
                  </a:lnTo>
                  <a:lnTo>
                    <a:pt x="621" y="416"/>
                  </a:lnTo>
                  <a:lnTo>
                    <a:pt x="592" y="403"/>
                  </a:lnTo>
                  <a:lnTo>
                    <a:pt x="551" y="378"/>
                  </a:lnTo>
                  <a:lnTo>
                    <a:pt x="494" y="378"/>
                  </a:lnTo>
                  <a:lnTo>
                    <a:pt x="424" y="315"/>
                  </a:lnTo>
                  <a:lnTo>
                    <a:pt x="424" y="303"/>
                  </a:lnTo>
                  <a:lnTo>
                    <a:pt x="424" y="265"/>
                  </a:lnTo>
                  <a:lnTo>
                    <a:pt x="380" y="252"/>
                  </a:lnTo>
                  <a:lnTo>
                    <a:pt x="351" y="227"/>
                  </a:lnTo>
                  <a:lnTo>
                    <a:pt x="339" y="177"/>
                  </a:lnTo>
                  <a:lnTo>
                    <a:pt x="339" y="152"/>
                  </a:lnTo>
                  <a:lnTo>
                    <a:pt x="366" y="101"/>
                  </a:lnTo>
                  <a:lnTo>
                    <a:pt x="380" y="76"/>
                  </a:lnTo>
                  <a:lnTo>
                    <a:pt x="380" y="26"/>
                  </a:lnTo>
                  <a:lnTo>
                    <a:pt x="339" y="56"/>
                  </a:lnTo>
                  <a:lnTo>
                    <a:pt x="317" y="59"/>
                  </a:lnTo>
                  <a:lnTo>
                    <a:pt x="253" y="53"/>
                  </a:lnTo>
                  <a:lnTo>
                    <a:pt x="233" y="13"/>
                  </a:lnTo>
                  <a:lnTo>
                    <a:pt x="225" y="0"/>
                  </a:lnTo>
                  <a:lnTo>
                    <a:pt x="225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87" name="Freeform 339"/>
            <p:cNvSpPr>
              <a:spLocks/>
            </p:cNvSpPr>
            <p:nvPr/>
          </p:nvSpPr>
          <p:spPr bwMode="auto">
            <a:xfrm>
              <a:off x="3932" y="2114"/>
              <a:ext cx="157" cy="80"/>
            </a:xfrm>
            <a:custGeom>
              <a:avLst/>
              <a:gdLst>
                <a:gd name="T0" fmla="*/ 0 w 304"/>
                <a:gd name="T1" fmla="*/ 0 h 152"/>
                <a:gd name="T2" fmla="*/ 0 w 304"/>
                <a:gd name="T3" fmla="*/ 25 h 152"/>
                <a:gd name="T4" fmla="*/ 0 w 304"/>
                <a:gd name="T5" fmla="*/ 50 h 152"/>
                <a:gd name="T6" fmla="*/ 57 w 304"/>
                <a:gd name="T7" fmla="*/ 101 h 152"/>
                <a:gd name="T8" fmla="*/ 72 w 304"/>
                <a:gd name="T9" fmla="*/ 114 h 152"/>
                <a:gd name="T10" fmla="*/ 127 w 304"/>
                <a:gd name="T11" fmla="*/ 113 h 152"/>
                <a:gd name="T12" fmla="*/ 168 w 304"/>
                <a:gd name="T13" fmla="*/ 138 h 152"/>
                <a:gd name="T14" fmla="*/ 196 w 304"/>
                <a:gd name="T15" fmla="*/ 150 h 152"/>
                <a:gd name="T16" fmla="*/ 211 w 304"/>
                <a:gd name="T17" fmla="*/ 151 h 152"/>
                <a:gd name="T18" fmla="*/ 269 w 304"/>
                <a:gd name="T19" fmla="*/ 151 h 152"/>
                <a:gd name="T20" fmla="*/ 286 w 304"/>
                <a:gd name="T21" fmla="*/ 152 h 152"/>
                <a:gd name="T22" fmla="*/ 303 w 304"/>
                <a:gd name="T23" fmla="*/ 125 h 152"/>
                <a:gd name="T24" fmla="*/ 304 w 304"/>
                <a:gd name="T25" fmla="*/ 101 h 152"/>
                <a:gd name="T26" fmla="*/ 254 w 304"/>
                <a:gd name="T27" fmla="*/ 101 h 152"/>
                <a:gd name="T28" fmla="*/ 239 w 304"/>
                <a:gd name="T29" fmla="*/ 88 h 152"/>
                <a:gd name="T30" fmla="*/ 225 w 304"/>
                <a:gd name="T31" fmla="*/ 65 h 152"/>
                <a:gd name="T32" fmla="*/ 200 w 304"/>
                <a:gd name="T33" fmla="*/ 67 h 152"/>
                <a:gd name="T34" fmla="*/ 173 w 304"/>
                <a:gd name="T35" fmla="*/ 74 h 152"/>
                <a:gd name="T36" fmla="*/ 117 w 304"/>
                <a:gd name="T37" fmla="*/ 51 h 152"/>
                <a:gd name="T38" fmla="*/ 80 w 304"/>
                <a:gd name="T39" fmla="*/ 23 h 152"/>
                <a:gd name="T40" fmla="*/ 39 w 304"/>
                <a:gd name="T41" fmla="*/ 12 h 152"/>
                <a:gd name="T42" fmla="*/ 0 w 304"/>
                <a:gd name="T43" fmla="*/ 0 h 152"/>
                <a:gd name="T44" fmla="*/ 0 w 304"/>
                <a:gd name="T4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4" h="152">
                  <a:moveTo>
                    <a:pt x="0" y="0"/>
                  </a:moveTo>
                  <a:lnTo>
                    <a:pt x="0" y="25"/>
                  </a:lnTo>
                  <a:lnTo>
                    <a:pt x="0" y="50"/>
                  </a:lnTo>
                  <a:lnTo>
                    <a:pt x="57" y="101"/>
                  </a:lnTo>
                  <a:lnTo>
                    <a:pt x="72" y="114"/>
                  </a:lnTo>
                  <a:lnTo>
                    <a:pt x="127" y="113"/>
                  </a:lnTo>
                  <a:lnTo>
                    <a:pt x="168" y="138"/>
                  </a:lnTo>
                  <a:lnTo>
                    <a:pt x="196" y="150"/>
                  </a:lnTo>
                  <a:lnTo>
                    <a:pt x="211" y="151"/>
                  </a:lnTo>
                  <a:lnTo>
                    <a:pt x="269" y="151"/>
                  </a:lnTo>
                  <a:lnTo>
                    <a:pt x="286" y="152"/>
                  </a:lnTo>
                  <a:lnTo>
                    <a:pt x="303" y="125"/>
                  </a:lnTo>
                  <a:lnTo>
                    <a:pt x="304" y="101"/>
                  </a:lnTo>
                  <a:lnTo>
                    <a:pt x="254" y="101"/>
                  </a:lnTo>
                  <a:lnTo>
                    <a:pt x="239" y="88"/>
                  </a:lnTo>
                  <a:lnTo>
                    <a:pt x="225" y="65"/>
                  </a:lnTo>
                  <a:lnTo>
                    <a:pt x="200" y="67"/>
                  </a:lnTo>
                  <a:lnTo>
                    <a:pt x="173" y="74"/>
                  </a:lnTo>
                  <a:lnTo>
                    <a:pt x="117" y="51"/>
                  </a:lnTo>
                  <a:lnTo>
                    <a:pt x="80" y="23"/>
                  </a:lnTo>
                  <a:lnTo>
                    <a:pt x="39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88" name="Freeform 340"/>
            <p:cNvSpPr>
              <a:spLocks/>
            </p:cNvSpPr>
            <p:nvPr/>
          </p:nvSpPr>
          <p:spPr bwMode="auto">
            <a:xfrm>
              <a:off x="3932" y="2114"/>
              <a:ext cx="157" cy="80"/>
            </a:xfrm>
            <a:custGeom>
              <a:avLst/>
              <a:gdLst>
                <a:gd name="T0" fmla="*/ 0 w 304"/>
                <a:gd name="T1" fmla="*/ 0 h 152"/>
                <a:gd name="T2" fmla="*/ 0 w 304"/>
                <a:gd name="T3" fmla="*/ 25 h 152"/>
                <a:gd name="T4" fmla="*/ 0 w 304"/>
                <a:gd name="T5" fmla="*/ 50 h 152"/>
                <a:gd name="T6" fmla="*/ 57 w 304"/>
                <a:gd name="T7" fmla="*/ 101 h 152"/>
                <a:gd name="T8" fmla="*/ 72 w 304"/>
                <a:gd name="T9" fmla="*/ 114 h 152"/>
                <a:gd name="T10" fmla="*/ 127 w 304"/>
                <a:gd name="T11" fmla="*/ 113 h 152"/>
                <a:gd name="T12" fmla="*/ 168 w 304"/>
                <a:gd name="T13" fmla="*/ 138 h 152"/>
                <a:gd name="T14" fmla="*/ 196 w 304"/>
                <a:gd name="T15" fmla="*/ 150 h 152"/>
                <a:gd name="T16" fmla="*/ 211 w 304"/>
                <a:gd name="T17" fmla="*/ 151 h 152"/>
                <a:gd name="T18" fmla="*/ 269 w 304"/>
                <a:gd name="T19" fmla="*/ 151 h 152"/>
                <a:gd name="T20" fmla="*/ 286 w 304"/>
                <a:gd name="T21" fmla="*/ 152 h 152"/>
                <a:gd name="T22" fmla="*/ 303 w 304"/>
                <a:gd name="T23" fmla="*/ 125 h 152"/>
                <a:gd name="T24" fmla="*/ 304 w 304"/>
                <a:gd name="T25" fmla="*/ 101 h 152"/>
                <a:gd name="T26" fmla="*/ 254 w 304"/>
                <a:gd name="T27" fmla="*/ 101 h 152"/>
                <a:gd name="T28" fmla="*/ 239 w 304"/>
                <a:gd name="T29" fmla="*/ 88 h 152"/>
                <a:gd name="T30" fmla="*/ 225 w 304"/>
                <a:gd name="T31" fmla="*/ 65 h 152"/>
                <a:gd name="T32" fmla="*/ 200 w 304"/>
                <a:gd name="T33" fmla="*/ 67 h 152"/>
                <a:gd name="T34" fmla="*/ 173 w 304"/>
                <a:gd name="T35" fmla="*/ 74 h 152"/>
                <a:gd name="T36" fmla="*/ 117 w 304"/>
                <a:gd name="T37" fmla="*/ 51 h 152"/>
                <a:gd name="T38" fmla="*/ 80 w 304"/>
                <a:gd name="T39" fmla="*/ 23 h 152"/>
                <a:gd name="T40" fmla="*/ 39 w 304"/>
                <a:gd name="T41" fmla="*/ 12 h 152"/>
                <a:gd name="T42" fmla="*/ 0 w 304"/>
                <a:gd name="T43" fmla="*/ 0 h 152"/>
                <a:gd name="T44" fmla="*/ 0 w 304"/>
                <a:gd name="T4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4" h="152">
                  <a:moveTo>
                    <a:pt x="0" y="0"/>
                  </a:moveTo>
                  <a:lnTo>
                    <a:pt x="0" y="25"/>
                  </a:lnTo>
                  <a:lnTo>
                    <a:pt x="0" y="50"/>
                  </a:lnTo>
                  <a:lnTo>
                    <a:pt x="57" y="101"/>
                  </a:lnTo>
                  <a:lnTo>
                    <a:pt x="72" y="114"/>
                  </a:lnTo>
                  <a:lnTo>
                    <a:pt x="127" y="113"/>
                  </a:lnTo>
                  <a:lnTo>
                    <a:pt x="168" y="138"/>
                  </a:lnTo>
                  <a:lnTo>
                    <a:pt x="196" y="150"/>
                  </a:lnTo>
                  <a:lnTo>
                    <a:pt x="211" y="151"/>
                  </a:lnTo>
                  <a:lnTo>
                    <a:pt x="269" y="151"/>
                  </a:lnTo>
                  <a:lnTo>
                    <a:pt x="286" y="152"/>
                  </a:lnTo>
                  <a:lnTo>
                    <a:pt x="303" y="125"/>
                  </a:lnTo>
                  <a:lnTo>
                    <a:pt x="304" y="101"/>
                  </a:lnTo>
                  <a:lnTo>
                    <a:pt x="254" y="101"/>
                  </a:lnTo>
                  <a:lnTo>
                    <a:pt x="239" y="88"/>
                  </a:lnTo>
                  <a:lnTo>
                    <a:pt x="225" y="65"/>
                  </a:lnTo>
                  <a:lnTo>
                    <a:pt x="200" y="67"/>
                  </a:lnTo>
                  <a:lnTo>
                    <a:pt x="173" y="74"/>
                  </a:lnTo>
                  <a:lnTo>
                    <a:pt x="117" y="51"/>
                  </a:lnTo>
                  <a:lnTo>
                    <a:pt x="80" y="23"/>
                  </a:lnTo>
                  <a:lnTo>
                    <a:pt x="39" y="1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89" name="Freeform 341"/>
            <p:cNvSpPr>
              <a:spLocks/>
            </p:cNvSpPr>
            <p:nvPr/>
          </p:nvSpPr>
          <p:spPr bwMode="auto">
            <a:xfrm>
              <a:off x="3939" y="2520"/>
              <a:ext cx="44" cy="53"/>
            </a:xfrm>
            <a:custGeom>
              <a:avLst/>
              <a:gdLst>
                <a:gd name="T0" fmla="*/ 42 w 85"/>
                <a:gd name="T1" fmla="*/ 0 h 99"/>
                <a:gd name="T2" fmla="*/ 29 w 85"/>
                <a:gd name="T3" fmla="*/ 24 h 99"/>
                <a:gd name="T4" fmla="*/ 0 w 85"/>
                <a:gd name="T5" fmla="*/ 48 h 99"/>
                <a:gd name="T6" fmla="*/ 0 w 85"/>
                <a:gd name="T7" fmla="*/ 74 h 99"/>
                <a:gd name="T8" fmla="*/ 29 w 85"/>
                <a:gd name="T9" fmla="*/ 88 h 99"/>
                <a:gd name="T10" fmla="*/ 71 w 85"/>
                <a:gd name="T11" fmla="*/ 99 h 99"/>
                <a:gd name="T12" fmla="*/ 85 w 85"/>
                <a:gd name="T13" fmla="*/ 74 h 99"/>
                <a:gd name="T14" fmla="*/ 71 w 85"/>
                <a:gd name="T15" fmla="*/ 48 h 99"/>
                <a:gd name="T16" fmla="*/ 71 w 85"/>
                <a:gd name="T17" fmla="*/ 36 h 99"/>
                <a:gd name="T18" fmla="*/ 42 w 85"/>
                <a:gd name="T19" fmla="*/ 0 h 99"/>
                <a:gd name="T20" fmla="*/ 42 w 85"/>
                <a:gd name="T2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99">
                  <a:moveTo>
                    <a:pt x="42" y="0"/>
                  </a:moveTo>
                  <a:lnTo>
                    <a:pt x="29" y="24"/>
                  </a:lnTo>
                  <a:lnTo>
                    <a:pt x="0" y="48"/>
                  </a:lnTo>
                  <a:lnTo>
                    <a:pt x="0" y="74"/>
                  </a:lnTo>
                  <a:lnTo>
                    <a:pt x="29" y="88"/>
                  </a:lnTo>
                  <a:lnTo>
                    <a:pt x="71" y="99"/>
                  </a:lnTo>
                  <a:lnTo>
                    <a:pt x="85" y="74"/>
                  </a:lnTo>
                  <a:lnTo>
                    <a:pt x="71" y="48"/>
                  </a:lnTo>
                  <a:lnTo>
                    <a:pt x="71" y="36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90" name="Freeform 342"/>
            <p:cNvSpPr>
              <a:spLocks/>
            </p:cNvSpPr>
            <p:nvPr/>
          </p:nvSpPr>
          <p:spPr bwMode="auto">
            <a:xfrm>
              <a:off x="3939" y="2520"/>
              <a:ext cx="44" cy="53"/>
            </a:xfrm>
            <a:custGeom>
              <a:avLst/>
              <a:gdLst>
                <a:gd name="T0" fmla="*/ 42 w 85"/>
                <a:gd name="T1" fmla="*/ 0 h 99"/>
                <a:gd name="T2" fmla="*/ 29 w 85"/>
                <a:gd name="T3" fmla="*/ 24 h 99"/>
                <a:gd name="T4" fmla="*/ 0 w 85"/>
                <a:gd name="T5" fmla="*/ 48 h 99"/>
                <a:gd name="T6" fmla="*/ 0 w 85"/>
                <a:gd name="T7" fmla="*/ 74 h 99"/>
                <a:gd name="T8" fmla="*/ 29 w 85"/>
                <a:gd name="T9" fmla="*/ 88 h 99"/>
                <a:gd name="T10" fmla="*/ 71 w 85"/>
                <a:gd name="T11" fmla="*/ 99 h 99"/>
                <a:gd name="T12" fmla="*/ 85 w 85"/>
                <a:gd name="T13" fmla="*/ 74 h 99"/>
                <a:gd name="T14" fmla="*/ 71 w 85"/>
                <a:gd name="T15" fmla="*/ 48 h 99"/>
                <a:gd name="T16" fmla="*/ 71 w 85"/>
                <a:gd name="T17" fmla="*/ 36 h 99"/>
                <a:gd name="T18" fmla="*/ 42 w 85"/>
                <a:gd name="T19" fmla="*/ 0 h 99"/>
                <a:gd name="T20" fmla="*/ 42 w 85"/>
                <a:gd name="T2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99">
                  <a:moveTo>
                    <a:pt x="42" y="0"/>
                  </a:moveTo>
                  <a:lnTo>
                    <a:pt x="29" y="24"/>
                  </a:lnTo>
                  <a:lnTo>
                    <a:pt x="0" y="48"/>
                  </a:lnTo>
                  <a:lnTo>
                    <a:pt x="0" y="74"/>
                  </a:lnTo>
                  <a:lnTo>
                    <a:pt x="29" y="88"/>
                  </a:lnTo>
                  <a:lnTo>
                    <a:pt x="71" y="99"/>
                  </a:lnTo>
                  <a:lnTo>
                    <a:pt x="85" y="74"/>
                  </a:lnTo>
                  <a:lnTo>
                    <a:pt x="71" y="48"/>
                  </a:lnTo>
                  <a:lnTo>
                    <a:pt x="71" y="36"/>
                  </a:lnTo>
                  <a:lnTo>
                    <a:pt x="42" y="0"/>
                  </a:lnTo>
                  <a:lnTo>
                    <a:pt x="42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91" name="Freeform 343"/>
            <p:cNvSpPr>
              <a:spLocks/>
            </p:cNvSpPr>
            <p:nvPr/>
          </p:nvSpPr>
          <p:spPr bwMode="auto">
            <a:xfrm>
              <a:off x="3584" y="1994"/>
              <a:ext cx="253" cy="246"/>
            </a:xfrm>
            <a:custGeom>
              <a:avLst/>
              <a:gdLst>
                <a:gd name="T0" fmla="*/ 380 w 494"/>
                <a:gd name="T1" fmla="*/ 0 h 465"/>
                <a:gd name="T2" fmla="*/ 339 w 494"/>
                <a:gd name="T3" fmla="*/ 12 h 465"/>
                <a:gd name="T4" fmla="*/ 324 w 494"/>
                <a:gd name="T5" fmla="*/ 13 h 465"/>
                <a:gd name="T6" fmla="*/ 322 w 494"/>
                <a:gd name="T7" fmla="*/ 55 h 465"/>
                <a:gd name="T8" fmla="*/ 310 w 494"/>
                <a:gd name="T9" fmla="*/ 88 h 465"/>
                <a:gd name="T10" fmla="*/ 297 w 494"/>
                <a:gd name="T11" fmla="*/ 88 h 465"/>
                <a:gd name="T12" fmla="*/ 269 w 494"/>
                <a:gd name="T13" fmla="*/ 151 h 465"/>
                <a:gd name="T14" fmla="*/ 241 w 494"/>
                <a:gd name="T15" fmla="*/ 168 h 465"/>
                <a:gd name="T16" fmla="*/ 224 w 494"/>
                <a:gd name="T17" fmla="*/ 200 h 465"/>
                <a:gd name="T18" fmla="*/ 155 w 494"/>
                <a:gd name="T19" fmla="*/ 202 h 465"/>
                <a:gd name="T20" fmla="*/ 155 w 494"/>
                <a:gd name="T21" fmla="*/ 252 h 465"/>
                <a:gd name="T22" fmla="*/ 99 w 494"/>
                <a:gd name="T23" fmla="*/ 265 h 465"/>
                <a:gd name="T24" fmla="*/ 56 w 494"/>
                <a:gd name="T25" fmla="*/ 252 h 465"/>
                <a:gd name="T26" fmla="*/ 0 w 494"/>
                <a:gd name="T27" fmla="*/ 239 h 465"/>
                <a:gd name="T28" fmla="*/ 0 w 494"/>
                <a:gd name="T29" fmla="*/ 277 h 465"/>
                <a:gd name="T30" fmla="*/ 56 w 494"/>
                <a:gd name="T31" fmla="*/ 316 h 465"/>
                <a:gd name="T32" fmla="*/ 56 w 494"/>
                <a:gd name="T33" fmla="*/ 353 h 465"/>
                <a:gd name="T34" fmla="*/ 29 w 494"/>
                <a:gd name="T35" fmla="*/ 353 h 465"/>
                <a:gd name="T36" fmla="*/ 15 w 494"/>
                <a:gd name="T37" fmla="*/ 403 h 465"/>
                <a:gd name="T38" fmla="*/ 70 w 494"/>
                <a:gd name="T39" fmla="*/ 403 h 465"/>
                <a:gd name="T40" fmla="*/ 184 w 494"/>
                <a:gd name="T41" fmla="*/ 403 h 465"/>
                <a:gd name="T42" fmla="*/ 212 w 494"/>
                <a:gd name="T43" fmla="*/ 428 h 465"/>
                <a:gd name="T44" fmla="*/ 254 w 494"/>
                <a:gd name="T45" fmla="*/ 465 h 465"/>
                <a:gd name="T46" fmla="*/ 254 w 494"/>
                <a:gd name="T47" fmla="*/ 441 h 465"/>
                <a:gd name="T48" fmla="*/ 282 w 494"/>
                <a:gd name="T49" fmla="*/ 453 h 465"/>
                <a:gd name="T50" fmla="*/ 323 w 494"/>
                <a:gd name="T51" fmla="*/ 464 h 465"/>
                <a:gd name="T52" fmla="*/ 364 w 494"/>
                <a:gd name="T53" fmla="*/ 442 h 465"/>
                <a:gd name="T54" fmla="*/ 310 w 494"/>
                <a:gd name="T55" fmla="*/ 353 h 465"/>
                <a:gd name="T56" fmla="*/ 352 w 494"/>
                <a:gd name="T57" fmla="*/ 340 h 465"/>
                <a:gd name="T58" fmla="*/ 396 w 494"/>
                <a:gd name="T59" fmla="*/ 328 h 465"/>
                <a:gd name="T60" fmla="*/ 465 w 494"/>
                <a:gd name="T61" fmla="*/ 227 h 465"/>
                <a:gd name="T62" fmla="*/ 465 w 494"/>
                <a:gd name="T63" fmla="*/ 202 h 465"/>
                <a:gd name="T64" fmla="*/ 494 w 494"/>
                <a:gd name="T65" fmla="*/ 152 h 465"/>
                <a:gd name="T66" fmla="*/ 437 w 494"/>
                <a:gd name="T67" fmla="*/ 139 h 465"/>
                <a:gd name="T68" fmla="*/ 412 w 494"/>
                <a:gd name="T69" fmla="*/ 137 h 465"/>
                <a:gd name="T70" fmla="*/ 393 w 494"/>
                <a:gd name="T71" fmla="*/ 96 h 465"/>
                <a:gd name="T72" fmla="*/ 424 w 494"/>
                <a:gd name="T73" fmla="*/ 63 h 465"/>
                <a:gd name="T74" fmla="*/ 385 w 494"/>
                <a:gd name="T75" fmla="*/ 31 h 465"/>
                <a:gd name="T76" fmla="*/ 380 w 494"/>
                <a:gd name="T77" fmla="*/ 13 h 465"/>
                <a:gd name="T78" fmla="*/ 380 w 494"/>
                <a:gd name="T79" fmla="*/ 0 h 465"/>
                <a:gd name="T80" fmla="*/ 380 w 494"/>
                <a:gd name="T81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94" h="465">
                  <a:moveTo>
                    <a:pt x="380" y="0"/>
                  </a:moveTo>
                  <a:lnTo>
                    <a:pt x="339" y="12"/>
                  </a:lnTo>
                  <a:lnTo>
                    <a:pt x="324" y="13"/>
                  </a:lnTo>
                  <a:lnTo>
                    <a:pt x="322" y="55"/>
                  </a:lnTo>
                  <a:lnTo>
                    <a:pt x="310" y="88"/>
                  </a:lnTo>
                  <a:lnTo>
                    <a:pt x="297" y="88"/>
                  </a:lnTo>
                  <a:lnTo>
                    <a:pt x="269" y="151"/>
                  </a:lnTo>
                  <a:lnTo>
                    <a:pt x="241" y="168"/>
                  </a:lnTo>
                  <a:lnTo>
                    <a:pt x="224" y="200"/>
                  </a:lnTo>
                  <a:lnTo>
                    <a:pt x="155" y="202"/>
                  </a:lnTo>
                  <a:lnTo>
                    <a:pt x="155" y="252"/>
                  </a:lnTo>
                  <a:lnTo>
                    <a:pt x="99" y="265"/>
                  </a:lnTo>
                  <a:lnTo>
                    <a:pt x="56" y="252"/>
                  </a:lnTo>
                  <a:lnTo>
                    <a:pt x="0" y="239"/>
                  </a:lnTo>
                  <a:lnTo>
                    <a:pt x="0" y="277"/>
                  </a:lnTo>
                  <a:lnTo>
                    <a:pt x="56" y="316"/>
                  </a:lnTo>
                  <a:lnTo>
                    <a:pt x="56" y="353"/>
                  </a:lnTo>
                  <a:lnTo>
                    <a:pt x="29" y="353"/>
                  </a:lnTo>
                  <a:lnTo>
                    <a:pt x="15" y="403"/>
                  </a:lnTo>
                  <a:lnTo>
                    <a:pt x="70" y="403"/>
                  </a:lnTo>
                  <a:lnTo>
                    <a:pt x="184" y="403"/>
                  </a:lnTo>
                  <a:lnTo>
                    <a:pt x="212" y="428"/>
                  </a:lnTo>
                  <a:lnTo>
                    <a:pt x="254" y="465"/>
                  </a:lnTo>
                  <a:lnTo>
                    <a:pt x="254" y="441"/>
                  </a:lnTo>
                  <a:lnTo>
                    <a:pt x="282" y="453"/>
                  </a:lnTo>
                  <a:lnTo>
                    <a:pt x="323" y="464"/>
                  </a:lnTo>
                  <a:lnTo>
                    <a:pt x="364" y="442"/>
                  </a:lnTo>
                  <a:lnTo>
                    <a:pt x="310" y="353"/>
                  </a:lnTo>
                  <a:lnTo>
                    <a:pt x="352" y="340"/>
                  </a:lnTo>
                  <a:lnTo>
                    <a:pt x="396" y="328"/>
                  </a:lnTo>
                  <a:lnTo>
                    <a:pt x="465" y="227"/>
                  </a:lnTo>
                  <a:lnTo>
                    <a:pt x="465" y="202"/>
                  </a:lnTo>
                  <a:lnTo>
                    <a:pt x="494" y="152"/>
                  </a:lnTo>
                  <a:lnTo>
                    <a:pt x="437" y="139"/>
                  </a:lnTo>
                  <a:lnTo>
                    <a:pt x="412" y="137"/>
                  </a:lnTo>
                  <a:lnTo>
                    <a:pt x="393" y="96"/>
                  </a:lnTo>
                  <a:lnTo>
                    <a:pt x="424" y="63"/>
                  </a:lnTo>
                  <a:lnTo>
                    <a:pt x="385" y="31"/>
                  </a:lnTo>
                  <a:lnTo>
                    <a:pt x="380" y="13"/>
                  </a:lnTo>
                  <a:lnTo>
                    <a:pt x="380" y="0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92" name="Freeform 344"/>
            <p:cNvSpPr>
              <a:spLocks/>
            </p:cNvSpPr>
            <p:nvPr/>
          </p:nvSpPr>
          <p:spPr bwMode="auto">
            <a:xfrm>
              <a:off x="3584" y="1994"/>
              <a:ext cx="253" cy="246"/>
            </a:xfrm>
            <a:custGeom>
              <a:avLst/>
              <a:gdLst>
                <a:gd name="T0" fmla="*/ 380 w 494"/>
                <a:gd name="T1" fmla="*/ 0 h 465"/>
                <a:gd name="T2" fmla="*/ 339 w 494"/>
                <a:gd name="T3" fmla="*/ 12 h 465"/>
                <a:gd name="T4" fmla="*/ 324 w 494"/>
                <a:gd name="T5" fmla="*/ 13 h 465"/>
                <a:gd name="T6" fmla="*/ 322 w 494"/>
                <a:gd name="T7" fmla="*/ 55 h 465"/>
                <a:gd name="T8" fmla="*/ 310 w 494"/>
                <a:gd name="T9" fmla="*/ 88 h 465"/>
                <a:gd name="T10" fmla="*/ 297 w 494"/>
                <a:gd name="T11" fmla="*/ 88 h 465"/>
                <a:gd name="T12" fmla="*/ 269 w 494"/>
                <a:gd name="T13" fmla="*/ 151 h 465"/>
                <a:gd name="T14" fmla="*/ 241 w 494"/>
                <a:gd name="T15" fmla="*/ 168 h 465"/>
                <a:gd name="T16" fmla="*/ 224 w 494"/>
                <a:gd name="T17" fmla="*/ 200 h 465"/>
                <a:gd name="T18" fmla="*/ 155 w 494"/>
                <a:gd name="T19" fmla="*/ 202 h 465"/>
                <a:gd name="T20" fmla="*/ 155 w 494"/>
                <a:gd name="T21" fmla="*/ 252 h 465"/>
                <a:gd name="T22" fmla="*/ 99 w 494"/>
                <a:gd name="T23" fmla="*/ 265 h 465"/>
                <a:gd name="T24" fmla="*/ 56 w 494"/>
                <a:gd name="T25" fmla="*/ 252 h 465"/>
                <a:gd name="T26" fmla="*/ 0 w 494"/>
                <a:gd name="T27" fmla="*/ 239 h 465"/>
                <a:gd name="T28" fmla="*/ 0 w 494"/>
                <a:gd name="T29" fmla="*/ 277 h 465"/>
                <a:gd name="T30" fmla="*/ 56 w 494"/>
                <a:gd name="T31" fmla="*/ 316 h 465"/>
                <a:gd name="T32" fmla="*/ 56 w 494"/>
                <a:gd name="T33" fmla="*/ 353 h 465"/>
                <a:gd name="T34" fmla="*/ 29 w 494"/>
                <a:gd name="T35" fmla="*/ 353 h 465"/>
                <a:gd name="T36" fmla="*/ 15 w 494"/>
                <a:gd name="T37" fmla="*/ 403 h 465"/>
                <a:gd name="T38" fmla="*/ 70 w 494"/>
                <a:gd name="T39" fmla="*/ 403 h 465"/>
                <a:gd name="T40" fmla="*/ 184 w 494"/>
                <a:gd name="T41" fmla="*/ 403 h 465"/>
                <a:gd name="T42" fmla="*/ 212 w 494"/>
                <a:gd name="T43" fmla="*/ 428 h 465"/>
                <a:gd name="T44" fmla="*/ 254 w 494"/>
                <a:gd name="T45" fmla="*/ 465 h 465"/>
                <a:gd name="T46" fmla="*/ 254 w 494"/>
                <a:gd name="T47" fmla="*/ 441 h 465"/>
                <a:gd name="T48" fmla="*/ 282 w 494"/>
                <a:gd name="T49" fmla="*/ 453 h 465"/>
                <a:gd name="T50" fmla="*/ 323 w 494"/>
                <a:gd name="T51" fmla="*/ 464 h 465"/>
                <a:gd name="T52" fmla="*/ 364 w 494"/>
                <a:gd name="T53" fmla="*/ 442 h 465"/>
                <a:gd name="T54" fmla="*/ 310 w 494"/>
                <a:gd name="T55" fmla="*/ 353 h 465"/>
                <a:gd name="T56" fmla="*/ 352 w 494"/>
                <a:gd name="T57" fmla="*/ 340 h 465"/>
                <a:gd name="T58" fmla="*/ 396 w 494"/>
                <a:gd name="T59" fmla="*/ 328 h 465"/>
                <a:gd name="T60" fmla="*/ 465 w 494"/>
                <a:gd name="T61" fmla="*/ 227 h 465"/>
                <a:gd name="T62" fmla="*/ 465 w 494"/>
                <a:gd name="T63" fmla="*/ 202 h 465"/>
                <a:gd name="T64" fmla="*/ 494 w 494"/>
                <a:gd name="T65" fmla="*/ 152 h 465"/>
                <a:gd name="T66" fmla="*/ 437 w 494"/>
                <a:gd name="T67" fmla="*/ 139 h 465"/>
                <a:gd name="T68" fmla="*/ 412 w 494"/>
                <a:gd name="T69" fmla="*/ 137 h 465"/>
                <a:gd name="T70" fmla="*/ 393 w 494"/>
                <a:gd name="T71" fmla="*/ 96 h 465"/>
                <a:gd name="T72" fmla="*/ 424 w 494"/>
                <a:gd name="T73" fmla="*/ 63 h 465"/>
                <a:gd name="T74" fmla="*/ 385 w 494"/>
                <a:gd name="T75" fmla="*/ 31 h 465"/>
                <a:gd name="T76" fmla="*/ 380 w 494"/>
                <a:gd name="T77" fmla="*/ 13 h 465"/>
                <a:gd name="T78" fmla="*/ 380 w 494"/>
                <a:gd name="T79" fmla="*/ 0 h 465"/>
                <a:gd name="T80" fmla="*/ 380 w 494"/>
                <a:gd name="T81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94" h="465">
                  <a:moveTo>
                    <a:pt x="380" y="0"/>
                  </a:moveTo>
                  <a:lnTo>
                    <a:pt x="339" y="12"/>
                  </a:lnTo>
                  <a:lnTo>
                    <a:pt x="324" y="13"/>
                  </a:lnTo>
                  <a:lnTo>
                    <a:pt x="322" y="55"/>
                  </a:lnTo>
                  <a:lnTo>
                    <a:pt x="310" y="88"/>
                  </a:lnTo>
                  <a:lnTo>
                    <a:pt x="297" y="88"/>
                  </a:lnTo>
                  <a:lnTo>
                    <a:pt x="269" y="151"/>
                  </a:lnTo>
                  <a:lnTo>
                    <a:pt x="241" y="168"/>
                  </a:lnTo>
                  <a:lnTo>
                    <a:pt x="224" y="200"/>
                  </a:lnTo>
                  <a:lnTo>
                    <a:pt x="155" y="202"/>
                  </a:lnTo>
                  <a:lnTo>
                    <a:pt x="155" y="252"/>
                  </a:lnTo>
                  <a:lnTo>
                    <a:pt x="99" y="265"/>
                  </a:lnTo>
                  <a:lnTo>
                    <a:pt x="56" y="252"/>
                  </a:lnTo>
                  <a:lnTo>
                    <a:pt x="0" y="239"/>
                  </a:lnTo>
                  <a:lnTo>
                    <a:pt x="0" y="277"/>
                  </a:lnTo>
                  <a:lnTo>
                    <a:pt x="56" y="316"/>
                  </a:lnTo>
                  <a:lnTo>
                    <a:pt x="56" y="353"/>
                  </a:lnTo>
                  <a:lnTo>
                    <a:pt x="29" y="353"/>
                  </a:lnTo>
                  <a:lnTo>
                    <a:pt x="15" y="403"/>
                  </a:lnTo>
                  <a:lnTo>
                    <a:pt x="70" y="403"/>
                  </a:lnTo>
                  <a:lnTo>
                    <a:pt x="184" y="403"/>
                  </a:lnTo>
                  <a:lnTo>
                    <a:pt x="212" y="428"/>
                  </a:lnTo>
                  <a:lnTo>
                    <a:pt x="254" y="465"/>
                  </a:lnTo>
                  <a:lnTo>
                    <a:pt x="254" y="441"/>
                  </a:lnTo>
                  <a:lnTo>
                    <a:pt x="282" y="453"/>
                  </a:lnTo>
                  <a:lnTo>
                    <a:pt x="323" y="464"/>
                  </a:lnTo>
                  <a:lnTo>
                    <a:pt x="364" y="442"/>
                  </a:lnTo>
                  <a:lnTo>
                    <a:pt x="310" y="353"/>
                  </a:lnTo>
                  <a:lnTo>
                    <a:pt x="352" y="340"/>
                  </a:lnTo>
                  <a:lnTo>
                    <a:pt x="396" y="328"/>
                  </a:lnTo>
                  <a:lnTo>
                    <a:pt x="465" y="227"/>
                  </a:lnTo>
                  <a:lnTo>
                    <a:pt x="465" y="202"/>
                  </a:lnTo>
                  <a:lnTo>
                    <a:pt x="494" y="152"/>
                  </a:lnTo>
                  <a:lnTo>
                    <a:pt x="437" y="139"/>
                  </a:lnTo>
                  <a:lnTo>
                    <a:pt x="412" y="137"/>
                  </a:lnTo>
                  <a:lnTo>
                    <a:pt x="393" y="96"/>
                  </a:lnTo>
                  <a:lnTo>
                    <a:pt x="424" y="63"/>
                  </a:lnTo>
                  <a:lnTo>
                    <a:pt x="385" y="31"/>
                  </a:lnTo>
                  <a:lnTo>
                    <a:pt x="380" y="13"/>
                  </a:lnTo>
                  <a:lnTo>
                    <a:pt x="380" y="0"/>
                  </a:lnTo>
                  <a:lnTo>
                    <a:pt x="380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93" name="Freeform 345"/>
            <p:cNvSpPr>
              <a:spLocks/>
            </p:cNvSpPr>
            <p:nvPr/>
          </p:nvSpPr>
          <p:spPr bwMode="auto">
            <a:xfrm>
              <a:off x="3556" y="1953"/>
              <a:ext cx="274" cy="181"/>
            </a:xfrm>
            <a:custGeom>
              <a:avLst/>
              <a:gdLst>
                <a:gd name="T0" fmla="*/ 41 w 534"/>
                <a:gd name="T1" fmla="*/ 96 h 342"/>
                <a:gd name="T2" fmla="*/ 11 w 534"/>
                <a:gd name="T3" fmla="*/ 153 h 342"/>
                <a:gd name="T4" fmla="*/ 27 w 534"/>
                <a:gd name="T5" fmla="*/ 191 h 342"/>
                <a:gd name="T6" fmla="*/ 0 w 534"/>
                <a:gd name="T7" fmla="*/ 241 h 342"/>
                <a:gd name="T8" fmla="*/ 27 w 534"/>
                <a:gd name="T9" fmla="*/ 266 h 342"/>
                <a:gd name="T10" fmla="*/ 70 w 534"/>
                <a:gd name="T11" fmla="*/ 266 h 342"/>
                <a:gd name="T12" fmla="*/ 70 w 534"/>
                <a:gd name="T13" fmla="*/ 304 h 342"/>
                <a:gd name="T14" fmla="*/ 55 w 534"/>
                <a:gd name="T15" fmla="*/ 316 h 342"/>
                <a:gd name="T16" fmla="*/ 154 w 534"/>
                <a:gd name="T17" fmla="*/ 342 h 342"/>
                <a:gd name="T18" fmla="*/ 210 w 534"/>
                <a:gd name="T19" fmla="*/ 329 h 342"/>
                <a:gd name="T20" fmla="*/ 210 w 534"/>
                <a:gd name="T21" fmla="*/ 279 h 342"/>
                <a:gd name="T22" fmla="*/ 280 w 534"/>
                <a:gd name="T23" fmla="*/ 279 h 342"/>
                <a:gd name="T24" fmla="*/ 296 w 534"/>
                <a:gd name="T25" fmla="*/ 241 h 342"/>
                <a:gd name="T26" fmla="*/ 324 w 534"/>
                <a:gd name="T27" fmla="*/ 228 h 342"/>
                <a:gd name="T28" fmla="*/ 352 w 534"/>
                <a:gd name="T29" fmla="*/ 165 h 342"/>
                <a:gd name="T30" fmla="*/ 365 w 534"/>
                <a:gd name="T31" fmla="*/ 165 h 342"/>
                <a:gd name="T32" fmla="*/ 379 w 534"/>
                <a:gd name="T33" fmla="*/ 127 h 342"/>
                <a:gd name="T34" fmla="*/ 379 w 534"/>
                <a:gd name="T35" fmla="*/ 90 h 342"/>
                <a:gd name="T36" fmla="*/ 394 w 534"/>
                <a:gd name="T37" fmla="*/ 90 h 342"/>
                <a:gd name="T38" fmla="*/ 435 w 534"/>
                <a:gd name="T39" fmla="*/ 77 h 342"/>
                <a:gd name="T40" fmla="*/ 451 w 534"/>
                <a:gd name="T41" fmla="*/ 65 h 342"/>
                <a:gd name="T42" fmla="*/ 534 w 534"/>
                <a:gd name="T43" fmla="*/ 39 h 342"/>
                <a:gd name="T44" fmla="*/ 513 w 534"/>
                <a:gd name="T45" fmla="*/ 0 h 342"/>
                <a:gd name="T46" fmla="*/ 446 w 534"/>
                <a:gd name="T47" fmla="*/ 16 h 342"/>
                <a:gd name="T48" fmla="*/ 404 w 534"/>
                <a:gd name="T49" fmla="*/ 24 h 342"/>
                <a:gd name="T50" fmla="*/ 379 w 534"/>
                <a:gd name="T51" fmla="*/ 3 h 342"/>
                <a:gd name="T52" fmla="*/ 313 w 534"/>
                <a:gd name="T53" fmla="*/ 28 h 342"/>
                <a:gd name="T54" fmla="*/ 242 w 534"/>
                <a:gd name="T55" fmla="*/ 18 h 342"/>
                <a:gd name="T56" fmla="*/ 173 w 534"/>
                <a:gd name="T57" fmla="*/ 58 h 342"/>
                <a:gd name="T58" fmla="*/ 141 w 534"/>
                <a:gd name="T59" fmla="*/ 83 h 342"/>
                <a:gd name="T60" fmla="*/ 86 w 534"/>
                <a:gd name="T61" fmla="*/ 114 h 342"/>
                <a:gd name="T62" fmla="*/ 57 w 534"/>
                <a:gd name="T63" fmla="*/ 101 h 342"/>
                <a:gd name="T64" fmla="*/ 41 w 534"/>
                <a:gd name="T65" fmla="*/ 96 h 342"/>
                <a:gd name="T66" fmla="*/ 41 w 534"/>
                <a:gd name="T67" fmla="*/ 96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34" h="342">
                  <a:moveTo>
                    <a:pt x="41" y="96"/>
                  </a:moveTo>
                  <a:lnTo>
                    <a:pt x="11" y="153"/>
                  </a:lnTo>
                  <a:lnTo>
                    <a:pt x="27" y="191"/>
                  </a:lnTo>
                  <a:lnTo>
                    <a:pt x="0" y="241"/>
                  </a:lnTo>
                  <a:lnTo>
                    <a:pt x="27" y="266"/>
                  </a:lnTo>
                  <a:lnTo>
                    <a:pt x="70" y="266"/>
                  </a:lnTo>
                  <a:lnTo>
                    <a:pt x="70" y="304"/>
                  </a:lnTo>
                  <a:lnTo>
                    <a:pt x="55" y="316"/>
                  </a:lnTo>
                  <a:lnTo>
                    <a:pt x="154" y="342"/>
                  </a:lnTo>
                  <a:lnTo>
                    <a:pt x="210" y="329"/>
                  </a:lnTo>
                  <a:lnTo>
                    <a:pt x="210" y="279"/>
                  </a:lnTo>
                  <a:lnTo>
                    <a:pt x="280" y="279"/>
                  </a:lnTo>
                  <a:lnTo>
                    <a:pt x="296" y="241"/>
                  </a:lnTo>
                  <a:lnTo>
                    <a:pt x="324" y="228"/>
                  </a:lnTo>
                  <a:lnTo>
                    <a:pt x="352" y="165"/>
                  </a:lnTo>
                  <a:lnTo>
                    <a:pt x="365" y="165"/>
                  </a:lnTo>
                  <a:lnTo>
                    <a:pt x="379" y="127"/>
                  </a:lnTo>
                  <a:lnTo>
                    <a:pt x="379" y="90"/>
                  </a:lnTo>
                  <a:lnTo>
                    <a:pt x="394" y="90"/>
                  </a:lnTo>
                  <a:lnTo>
                    <a:pt x="435" y="77"/>
                  </a:lnTo>
                  <a:lnTo>
                    <a:pt x="451" y="65"/>
                  </a:lnTo>
                  <a:lnTo>
                    <a:pt x="534" y="39"/>
                  </a:lnTo>
                  <a:lnTo>
                    <a:pt x="513" y="0"/>
                  </a:lnTo>
                  <a:lnTo>
                    <a:pt x="446" y="16"/>
                  </a:lnTo>
                  <a:lnTo>
                    <a:pt x="404" y="24"/>
                  </a:lnTo>
                  <a:lnTo>
                    <a:pt x="379" y="3"/>
                  </a:lnTo>
                  <a:lnTo>
                    <a:pt x="313" y="28"/>
                  </a:lnTo>
                  <a:lnTo>
                    <a:pt x="242" y="18"/>
                  </a:lnTo>
                  <a:lnTo>
                    <a:pt x="173" y="58"/>
                  </a:lnTo>
                  <a:lnTo>
                    <a:pt x="141" y="83"/>
                  </a:lnTo>
                  <a:lnTo>
                    <a:pt x="86" y="114"/>
                  </a:lnTo>
                  <a:lnTo>
                    <a:pt x="57" y="101"/>
                  </a:lnTo>
                  <a:lnTo>
                    <a:pt x="41" y="96"/>
                  </a:lnTo>
                  <a:lnTo>
                    <a:pt x="41" y="96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94" name="Freeform 346"/>
            <p:cNvSpPr>
              <a:spLocks/>
            </p:cNvSpPr>
            <p:nvPr/>
          </p:nvSpPr>
          <p:spPr bwMode="auto">
            <a:xfrm>
              <a:off x="3556" y="1953"/>
              <a:ext cx="274" cy="181"/>
            </a:xfrm>
            <a:custGeom>
              <a:avLst/>
              <a:gdLst>
                <a:gd name="T0" fmla="*/ 41 w 534"/>
                <a:gd name="T1" fmla="*/ 96 h 342"/>
                <a:gd name="T2" fmla="*/ 11 w 534"/>
                <a:gd name="T3" fmla="*/ 153 h 342"/>
                <a:gd name="T4" fmla="*/ 27 w 534"/>
                <a:gd name="T5" fmla="*/ 191 h 342"/>
                <a:gd name="T6" fmla="*/ 0 w 534"/>
                <a:gd name="T7" fmla="*/ 241 h 342"/>
                <a:gd name="T8" fmla="*/ 27 w 534"/>
                <a:gd name="T9" fmla="*/ 266 h 342"/>
                <a:gd name="T10" fmla="*/ 70 w 534"/>
                <a:gd name="T11" fmla="*/ 266 h 342"/>
                <a:gd name="T12" fmla="*/ 70 w 534"/>
                <a:gd name="T13" fmla="*/ 304 h 342"/>
                <a:gd name="T14" fmla="*/ 55 w 534"/>
                <a:gd name="T15" fmla="*/ 316 h 342"/>
                <a:gd name="T16" fmla="*/ 154 w 534"/>
                <a:gd name="T17" fmla="*/ 342 h 342"/>
                <a:gd name="T18" fmla="*/ 210 w 534"/>
                <a:gd name="T19" fmla="*/ 329 h 342"/>
                <a:gd name="T20" fmla="*/ 210 w 534"/>
                <a:gd name="T21" fmla="*/ 279 h 342"/>
                <a:gd name="T22" fmla="*/ 280 w 534"/>
                <a:gd name="T23" fmla="*/ 279 h 342"/>
                <a:gd name="T24" fmla="*/ 296 w 534"/>
                <a:gd name="T25" fmla="*/ 241 h 342"/>
                <a:gd name="T26" fmla="*/ 324 w 534"/>
                <a:gd name="T27" fmla="*/ 228 h 342"/>
                <a:gd name="T28" fmla="*/ 352 w 534"/>
                <a:gd name="T29" fmla="*/ 165 h 342"/>
                <a:gd name="T30" fmla="*/ 365 w 534"/>
                <a:gd name="T31" fmla="*/ 165 h 342"/>
                <a:gd name="T32" fmla="*/ 379 w 534"/>
                <a:gd name="T33" fmla="*/ 127 h 342"/>
                <a:gd name="T34" fmla="*/ 379 w 534"/>
                <a:gd name="T35" fmla="*/ 90 h 342"/>
                <a:gd name="T36" fmla="*/ 394 w 534"/>
                <a:gd name="T37" fmla="*/ 90 h 342"/>
                <a:gd name="T38" fmla="*/ 435 w 534"/>
                <a:gd name="T39" fmla="*/ 77 h 342"/>
                <a:gd name="T40" fmla="*/ 451 w 534"/>
                <a:gd name="T41" fmla="*/ 65 h 342"/>
                <a:gd name="T42" fmla="*/ 534 w 534"/>
                <a:gd name="T43" fmla="*/ 39 h 342"/>
                <a:gd name="T44" fmla="*/ 513 w 534"/>
                <a:gd name="T45" fmla="*/ 0 h 342"/>
                <a:gd name="T46" fmla="*/ 446 w 534"/>
                <a:gd name="T47" fmla="*/ 16 h 342"/>
                <a:gd name="T48" fmla="*/ 404 w 534"/>
                <a:gd name="T49" fmla="*/ 24 h 342"/>
                <a:gd name="T50" fmla="*/ 379 w 534"/>
                <a:gd name="T51" fmla="*/ 3 h 342"/>
                <a:gd name="T52" fmla="*/ 313 w 534"/>
                <a:gd name="T53" fmla="*/ 28 h 342"/>
                <a:gd name="T54" fmla="*/ 242 w 534"/>
                <a:gd name="T55" fmla="*/ 18 h 342"/>
                <a:gd name="T56" fmla="*/ 173 w 534"/>
                <a:gd name="T57" fmla="*/ 58 h 342"/>
                <a:gd name="T58" fmla="*/ 141 w 534"/>
                <a:gd name="T59" fmla="*/ 83 h 342"/>
                <a:gd name="T60" fmla="*/ 86 w 534"/>
                <a:gd name="T61" fmla="*/ 114 h 342"/>
                <a:gd name="T62" fmla="*/ 57 w 534"/>
                <a:gd name="T63" fmla="*/ 101 h 342"/>
                <a:gd name="T64" fmla="*/ 41 w 534"/>
                <a:gd name="T65" fmla="*/ 96 h 342"/>
                <a:gd name="T66" fmla="*/ 41 w 534"/>
                <a:gd name="T67" fmla="*/ 96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34" h="342">
                  <a:moveTo>
                    <a:pt x="41" y="96"/>
                  </a:moveTo>
                  <a:lnTo>
                    <a:pt x="11" y="153"/>
                  </a:lnTo>
                  <a:lnTo>
                    <a:pt x="27" y="191"/>
                  </a:lnTo>
                  <a:lnTo>
                    <a:pt x="0" y="241"/>
                  </a:lnTo>
                  <a:lnTo>
                    <a:pt x="27" y="266"/>
                  </a:lnTo>
                  <a:lnTo>
                    <a:pt x="70" y="266"/>
                  </a:lnTo>
                  <a:lnTo>
                    <a:pt x="70" y="304"/>
                  </a:lnTo>
                  <a:lnTo>
                    <a:pt x="55" y="316"/>
                  </a:lnTo>
                  <a:lnTo>
                    <a:pt x="154" y="342"/>
                  </a:lnTo>
                  <a:lnTo>
                    <a:pt x="210" y="329"/>
                  </a:lnTo>
                  <a:lnTo>
                    <a:pt x="210" y="279"/>
                  </a:lnTo>
                  <a:lnTo>
                    <a:pt x="280" y="279"/>
                  </a:lnTo>
                  <a:lnTo>
                    <a:pt x="296" y="241"/>
                  </a:lnTo>
                  <a:lnTo>
                    <a:pt x="324" y="228"/>
                  </a:lnTo>
                  <a:lnTo>
                    <a:pt x="352" y="165"/>
                  </a:lnTo>
                  <a:lnTo>
                    <a:pt x="365" y="165"/>
                  </a:lnTo>
                  <a:lnTo>
                    <a:pt x="379" y="127"/>
                  </a:lnTo>
                  <a:lnTo>
                    <a:pt x="379" y="90"/>
                  </a:lnTo>
                  <a:lnTo>
                    <a:pt x="394" y="90"/>
                  </a:lnTo>
                  <a:lnTo>
                    <a:pt x="435" y="77"/>
                  </a:lnTo>
                  <a:lnTo>
                    <a:pt x="451" y="65"/>
                  </a:lnTo>
                  <a:lnTo>
                    <a:pt x="534" y="39"/>
                  </a:lnTo>
                  <a:lnTo>
                    <a:pt x="513" y="0"/>
                  </a:lnTo>
                  <a:lnTo>
                    <a:pt x="446" y="16"/>
                  </a:lnTo>
                  <a:lnTo>
                    <a:pt x="404" y="24"/>
                  </a:lnTo>
                  <a:lnTo>
                    <a:pt x="379" y="3"/>
                  </a:lnTo>
                  <a:lnTo>
                    <a:pt x="313" y="28"/>
                  </a:lnTo>
                  <a:lnTo>
                    <a:pt x="242" y="18"/>
                  </a:lnTo>
                  <a:lnTo>
                    <a:pt x="173" y="58"/>
                  </a:lnTo>
                  <a:lnTo>
                    <a:pt x="141" y="83"/>
                  </a:lnTo>
                  <a:lnTo>
                    <a:pt x="86" y="114"/>
                  </a:lnTo>
                  <a:lnTo>
                    <a:pt x="57" y="101"/>
                  </a:lnTo>
                  <a:lnTo>
                    <a:pt x="41" y="96"/>
                  </a:lnTo>
                  <a:lnTo>
                    <a:pt x="41" y="96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95" name="Freeform 347"/>
            <p:cNvSpPr>
              <a:spLocks/>
            </p:cNvSpPr>
            <p:nvPr/>
          </p:nvSpPr>
          <p:spPr bwMode="auto">
            <a:xfrm>
              <a:off x="3259" y="1918"/>
              <a:ext cx="354" cy="288"/>
            </a:xfrm>
            <a:custGeom>
              <a:avLst/>
              <a:gdLst>
                <a:gd name="T0" fmla="*/ 13 w 690"/>
                <a:gd name="T1" fmla="*/ 3 h 548"/>
                <a:gd name="T2" fmla="*/ 0 w 690"/>
                <a:gd name="T3" fmla="*/ 58 h 548"/>
                <a:gd name="T4" fmla="*/ 0 w 690"/>
                <a:gd name="T5" fmla="*/ 84 h 548"/>
                <a:gd name="T6" fmla="*/ 43 w 690"/>
                <a:gd name="T7" fmla="*/ 146 h 548"/>
                <a:gd name="T8" fmla="*/ 98 w 690"/>
                <a:gd name="T9" fmla="*/ 159 h 548"/>
                <a:gd name="T10" fmla="*/ 71 w 690"/>
                <a:gd name="T11" fmla="*/ 209 h 548"/>
                <a:gd name="T12" fmla="*/ 85 w 690"/>
                <a:gd name="T13" fmla="*/ 247 h 548"/>
                <a:gd name="T14" fmla="*/ 141 w 690"/>
                <a:gd name="T15" fmla="*/ 260 h 548"/>
                <a:gd name="T16" fmla="*/ 155 w 690"/>
                <a:gd name="T17" fmla="*/ 323 h 548"/>
                <a:gd name="T18" fmla="*/ 198 w 690"/>
                <a:gd name="T19" fmla="*/ 373 h 548"/>
                <a:gd name="T20" fmla="*/ 240 w 690"/>
                <a:gd name="T21" fmla="*/ 385 h 548"/>
                <a:gd name="T22" fmla="*/ 269 w 690"/>
                <a:gd name="T23" fmla="*/ 436 h 548"/>
                <a:gd name="T24" fmla="*/ 297 w 690"/>
                <a:gd name="T25" fmla="*/ 448 h 548"/>
                <a:gd name="T26" fmla="*/ 366 w 690"/>
                <a:gd name="T27" fmla="*/ 486 h 548"/>
                <a:gd name="T28" fmla="*/ 409 w 690"/>
                <a:gd name="T29" fmla="*/ 499 h 548"/>
                <a:gd name="T30" fmla="*/ 478 w 690"/>
                <a:gd name="T31" fmla="*/ 486 h 548"/>
                <a:gd name="T32" fmla="*/ 493 w 690"/>
                <a:gd name="T33" fmla="*/ 524 h 548"/>
                <a:gd name="T34" fmla="*/ 592 w 690"/>
                <a:gd name="T35" fmla="*/ 537 h 548"/>
                <a:gd name="T36" fmla="*/ 659 w 690"/>
                <a:gd name="T37" fmla="*/ 548 h 548"/>
                <a:gd name="T38" fmla="*/ 663 w 690"/>
                <a:gd name="T39" fmla="*/ 507 h 548"/>
                <a:gd name="T40" fmla="*/ 689 w 690"/>
                <a:gd name="T41" fmla="*/ 495 h 548"/>
                <a:gd name="T42" fmla="*/ 690 w 690"/>
                <a:gd name="T43" fmla="*/ 462 h 548"/>
                <a:gd name="T44" fmla="*/ 634 w 690"/>
                <a:gd name="T45" fmla="*/ 423 h 548"/>
                <a:gd name="T46" fmla="*/ 634 w 690"/>
                <a:gd name="T47" fmla="*/ 385 h 548"/>
                <a:gd name="T48" fmla="*/ 649 w 690"/>
                <a:gd name="T49" fmla="*/ 373 h 548"/>
                <a:gd name="T50" fmla="*/ 649 w 690"/>
                <a:gd name="T51" fmla="*/ 335 h 548"/>
                <a:gd name="T52" fmla="*/ 606 w 690"/>
                <a:gd name="T53" fmla="*/ 335 h 548"/>
                <a:gd name="T54" fmla="*/ 579 w 690"/>
                <a:gd name="T55" fmla="*/ 310 h 548"/>
                <a:gd name="T56" fmla="*/ 606 w 690"/>
                <a:gd name="T57" fmla="*/ 264 h 548"/>
                <a:gd name="T58" fmla="*/ 592 w 690"/>
                <a:gd name="T59" fmla="*/ 222 h 548"/>
                <a:gd name="T60" fmla="*/ 620 w 690"/>
                <a:gd name="T61" fmla="*/ 159 h 548"/>
                <a:gd name="T62" fmla="*/ 606 w 690"/>
                <a:gd name="T63" fmla="*/ 121 h 548"/>
                <a:gd name="T64" fmla="*/ 563 w 690"/>
                <a:gd name="T65" fmla="*/ 84 h 548"/>
                <a:gd name="T66" fmla="*/ 478 w 690"/>
                <a:gd name="T67" fmla="*/ 72 h 548"/>
                <a:gd name="T68" fmla="*/ 427 w 690"/>
                <a:gd name="T69" fmla="*/ 70 h 548"/>
                <a:gd name="T70" fmla="*/ 401 w 690"/>
                <a:gd name="T71" fmla="*/ 72 h 548"/>
                <a:gd name="T72" fmla="*/ 366 w 690"/>
                <a:gd name="T73" fmla="*/ 84 h 548"/>
                <a:gd name="T74" fmla="*/ 365 w 690"/>
                <a:gd name="T75" fmla="*/ 108 h 548"/>
                <a:gd name="T76" fmla="*/ 283 w 690"/>
                <a:gd name="T77" fmla="*/ 121 h 548"/>
                <a:gd name="T78" fmla="*/ 226 w 690"/>
                <a:gd name="T79" fmla="*/ 97 h 548"/>
                <a:gd name="T80" fmla="*/ 167 w 690"/>
                <a:gd name="T81" fmla="*/ 34 h 548"/>
                <a:gd name="T82" fmla="*/ 152 w 690"/>
                <a:gd name="T83" fmla="*/ 22 h 548"/>
                <a:gd name="T84" fmla="*/ 75 w 690"/>
                <a:gd name="T85" fmla="*/ 47 h 548"/>
                <a:gd name="T86" fmla="*/ 42 w 690"/>
                <a:gd name="T87" fmla="*/ 0 h 548"/>
                <a:gd name="T88" fmla="*/ 28 w 690"/>
                <a:gd name="T89" fmla="*/ 3 h 548"/>
                <a:gd name="T90" fmla="*/ 13 w 690"/>
                <a:gd name="T91" fmla="*/ 3 h 548"/>
                <a:gd name="T92" fmla="*/ 13 w 690"/>
                <a:gd name="T93" fmla="*/ 3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90" h="548">
                  <a:moveTo>
                    <a:pt x="13" y="3"/>
                  </a:moveTo>
                  <a:lnTo>
                    <a:pt x="0" y="58"/>
                  </a:lnTo>
                  <a:lnTo>
                    <a:pt x="0" y="84"/>
                  </a:lnTo>
                  <a:lnTo>
                    <a:pt x="43" y="146"/>
                  </a:lnTo>
                  <a:lnTo>
                    <a:pt x="98" y="159"/>
                  </a:lnTo>
                  <a:lnTo>
                    <a:pt x="71" y="209"/>
                  </a:lnTo>
                  <a:lnTo>
                    <a:pt x="85" y="247"/>
                  </a:lnTo>
                  <a:lnTo>
                    <a:pt x="141" y="260"/>
                  </a:lnTo>
                  <a:lnTo>
                    <a:pt x="155" y="323"/>
                  </a:lnTo>
                  <a:lnTo>
                    <a:pt x="198" y="373"/>
                  </a:lnTo>
                  <a:lnTo>
                    <a:pt x="240" y="385"/>
                  </a:lnTo>
                  <a:lnTo>
                    <a:pt x="269" y="436"/>
                  </a:lnTo>
                  <a:lnTo>
                    <a:pt x="297" y="448"/>
                  </a:lnTo>
                  <a:lnTo>
                    <a:pt x="366" y="486"/>
                  </a:lnTo>
                  <a:lnTo>
                    <a:pt x="409" y="499"/>
                  </a:lnTo>
                  <a:lnTo>
                    <a:pt x="478" y="486"/>
                  </a:lnTo>
                  <a:lnTo>
                    <a:pt x="493" y="524"/>
                  </a:lnTo>
                  <a:lnTo>
                    <a:pt x="592" y="537"/>
                  </a:lnTo>
                  <a:lnTo>
                    <a:pt x="659" y="548"/>
                  </a:lnTo>
                  <a:lnTo>
                    <a:pt x="663" y="507"/>
                  </a:lnTo>
                  <a:lnTo>
                    <a:pt x="689" y="495"/>
                  </a:lnTo>
                  <a:lnTo>
                    <a:pt x="690" y="462"/>
                  </a:lnTo>
                  <a:lnTo>
                    <a:pt x="634" y="423"/>
                  </a:lnTo>
                  <a:lnTo>
                    <a:pt x="634" y="385"/>
                  </a:lnTo>
                  <a:lnTo>
                    <a:pt x="649" y="373"/>
                  </a:lnTo>
                  <a:lnTo>
                    <a:pt x="649" y="335"/>
                  </a:lnTo>
                  <a:lnTo>
                    <a:pt x="606" y="335"/>
                  </a:lnTo>
                  <a:lnTo>
                    <a:pt x="579" y="310"/>
                  </a:lnTo>
                  <a:lnTo>
                    <a:pt x="606" y="264"/>
                  </a:lnTo>
                  <a:lnTo>
                    <a:pt x="592" y="222"/>
                  </a:lnTo>
                  <a:lnTo>
                    <a:pt x="620" y="159"/>
                  </a:lnTo>
                  <a:lnTo>
                    <a:pt x="606" y="121"/>
                  </a:lnTo>
                  <a:lnTo>
                    <a:pt x="563" y="84"/>
                  </a:lnTo>
                  <a:lnTo>
                    <a:pt x="478" y="72"/>
                  </a:lnTo>
                  <a:lnTo>
                    <a:pt x="427" y="70"/>
                  </a:lnTo>
                  <a:lnTo>
                    <a:pt x="401" y="72"/>
                  </a:lnTo>
                  <a:lnTo>
                    <a:pt x="366" y="84"/>
                  </a:lnTo>
                  <a:lnTo>
                    <a:pt x="365" y="108"/>
                  </a:lnTo>
                  <a:lnTo>
                    <a:pt x="283" y="121"/>
                  </a:lnTo>
                  <a:lnTo>
                    <a:pt x="226" y="97"/>
                  </a:lnTo>
                  <a:lnTo>
                    <a:pt x="167" y="34"/>
                  </a:lnTo>
                  <a:lnTo>
                    <a:pt x="152" y="22"/>
                  </a:lnTo>
                  <a:lnTo>
                    <a:pt x="75" y="47"/>
                  </a:lnTo>
                  <a:lnTo>
                    <a:pt x="42" y="0"/>
                  </a:lnTo>
                  <a:lnTo>
                    <a:pt x="28" y="3"/>
                  </a:lnTo>
                  <a:lnTo>
                    <a:pt x="13" y="3"/>
                  </a:lnTo>
                  <a:lnTo>
                    <a:pt x="13" y="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96" name="Freeform 348"/>
            <p:cNvSpPr>
              <a:spLocks/>
            </p:cNvSpPr>
            <p:nvPr/>
          </p:nvSpPr>
          <p:spPr bwMode="auto">
            <a:xfrm>
              <a:off x="3259" y="1918"/>
              <a:ext cx="354" cy="288"/>
            </a:xfrm>
            <a:custGeom>
              <a:avLst/>
              <a:gdLst>
                <a:gd name="T0" fmla="*/ 13 w 690"/>
                <a:gd name="T1" fmla="*/ 3 h 548"/>
                <a:gd name="T2" fmla="*/ 0 w 690"/>
                <a:gd name="T3" fmla="*/ 58 h 548"/>
                <a:gd name="T4" fmla="*/ 0 w 690"/>
                <a:gd name="T5" fmla="*/ 84 h 548"/>
                <a:gd name="T6" fmla="*/ 43 w 690"/>
                <a:gd name="T7" fmla="*/ 146 h 548"/>
                <a:gd name="T8" fmla="*/ 98 w 690"/>
                <a:gd name="T9" fmla="*/ 159 h 548"/>
                <a:gd name="T10" fmla="*/ 71 w 690"/>
                <a:gd name="T11" fmla="*/ 209 h 548"/>
                <a:gd name="T12" fmla="*/ 85 w 690"/>
                <a:gd name="T13" fmla="*/ 247 h 548"/>
                <a:gd name="T14" fmla="*/ 141 w 690"/>
                <a:gd name="T15" fmla="*/ 260 h 548"/>
                <a:gd name="T16" fmla="*/ 155 w 690"/>
                <a:gd name="T17" fmla="*/ 323 h 548"/>
                <a:gd name="T18" fmla="*/ 198 w 690"/>
                <a:gd name="T19" fmla="*/ 373 h 548"/>
                <a:gd name="T20" fmla="*/ 240 w 690"/>
                <a:gd name="T21" fmla="*/ 385 h 548"/>
                <a:gd name="T22" fmla="*/ 269 w 690"/>
                <a:gd name="T23" fmla="*/ 436 h 548"/>
                <a:gd name="T24" fmla="*/ 297 w 690"/>
                <a:gd name="T25" fmla="*/ 448 h 548"/>
                <a:gd name="T26" fmla="*/ 366 w 690"/>
                <a:gd name="T27" fmla="*/ 486 h 548"/>
                <a:gd name="T28" fmla="*/ 409 w 690"/>
                <a:gd name="T29" fmla="*/ 499 h 548"/>
                <a:gd name="T30" fmla="*/ 478 w 690"/>
                <a:gd name="T31" fmla="*/ 486 h 548"/>
                <a:gd name="T32" fmla="*/ 493 w 690"/>
                <a:gd name="T33" fmla="*/ 524 h 548"/>
                <a:gd name="T34" fmla="*/ 592 w 690"/>
                <a:gd name="T35" fmla="*/ 537 h 548"/>
                <a:gd name="T36" fmla="*/ 659 w 690"/>
                <a:gd name="T37" fmla="*/ 548 h 548"/>
                <a:gd name="T38" fmla="*/ 663 w 690"/>
                <a:gd name="T39" fmla="*/ 507 h 548"/>
                <a:gd name="T40" fmla="*/ 689 w 690"/>
                <a:gd name="T41" fmla="*/ 495 h 548"/>
                <a:gd name="T42" fmla="*/ 690 w 690"/>
                <a:gd name="T43" fmla="*/ 462 h 548"/>
                <a:gd name="T44" fmla="*/ 634 w 690"/>
                <a:gd name="T45" fmla="*/ 423 h 548"/>
                <a:gd name="T46" fmla="*/ 634 w 690"/>
                <a:gd name="T47" fmla="*/ 385 h 548"/>
                <a:gd name="T48" fmla="*/ 649 w 690"/>
                <a:gd name="T49" fmla="*/ 373 h 548"/>
                <a:gd name="T50" fmla="*/ 649 w 690"/>
                <a:gd name="T51" fmla="*/ 335 h 548"/>
                <a:gd name="T52" fmla="*/ 606 w 690"/>
                <a:gd name="T53" fmla="*/ 335 h 548"/>
                <a:gd name="T54" fmla="*/ 579 w 690"/>
                <a:gd name="T55" fmla="*/ 310 h 548"/>
                <a:gd name="T56" fmla="*/ 606 w 690"/>
                <a:gd name="T57" fmla="*/ 264 h 548"/>
                <a:gd name="T58" fmla="*/ 592 w 690"/>
                <a:gd name="T59" fmla="*/ 222 h 548"/>
                <a:gd name="T60" fmla="*/ 620 w 690"/>
                <a:gd name="T61" fmla="*/ 159 h 548"/>
                <a:gd name="T62" fmla="*/ 606 w 690"/>
                <a:gd name="T63" fmla="*/ 121 h 548"/>
                <a:gd name="T64" fmla="*/ 563 w 690"/>
                <a:gd name="T65" fmla="*/ 84 h 548"/>
                <a:gd name="T66" fmla="*/ 478 w 690"/>
                <a:gd name="T67" fmla="*/ 72 h 548"/>
                <a:gd name="T68" fmla="*/ 427 w 690"/>
                <a:gd name="T69" fmla="*/ 70 h 548"/>
                <a:gd name="T70" fmla="*/ 401 w 690"/>
                <a:gd name="T71" fmla="*/ 72 h 548"/>
                <a:gd name="T72" fmla="*/ 366 w 690"/>
                <a:gd name="T73" fmla="*/ 84 h 548"/>
                <a:gd name="T74" fmla="*/ 365 w 690"/>
                <a:gd name="T75" fmla="*/ 108 h 548"/>
                <a:gd name="T76" fmla="*/ 283 w 690"/>
                <a:gd name="T77" fmla="*/ 121 h 548"/>
                <a:gd name="T78" fmla="*/ 226 w 690"/>
                <a:gd name="T79" fmla="*/ 97 h 548"/>
                <a:gd name="T80" fmla="*/ 167 w 690"/>
                <a:gd name="T81" fmla="*/ 34 h 548"/>
                <a:gd name="T82" fmla="*/ 152 w 690"/>
                <a:gd name="T83" fmla="*/ 22 h 548"/>
                <a:gd name="T84" fmla="*/ 75 w 690"/>
                <a:gd name="T85" fmla="*/ 47 h 548"/>
                <a:gd name="T86" fmla="*/ 42 w 690"/>
                <a:gd name="T87" fmla="*/ 0 h 548"/>
                <a:gd name="T88" fmla="*/ 28 w 690"/>
                <a:gd name="T89" fmla="*/ 3 h 548"/>
                <a:gd name="T90" fmla="*/ 13 w 690"/>
                <a:gd name="T91" fmla="*/ 3 h 548"/>
                <a:gd name="T92" fmla="*/ 13 w 690"/>
                <a:gd name="T93" fmla="*/ 3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90" h="548">
                  <a:moveTo>
                    <a:pt x="13" y="3"/>
                  </a:moveTo>
                  <a:lnTo>
                    <a:pt x="0" y="58"/>
                  </a:lnTo>
                  <a:lnTo>
                    <a:pt x="0" y="84"/>
                  </a:lnTo>
                  <a:lnTo>
                    <a:pt x="43" y="146"/>
                  </a:lnTo>
                  <a:lnTo>
                    <a:pt x="98" y="159"/>
                  </a:lnTo>
                  <a:lnTo>
                    <a:pt x="71" y="209"/>
                  </a:lnTo>
                  <a:lnTo>
                    <a:pt x="85" y="247"/>
                  </a:lnTo>
                  <a:lnTo>
                    <a:pt x="141" y="260"/>
                  </a:lnTo>
                  <a:lnTo>
                    <a:pt x="155" y="323"/>
                  </a:lnTo>
                  <a:lnTo>
                    <a:pt x="198" y="373"/>
                  </a:lnTo>
                  <a:lnTo>
                    <a:pt x="240" y="385"/>
                  </a:lnTo>
                  <a:lnTo>
                    <a:pt x="269" y="436"/>
                  </a:lnTo>
                  <a:lnTo>
                    <a:pt x="297" y="448"/>
                  </a:lnTo>
                  <a:lnTo>
                    <a:pt x="366" y="486"/>
                  </a:lnTo>
                  <a:lnTo>
                    <a:pt x="409" y="499"/>
                  </a:lnTo>
                  <a:lnTo>
                    <a:pt x="478" y="486"/>
                  </a:lnTo>
                  <a:lnTo>
                    <a:pt x="493" y="524"/>
                  </a:lnTo>
                  <a:lnTo>
                    <a:pt x="592" y="537"/>
                  </a:lnTo>
                  <a:lnTo>
                    <a:pt x="659" y="548"/>
                  </a:lnTo>
                  <a:lnTo>
                    <a:pt x="663" y="507"/>
                  </a:lnTo>
                  <a:lnTo>
                    <a:pt x="689" y="495"/>
                  </a:lnTo>
                  <a:lnTo>
                    <a:pt x="690" y="462"/>
                  </a:lnTo>
                  <a:lnTo>
                    <a:pt x="634" y="423"/>
                  </a:lnTo>
                  <a:lnTo>
                    <a:pt x="634" y="385"/>
                  </a:lnTo>
                  <a:lnTo>
                    <a:pt x="649" y="373"/>
                  </a:lnTo>
                  <a:lnTo>
                    <a:pt x="649" y="335"/>
                  </a:lnTo>
                  <a:lnTo>
                    <a:pt x="606" y="335"/>
                  </a:lnTo>
                  <a:lnTo>
                    <a:pt x="579" y="310"/>
                  </a:lnTo>
                  <a:lnTo>
                    <a:pt x="606" y="264"/>
                  </a:lnTo>
                  <a:lnTo>
                    <a:pt x="592" y="222"/>
                  </a:lnTo>
                  <a:lnTo>
                    <a:pt x="620" y="159"/>
                  </a:lnTo>
                  <a:lnTo>
                    <a:pt x="606" y="121"/>
                  </a:lnTo>
                  <a:lnTo>
                    <a:pt x="563" y="84"/>
                  </a:lnTo>
                  <a:lnTo>
                    <a:pt x="478" y="72"/>
                  </a:lnTo>
                  <a:lnTo>
                    <a:pt x="427" y="70"/>
                  </a:lnTo>
                  <a:lnTo>
                    <a:pt x="401" y="72"/>
                  </a:lnTo>
                  <a:lnTo>
                    <a:pt x="366" y="84"/>
                  </a:lnTo>
                  <a:lnTo>
                    <a:pt x="365" y="108"/>
                  </a:lnTo>
                  <a:lnTo>
                    <a:pt x="283" y="121"/>
                  </a:lnTo>
                  <a:lnTo>
                    <a:pt x="226" y="97"/>
                  </a:lnTo>
                  <a:lnTo>
                    <a:pt x="167" y="34"/>
                  </a:lnTo>
                  <a:lnTo>
                    <a:pt x="152" y="22"/>
                  </a:lnTo>
                  <a:lnTo>
                    <a:pt x="75" y="47"/>
                  </a:lnTo>
                  <a:lnTo>
                    <a:pt x="42" y="0"/>
                  </a:lnTo>
                  <a:lnTo>
                    <a:pt x="28" y="3"/>
                  </a:lnTo>
                  <a:lnTo>
                    <a:pt x="13" y="3"/>
                  </a:lnTo>
                  <a:lnTo>
                    <a:pt x="13" y="3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97" name="Freeform 349"/>
            <p:cNvSpPr>
              <a:spLocks/>
            </p:cNvSpPr>
            <p:nvPr/>
          </p:nvSpPr>
          <p:spPr bwMode="auto">
            <a:xfrm>
              <a:off x="3396" y="2174"/>
              <a:ext cx="14" cy="19"/>
            </a:xfrm>
            <a:custGeom>
              <a:avLst/>
              <a:gdLst>
                <a:gd name="T0" fmla="*/ 28 w 28"/>
                <a:gd name="T1" fmla="*/ 25 h 38"/>
                <a:gd name="T2" fmla="*/ 14 w 28"/>
                <a:gd name="T3" fmla="*/ 0 h 38"/>
                <a:gd name="T4" fmla="*/ 0 w 28"/>
                <a:gd name="T5" fmla="*/ 0 h 38"/>
                <a:gd name="T6" fmla="*/ 0 w 28"/>
                <a:gd name="T7" fmla="*/ 25 h 38"/>
                <a:gd name="T8" fmla="*/ 28 w 28"/>
                <a:gd name="T9" fmla="*/ 38 h 38"/>
                <a:gd name="T10" fmla="*/ 28 w 28"/>
                <a:gd name="T11" fmla="*/ 25 h 38"/>
                <a:gd name="T12" fmla="*/ 28 w 28"/>
                <a:gd name="T13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8">
                  <a:moveTo>
                    <a:pt x="28" y="25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28" y="38"/>
                  </a:lnTo>
                  <a:lnTo>
                    <a:pt x="28" y="25"/>
                  </a:lnTo>
                  <a:lnTo>
                    <a:pt x="28" y="25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98" name="Freeform 350"/>
            <p:cNvSpPr>
              <a:spLocks/>
            </p:cNvSpPr>
            <p:nvPr/>
          </p:nvSpPr>
          <p:spPr bwMode="auto">
            <a:xfrm>
              <a:off x="3396" y="2174"/>
              <a:ext cx="14" cy="19"/>
            </a:xfrm>
            <a:custGeom>
              <a:avLst/>
              <a:gdLst>
                <a:gd name="T0" fmla="*/ 28 w 28"/>
                <a:gd name="T1" fmla="*/ 25 h 38"/>
                <a:gd name="T2" fmla="*/ 14 w 28"/>
                <a:gd name="T3" fmla="*/ 0 h 38"/>
                <a:gd name="T4" fmla="*/ 0 w 28"/>
                <a:gd name="T5" fmla="*/ 0 h 38"/>
                <a:gd name="T6" fmla="*/ 0 w 28"/>
                <a:gd name="T7" fmla="*/ 25 h 38"/>
                <a:gd name="T8" fmla="*/ 28 w 28"/>
                <a:gd name="T9" fmla="*/ 38 h 38"/>
                <a:gd name="T10" fmla="*/ 28 w 28"/>
                <a:gd name="T11" fmla="*/ 25 h 38"/>
                <a:gd name="T12" fmla="*/ 28 w 28"/>
                <a:gd name="T13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8">
                  <a:moveTo>
                    <a:pt x="28" y="25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28" y="38"/>
                  </a:lnTo>
                  <a:lnTo>
                    <a:pt x="28" y="25"/>
                  </a:lnTo>
                  <a:lnTo>
                    <a:pt x="28" y="25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99" name="Freeform 351"/>
            <p:cNvSpPr>
              <a:spLocks/>
            </p:cNvSpPr>
            <p:nvPr/>
          </p:nvSpPr>
          <p:spPr bwMode="auto">
            <a:xfrm>
              <a:off x="3092" y="2080"/>
              <a:ext cx="383" cy="300"/>
            </a:xfrm>
            <a:custGeom>
              <a:avLst/>
              <a:gdLst>
                <a:gd name="T0" fmla="*/ 0 w 747"/>
                <a:gd name="T1" fmla="*/ 88 h 567"/>
                <a:gd name="T2" fmla="*/ 0 w 747"/>
                <a:gd name="T3" fmla="*/ 126 h 567"/>
                <a:gd name="T4" fmla="*/ 29 w 747"/>
                <a:gd name="T5" fmla="*/ 152 h 567"/>
                <a:gd name="T6" fmla="*/ 98 w 747"/>
                <a:gd name="T7" fmla="*/ 227 h 567"/>
                <a:gd name="T8" fmla="*/ 113 w 747"/>
                <a:gd name="T9" fmla="*/ 252 h 567"/>
                <a:gd name="T10" fmla="*/ 141 w 747"/>
                <a:gd name="T11" fmla="*/ 353 h 567"/>
                <a:gd name="T12" fmla="*/ 226 w 747"/>
                <a:gd name="T13" fmla="*/ 453 h 567"/>
                <a:gd name="T14" fmla="*/ 282 w 747"/>
                <a:gd name="T15" fmla="*/ 567 h 567"/>
                <a:gd name="T16" fmla="*/ 309 w 747"/>
                <a:gd name="T17" fmla="*/ 548 h 567"/>
                <a:gd name="T18" fmla="*/ 310 w 747"/>
                <a:gd name="T19" fmla="*/ 517 h 567"/>
                <a:gd name="T20" fmla="*/ 366 w 747"/>
                <a:gd name="T21" fmla="*/ 513 h 567"/>
                <a:gd name="T22" fmla="*/ 397 w 747"/>
                <a:gd name="T23" fmla="*/ 527 h 567"/>
                <a:gd name="T24" fmla="*/ 417 w 747"/>
                <a:gd name="T25" fmla="*/ 537 h 567"/>
                <a:gd name="T26" fmla="*/ 451 w 747"/>
                <a:gd name="T27" fmla="*/ 553 h 567"/>
                <a:gd name="T28" fmla="*/ 463 w 747"/>
                <a:gd name="T29" fmla="*/ 553 h 567"/>
                <a:gd name="T30" fmla="*/ 493 w 747"/>
                <a:gd name="T31" fmla="*/ 491 h 567"/>
                <a:gd name="T32" fmla="*/ 705 w 747"/>
                <a:gd name="T33" fmla="*/ 441 h 567"/>
                <a:gd name="T34" fmla="*/ 733 w 747"/>
                <a:gd name="T35" fmla="*/ 441 h 567"/>
                <a:gd name="T36" fmla="*/ 747 w 747"/>
                <a:gd name="T37" fmla="*/ 378 h 567"/>
                <a:gd name="T38" fmla="*/ 733 w 747"/>
                <a:gd name="T39" fmla="*/ 341 h 567"/>
                <a:gd name="T40" fmla="*/ 593 w 747"/>
                <a:gd name="T41" fmla="*/ 326 h 567"/>
                <a:gd name="T42" fmla="*/ 550 w 747"/>
                <a:gd name="T43" fmla="*/ 252 h 567"/>
                <a:gd name="T44" fmla="*/ 564 w 747"/>
                <a:gd name="T45" fmla="*/ 164 h 567"/>
                <a:gd name="T46" fmla="*/ 522 w 747"/>
                <a:gd name="T47" fmla="*/ 126 h 567"/>
                <a:gd name="T48" fmla="*/ 479 w 747"/>
                <a:gd name="T49" fmla="*/ 126 h 567"/>
                <a:gd name="T50" fmla="*/ 422 w 747"/>
                <a:gd name="T51" fmla="*/ 101 h 567"/>
                <a:gd name="T52" fmla="*/ 353 w 747"/>
                <a:gd name="T53" fmla="*/ 126 h 567"/>
                <a:gd name="T54" fmla="*/ 310 w 747"/>
                <a:gd name="T55" fmla="*/ 75 h 567"/>
                <a:gd name="T56" fmla="*/ 310 w 747"/>
                <a:gd name="T57" fmla="*/ 63 h 567"/>
                <a:gd name="T58" fmla="*/ 239 w 747"/>
                <a:gd name="T59" fmla="*/ 0 h 567"/>
                <a:gd name="T60" fmla="*/ 212 w 747"/>
                <a:gd name="T61" fmla="*/ 0 h 567"/>
                <a:gd name="T62" fmla="*/ 98 w 747"/>
                <a:gd name="T63" fmla="*/ 13 h 567"/>
                <a:gd name="T64" fmla="*/ 98 w 747"/>
                <a:gd name="T65" fmla="*/ 38 h 567"/>
                <a:gd name="T66" fmla="*/ 155 w 747"/>
                <a:gd name="T67" fmla="*/ 50 h 567"/>
                <a:gd name="T68" fmla="*/ 141 w 747"/>
                <a:gd name="T69" fmla="*/ 88 h 567"/>
                <a:gd name="T70" fmla="*/ 97 w 747"/>
                <a:gd name="T71" fmla="*/ 86 h 567"/>
                <a:gd name="T72" fmla="*/ 70 w 747"/>
                <a:gd name="T73" fmla="*/ 99 h 567"/>
                <a:gd name="T74" fmla="*/ 26 w 747"/>
                <a:gd name="T75" fmla="*/ 95 h 567"/>
                <a:gd name="T76" fmla="*/ 0 w 747"/>
                <a:gd name="T77" fmla="*/ 88 h 567"/>
                <a:gd name="T78" fmla="*/ 0 w 747"/>
                <a:gd name="T79" fmla="*/ 88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47" h="567">
                  <a:moveTo>
                    <a:pt x="0" y="88"/>
                  </a:moveTo>
                  <a:lnTo>
                    <a:pt x="0" y="126"/>
                  </a:lnTo>
                  <a:lnTo>
                    <a:pt x="29" y="152"/>
                  </a:lnTo>
                  <a:lnTo>
                    <a:pt x="98" y="227"/>
                  </a:lnTo>
                  <a:lnTo>
                    <a:pt x="113" y="252"/>
                  </a:lnTo>
                  <a:lnTo>
                    <a:pt x="141" y="353"/>
                  </a:lnTo>
                  <a:lnTo>
                    <a:pt x="226" y="453"/>
                  </a:lnTo>
                  <a:lnTo>
                    <a:pt x="282" y="567"/>
                  </a:lnTo>
                  <a:lnTo>
                    <a:pt x="309" y="548"/>
                  </a:lnTo>
                  <a:lnTo>
                    <a:pt x="310" y="517"/>
                  </a:lnTo>
                  <a:lnTo>
                    <a:pt x="366" y="513"/>
                  </a:lnTo>
                  <a:lnTo>
                    <a:pt x="397" y="527"/>
                  </a:lnTo>
                  <a:lnTo>
                    <a:pt x="417" y="537"/>
                  </a:lnTo>
                  <a:lnTo>
                    <a:pt x="451" y="553"/>
                  </a:lnTo>
                  <a:lnTo>
                    <a:pt x="463" y="553"/>
                  </a:lnTo>
                  <a:lnTo>
                    <a:pt x="493" y="491"/>
                  </a:lnTo>
                  <a:lnTo>
                    <a:pt x="705" y="441"/>
                  </a:lnTo>
                  <a:lnTo>
                    <a:pt x="733" y="441"/>
                  </a:lnTo>
                  <a:lnTo>
                    <a:pt x="747" y="378"/>
                  </a:lnTo>
                  <a:lnTo>
                    <a:pt x="733" y="341"/>
                  </a:lnTo>
                  <a:lnTo>
                    <a:pt x="593" y="326"/>
                  </a:lnTo>
                  <a:lnTo>
                    <a:pt x="550" y="252"/>
                  </a:lnTo>
                  <a:lnTo>
                    <a:pt x="564" y="164"/>
                  </a:lnTo>
                  <a:lnTo>
                    <a:pt x="522" y="126"/>
                  </a:lnTo>
                  <a:lnTo>
                    <a:pt x="479" y="126"/>
                  </a:lnTo>
                  <a:lnTo>
                    <a:pt x="422" y="101"/>
                  </a:lnTo>
                  <a:lnTo>
                    <a:pt x="353" y="126"/>
                  </a:lnTo>
                  <a:lnTo>
                    <a:pt x="310" y="75"/>
                  </a:lnTo>
                  <a:lnTo>
                    <a:pt x="310" y="63"/>
                  </a:lnTo>
                  <a:lnTo>
                    <a:pt x="239" y="0"/>
                  </a:lnTo>
                  <a:lnTo>
                    <a:pt x="212" y="0"/>
                  </a:lnTo>
                  <a:lnTo>
                    <a:pt x="98" y="13"/>
                  </a:lnTo>
                  <a:lnTo>
                    <a:pt x="98" y="38"/>
                  </a:lnTo>
                  <a:lnTo>
                    <a:pt x="155" y="50"/>
                  </a:lnTo>
                  <a:lnTo>
                    <a:pt x="141" y="88"/>
                  </a:lnTo>
                  <a:lnTo>
                    <a:pt x="97" y="86"/>
                  </a:lnTo>
                  <a:lnTo>
                    <a:pt x="70" y="99"/>
                  </a:lnTo>
                  <a:lnTo>
                    <a:pt x="26" y="95"/>
                  </a:lnTo>
                  <a:lnTo>
                    <a:pt x="0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00" name="Freeform 352"/>
            <p:cNvSpPr>
              <a:spLocks/>
            </p:cNvSpPr>
            <p:nvPr/>
          </p:nvSpPr>
          <p:spPr bwMode="auto">
            <a:xfrm>
              <a:off x="3092" y="2080"/>
              <a:ext cx="383" cy="300"/>
            </a:xfrm>
            <a:custGeom>
              <a:avLst/>
              <a:gdLst>
                <a:gd name="T0" fmla="*/ 0 w 747"/>
                <a:gd name="T1" fmla="*/ 88 h 567"/>
                <a:gd name="T2" fmla="*/ 0 w 747"/>
                <a:gd name="T3" fmla="*/ 126 h 567"/>
                <a:gd name="T4" fmla="*/ 29 w 747"/>
                <a:gd name="T5" fmla="*/ 152 h 567"/>
                <a:gd name="T6" fmla="*/ 98 w 747"/>
                <a:gd name="T7" fmla="*/ 227 h 567"/>
                <a:gd name="T8" fmla="*/ 113 w 747"/>
                <a:gd name="T9" fmla="*/ 252 h 567"/>
                <a:gd name="T10" fmla="*/ 141 w 747"/>
                <a:gd name="T11" fmla="*/ 353 h 567"/>
                <a:gd name="T12" fmla="*/ 226 w 747"/>
                <a:gd name="T13" fmla="*/ 453 h 567"/>
                <a:gd name="T14" fmla="*/ 282 w 747"/>
                <a:gd name="T15" fmla="*/ 567 h 567"/>
                <a:gd name="T16" fmla="*/ 309 w 747"/>
                <a:gd name="T17" fmla="*/ 548 h 567"/>
                <a:gd name="T18" fmla="*/ 310 w 747"/>
                <a:gd name="T19" fmla="*/ 517 h 567"/>
                <a:gd name="T20" fmla="*/ 366 w 747"/>
                <a:gd name="T21" fmla="*/ 513 h 567"/>
                <a:gd name="T22" fmla="*/ 397 w 747"/>
                <a:gd name="T23" fmla="*/ 527 h 567"/>
                <a:gd name="T24" fmla="*/ 417 w 747"/>
                <a:gd name="T25" fmla="*/ 537 h 567"/>
                <a:gd name="T26" fmla="*/ 451 w 747"/>
                <a:gd name="T27" fmla="*/ 553 h 567"/>
                <a:gd name="T28" fmla="*/ 463 w 747"/>
                <a:gd name="T29" fmla="*/ 553 h 567"/>
                <a:gd name="T30" fmla="*/ 493 w 747"/>
                <a:gd name="T31" fmla="*/ 491 h 567"/>
                <a:gd name="T32" fmla="*/ 705 w 747"/>
                <a:gd name="T33" fmla="*/ 441 h 567"/>
                <a:gd name="T34" fmla="*/ 733 w 747"/>
                <a:gd name="T35" fmla="*/ 441 h 567"/>
                <a:gd name="T36" fmla="*/ 747 w 747"/>
                <a:gd name="T37" fmla="*/ 378 h 567"/>
                <a:gd name="T38" fmla="*/ 733 w 747"/>
                <a:gd name="T39" fmla="*/ 341 h 567"/>
                <a:gd name="T40" fmla="*/ 593 w 747"/>
                <a:gd name="T41" fmla="*/ 326 h 567"/>
                <a:gd name="T42" fmla="*/ 550 w 747"/>
                <a:gd name="T43" fmla="*/ 252 h 567"/>
                <a:gd name="T44" fmla="*/ 564 w 747"/>
                <a:gd name="T45" fmla="*/ 164 h 567"/>
                <a:gd name="T46" fmla="*/ 522 w 747"/>
                <a:gd name="T47" fmla="*/ 126 h 567"/>
                <a:gd name="T48" fmla="*/ 479 w 747"/>
                <a:gd name="T49" fmla="*/ 126 h 567"/>
                <a:gd name="T50" fmla="*/ 422 w 747"/>
                <a:gd name="T51" fmla="*/ 101 h 567"/>
                <a:gd name="T52" fmla="*/ 353 w 747"/>
                <a:gd name="T53" fmla="*/ 126 h 567"/>
                <a:gd name="T54" fmla="*/ 310 w 747"/>
                <a:gd name="T55" fmla="*/ 75 h 567"/>
                <a:gd name="T56" fmla="*/ 310 w 747"/>
                <a:gd name="T57" fmla="*/ 63 h 567"/>
                <a:gd name="T58" fmla="*/ 239 w 747"/>
                <a:gd name="T59" fmla="*/ 0 h 567"/>
                <a:gd name="T60" fmla="*/ 212 w 747"/>
                <a:gd name="T61" fmla="*/ 0 h 567"/>
                <a:gd name="T62" fmla="*/ 98 w 747"/>
                <a:gd name="T63" fmla="*/ 13 h 567"/>
                <a:gd name="T64" fmla="*/ 98 w 747"/>
                <a:gd name="T65" fmla="*/ 38 h 567"/>
                <a:gd name="T66" fmla="*/ 155 w 747"/>
                <a:gd name="T67" fmla="*/ 50 h 567"/>
                <a:gd name="T68" fmla="*/ 141 w 747"/>
                <a:gd name="T69" fmla="*/ 88 h 567"/>
                <a:gd name="T70" fmla="*/ 97 w 747"/>
                <a:gd name="T71" fmla="*/ 86 h 567"/>
                <a:gd name="T72" fmla="*/ 70 w 747"/>
                <a:gd name="T73" fmla="*/ 99 h 567"/>
                <a:gd name="T74" fmla="*/ 26 w 747"/>
                <a:gd name="T75" fmla="*/ 95 h 567"/>
                <a:gd name="T76" fmla="*/ 0 w 747"/>
                <a:gd name="T77" fmla="*/ 88 h 567"/>
                <a:gd name="T78" fmla="*/ 0 w 747"/>
                <a:gd name="T79" fmla="*/ 88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47" h="567">
                  <a:moveTo>
                    <a:pt x="0" y="88"/>
                  </a:moveTo>
                  <a:lnTo>
                    <a:pt x="0" y="126"/>
                  </a:lnTo>
                  <a:lnTo>
                    <a:pt x="29" y="152"/>
                  </a:lnTo>
                  <a:lnTo>
                    <a:pt x="98" y="227"/>
                  </a:lnTo>
                  <a:lnTo>
                    <a:pt x="113" y="252"/>
                  </a:lnTo>
                  <a:lnTo>
                    <a:pt x="141" y="353"/>
                  </a:lnTo>
                  <a:lnTo>
                    <a:pt x="226" y="453"/>
                  </a:lnTo>
                  <a:lnTo>
                    <a:pt x="282" y="567"/>
                  </a:lnTo>
                  <a:lnTo>
                    <a:pt x="309" y="548"/>
                  </a:lnTo>
                  <a:lnTo>
                    <a:pt x="310" y="517"/>
                  </a:lnTo>
                  <a:lnTo>
                    <a:pt x="366" y="513"/>
                  </a:lnTo>
                  <a:lnTo>
                    <a:pt x="397" y="527"/>
                  </a:lnTo>
                  <a:lnTo>
                    <a:pt x="417" y="537"/>
                  </a:lnTo>
                  <a:lnTo>
                    <a:pt x="451" y="553"/>
                  </a:lnTo>
                  <a:lnTo>
                    <a:pt x="463" y="553"/>
                  </a:lnTo>
                  <a:lnTo>
                    <a:pt x="493" y="491"/>
                  </a:lnTo>
                  <a:lnTo>
                    <a:pt x="705" y="441"/>
                  </a:lnTo>
                  <a:lnTo>
                    <a:pt x="733" y="441"/>
                  </a:lnTo>
                  <a:lnTo>
                    <a:pt x="747" y="378"/>
                  </a:lnTo>
                  <a:lnTo>
                    <a:pt x="733" y="341"/>
                  </a:lnTo>
                  <a:lnTo>
                    <a:pt x="593" y="326"/>
                  </a:lnTo>
                  <a:lnTo>
                    <a:pt x="550" y="252"/>
                  </a:lnTo>
                  <a:lnTo>
                    <a:pt x="564" y="164"/>
                  </a:lnTo>
                  <a:lnTo>
                    <a:pt x="522" y="126"/>
                  </a:lnTo>
                  <a:lnTo>
                    <a:pt x="479" y="126"/>
                  </a:lnTo>
                  <a:lnTo>
                    <a:pt x="422" y="101"/>
                  </a:lnTo>
                  <a:lnTo>
                    <a:pt x="353" y="126"/>
                  </a:lnTo>
                  <a:lnTo>
                    <a:pt x="310" y="75"/>
                  </a:lnTo>
                  <a:lnTo>
                    <a:pt x="310" y="63"/>
                  </a:lnTo>
                  <a:lnTo>
                    <a:pt x="239" y="0"/>
                  </a:lnTo>
                  <a:lnTo>
                    <a:pt x="212" y="0"/>
                  </a:lnTo>
                  <a:lnTo>
                    <a:pt x="98" y="13"/>
                  </a:lnTo>
                  <a:lnTo>
                    <a:pt x="98" y="38"/>
                  </a:lnTo>
                  <a:lnTo>
                    <a:pt x="155" y="50"/>
                  </a:lnTo>
                  <a:lnTo>
                    <a:pt x="141" y="88"/>
                  </a:lnTo>
                  <a:lnTo>
                    <a:pt x="97" y="86"/>
                  </a:lnTo>
                  <a:lnTo>
                    <a:pt x="70" y="99"/>
                  </a:lnTo>
                  <a:lnTo>
                    <a:pt x="26" y="95"/>
                  </a:lnTo>
                  <a:lnTo>
                    <a:pt x="0" y="88"/>
                  </a:lnTo>
                  <a:lnTo>
                    <a:pt x="0" y="88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01" name="Freeform 353"/>
            <p:cNvSpPr>
              <a:spLocks/>
            </p:cNvSpPr>
            <p:nvPr/>
          </p:nvSpPr>
          <p:spPr bwMode="auto">
            <a:xfrm>
              <a:off x="3236" y="2354"/>
              <a:ext cx="94" cy="73"/>
            </a:xfrm>
            <a:custGeom>
              <a:avLst/>
              <a:gdLst>
                <a:gd name="T0" fmla="*/ 0 w 181"/>
                <a:gd name="T1" fmla="*/ 50 h 137"/>
                <a:gd name="T2" fmla="*/ 28 w 181"/>
                <a:gd name="T3" fmla="*/ 113 h 137"/>
                <a:gd name="T4" fmla="*/ 74 w 181"/>
                <a:gd name="T5" fmla="*/ 137 h 137"/>
                <a:gd name="T6" fmla="*/ 100 w 181"/>
                <a:gd name="T7" fmla="*/ 109 h 137"/>
                <a:gd name="T8" fmla="*/ 130 w 181"/>
                <a:gd name="T9" fmla="*/ 94 h 137"/>
                <a:gd name="T10" fmla="*/ 140 w 181"/>
                <a:gd name="T11" fmla="*/ 72 h 137"/>
                <a:gd name="T12" fmla="*/ 181 w 181"/>
                <a:gd name="T13" fmla="*/ 41 h 137"/>
                <a:gd name="T14" fmla="*/ 123 w 181"/>
                <a:gd name="T15" fmla="*/ 12 h 137"/>
                <a:gd name="T16" fmla="*/ 85 w 181"/>
                <a:gd name="T17" fmla="*/ 0 h 137"/>
                <a:gd name="T18" fmla="*/ 28 w 181"/>
                <a:gd name="T19" fmla="*/ 0 h 137"/>
                <a:gd name="T20" fmla="*/ 27 w 181"/>
                <a:gd name="T21" fmla="*/ 32 h 137"/>
                <a:gd name="T22" fmla="*/ 0 w 181"/>
                <a:gd name="T23" fmla="*/ 50 h 137"/>
                <a:gd name="T24" fmla="*/ 0 w 181"/>
                <a:gd name="T25" fmla="*/ 5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1" h="137">
                  <a:moveTo>
                    <a:pt x="0" y="50"/>
                  </a:moveTo>
                  <a:lnTo>
                    <a:pt x="28" y="113"/>
                  </a:lnTo>
                  <a:lnTo>
                    <a:pt x="74" y="137"/>
                  </a:lnTo>
                  <a:lnTo>
                    <a:pt x="100" y="109"/>
                  </a:lnTo>
                  <a:lnTo>
                    <a:pt x="130" y="94"/>
                  </a:lnTo>
                  <a:lnTo>
                    <a:pt x="140" y="72"/>
                  </a:lnTo>
                  <a:lnTo>
                    <a:pt x="181" y="41"/>
                  </a:lnTo>
                  <a:lnTo>
                    <a:pt x="123" y="12"/>
                  </a:lnTo>
                  <a:lnTo>
                    <a:pt x="85" y="0"/>
                  </a:lnTo>
                  <a:lnTo>
                    <a:pt x="28" y="0"/>
                  </a:lnTo>
                  <a:lnTo>
                    <a:pt x="27" y="32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02" name="Freeform 354"/>
            <p:cNvSpPr>
              <a:spLocks/>
            </p:cNvSpPr>
            <p:nvPr/>
          </p:nvSpPr>
          <p:spPr bwMode="auto">
            <a:xfrm>
              <a:off x="3236" y="2354"/>
              <a:ext cx="94" cy="73"/>
            </a:xfrm>
            <a:custGeom>
              <a:avLst/>
              <a:gdLst>
                <a:gd name="T0" fmla="*/ 0 w 181"/>
                <a:gd name="T1" fmla="*/ 50 h 137"/>
                <a:gd name="T2" fmla="*/ 28 w 181"/>
                <a:gd name="T3" fmla="*/ 113 h 137"/>
                <a:gd name="T4" fmla="*/ 74 w 181"/>
                <a:gd name="T5" fmla="*/ 137 h 137"/>
                <a:gd name="T6" fmla="*/ 100 w 181"/>
                <a:gd name="T7" fmla="*/ 109 h 137"/>
                <a:gd name="T8" fmla="*/ 130 w 181"/>
                <a:gd name="T9" fmla="*/ 94 h 137"/>
                <a:gd name="T10" fmla="*/ 140 w 181"/>
                <a:gd name="T11" fmla="*/ 72 h 137"/>
                <a:gd name="T12" fmla="*/ 181 w 181"/>
                <a:gd name="T13" fmla="*/ 41 h 137"/>
                <a:gd name="T14" fmla="*/ 123 w 181"/>
                <a:gd name="T15" fmla="*/ 12 h 137"/>
                <a:gd name="T16" fmla="*/ 85 w 181"/>
                <a:gd name="T17" fmla="*/ 0 h 137"/>
                <a:gd name="T18" fmla="*/ 28 w 181"/>
                <a:gd name="T19" fmla="*/ 0 h 137"/>
                <a:gd name="T20" fmla="*/ 27 w 181"/>
                <a:gd name="T21" fmla="*/ 32 h 137"/>
                <a:gd name="T22" fmla="*/ 0 w 181"/>
                <a:gd name="T23" fmla="*/ 50 h 137"/>
                <a:gd name="T24" fmla="*/ 0 w 181"/>
                <a:gd name="T25" fmla="*/ 5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1" h="137">
                  <a:moveTo>
                    <a:pt x="0" y="50"/>
                  </a:moveTo>
                  <a:lnTo>
                    <a:pt x="28" y="113"/>
                  </a:lnTo>
                  <a:lnTo>
                    <a:pt x="74" y="137"/>
                  </a:lnTo>
                  <a:lnTo>
                    <a:pt x="100" y="109"/>
                  </a:lnTo>
                  <a:lnTo>
                    <a:pt x="130" y="94"/>
                  </a:lnTo>
                  <a:lnTo>
                    <a:pt x="140" y="72"/>
                  </a:lnTo>
                  <a:lnTo>
                    <a:pt x="181" y="41"/>
                  </a:lnTo>
                  <a:lnTo>
                    <a:pt x="123" y="12"/>
                  </a:lnTo>
                  <a:lnTo>
                    <a:pt x="85" y="0"/>
                  </a:lnTo>
                  <a:lnTo>
                    <a:pt x="28" y="0"/>
                  </a:lnTo>
                  <a:lnTo>
                    <a:pt x="27" y="32"/>
                  </a:lnTo>
                  <a:lnTo>
                    <a:pt x="0" y="50"/>
                  </a:lnTo>
                  <a:lnTo>
                    <a:pt x="0" y="5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03" name="Freeform 355"/>
            <p:cNvSpPr>
              <a:spLocks/>
            </p:cNvSpPr>
            <p:nvPr/>
          </p:nvSpPr>
          <p:spPr bwMode="auto">
            <a:xfrm>
              <a:off x="3277" y="2320"/>
              <a:ext cx="160" cy="107"/>
            </a:xfrm>
            <a:custGeom>
              <a:avLst/>
              <a:gdLst>
                <a:gd name="T0" fmla="*/ 0 w 311"/>
                <a:gd name="T1" fmla="*/ 201 h 201"/>
                <a:gd name="T2" fmla="*/ 62 w 311"/>
                <a:gd name="T3" fmla="*/ 190 h 201"/>
                <a:gd name="T4" fmla="*/ 119 w 311"/>
                <a:gd name="T5" fmla="*/ 164 h 201"/>
                <a:gd name="T6" fmla="*/ 162 w 311"/>
                <a:gd name="T7" fmla="*/ 151 h 201"/>
                <a:gd name="T8" fmla="*/ 261 w 311"/>
                <a:gd name="T9" fmla="*/ 127 h 201"/>
                <a:gd name="T10" fmla="*/ 311 w 311"/>
                <a:gd name="T11" fmla="*/ 95 h 201"/>
                <a:gd name="T12" fmla="*/ 300 w 311"/>
                <a:gd name="T13" fmla="*/ 69 h 201"/>
                <a:gd name="T14" fmla="*/ 300 w 311"/>
                <a:gd name="T15" fmla="*/ 50 h 201"/>
                <a:gd name="T16" fmla="*/ 288 w 311"/>
                <a:gd name="T17" fmla="*/ 0 h 201"/>
                <a:gd name="T18" fmla="*/ 162 w 311"/>
                <a:gd name="T19" fmla="*/ 25 h 201"/>
                <a:gd name="T20" fmla="*/ 133 w 311"/>
                <a:gd name="T21" fmla="*/ 38 h 201"/>
                <a:gd name="T22" fmla="*/ 105 w 311"/>
                <a:gd name="T23" fmla="*/ 101 h 201"/>
                <a:gd name="T24" fmla="*/ 91 w 311"/>
                <a:gd name="T25" fmla="*/ 114 h 201"/>
                <a:gd name="T26" fmla="*/ 62 w 311"/>
                <a:gd name="T27" fmla="*/ 138 h 201"/>
                <a:gd name="T28" fmla="*/ 54 w 311"/>
                <a:gd name="T29" fmla="*/ 158 h 201"/>
                <a:gd name="T30" fmla="*/ 22 w 311"/>
                <a:gd name="T31" fmla="*/ 175 h 201"/>
                <a:gd name="T32" fmla="*/ 0 w 311"/>
                <a:gd name="T33" fmla="*/ 201 h 201"/>
                <a:gd name="T34" fmla="*/ 0 w 311"/>
                <a:gd name="T3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1" h="201">
                  <a:moveTo>
                    <a:pt x="0" y="201"/>
                  </a:moveTo>
                  <a:lnTo>
                    <a:pt x="62" y="190"/>
                  </a:lnTo>
                  <a:lnTo>
                    <a:pt x="119" y="164"/>
                  </a:lnTo>
                  <a:lnTo>
                    <a:pt x="162" y="151"/>
                  </a:lnTo>
                  <a:lnTo>
                    <a:pt x="261" y="127"/>
                  </a:lnTo>
                  <a:lnTo>
                    <a:pt x="311" y="95"/>
                  </a:lnTo>
                  <a:lnTo>
                    <a:pt x="300" y="69"/>
                  </a:lnTo>
                  <a:lnTo>
                    <a:pt x="300" y="50"/>
                  </a:lnTo>
                  <a:lnTo>
                    <a:pt x="288" y="0"/>
                  </a:lnTo>
                  <a:lnTo>
                    <a:pt x="162" y="25"/>
                  </a:lnTo>
                  <a:lnTo>
                    <a:pt x="133" y="38"/>
                  </a:lnTo>
                  <a:lnTo>
                    <a:pt x="105" y="101"/>
                  </a:lnTo>
                  <a:lnTo>
                    <a:pt x="91" y="114"/>
                  </a:lnTo>
                  <a:lnTo>
                    <a:pt x="62" y="138"/>
                  </a:lnTo>
                  <a:lnTo>
                    <a:pt x="54" y="158"/>
                  </a:lnTo>
                  <a:lnTo>
                    <a:pt x="22" y="175"/>
                  </a:lnTo>
                  <a:lnTo>
                    <a:pt x="0" y="201"/>
                  </a:lnTo>
                  <a:lnTo>
                    <a:pt x="0" y="201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04" name="Freeform 356"/>
            <p:cNvSpPr>
              <a:spLocks/>
            </p:cNvSpPr>
            <p:nvPr/>
          </p:nvSpPr>
          <p:spPr bwMode="auto">
            <a:xfrm>
              <a:off x="3277" y="2320"/>
              <a:ext cx="160" cy="107"/>
            </a:xfrm>
            <a:custGeom>
              <a:avLst/>
              <a:gdLst>
                <a:gd name="T0" fmla="*/ 0 w 311"/>
                <a:gd name="T1" fmla="*/ 201 h 201"/>
                <a:gd name="T2" fmla="*/ 62 w 311"/>
                <a:gd name="T3" fmla="*/ 190 h 201"/>
                <a:gd name="T4" fmla="*/ 119 w 311"/>
                <a:gd name="T5" fmla="*/ 164 h 201"/>
                <a:gd name="T6" fmla="*/ 162 w 311"/>
                <a:gd name="T7" fmla="*/ 151 h 201"/>
                <a:gd name="T8" fmla="*/ 261 w 311"/>
                <a:gd name="T9" fmla="*/ 127 h 201"/>
                <a:gd name="T10" fmla="*/ 311 w 311"/>
                <a:gd name="T11" fmla="*/ 95 h 201"/>
                <a:gd name="T12" fmla="*/ 300 w 311"/>
                <a:gd name="T13" fmla="*/ 69 h 201"/>
                <a:gd name="T14" fmla="*/ 300 w 311"/>
                <a:gd name="T15" fmla="*/ 50 h 201"/>
                <a:gd name="T16" fmla="*/ 288 w 311"/>
                <a:gd name="T17" fmla="*/ 0 h 201"/>
                <a:gd name="T18" fmla="*/ 162 w 311"/>
                <a:gd name="T19" fmla="*/ 25 h 201"/>
                <a:gd name="T20" fmla="*/ 133 w 311"/>
                <a:gd name="T21" fmla="*/ 38 h 201"/>
                <a:gd name="T22" fmla="*/ 105 w 311"/>
                <a:gd name="T23" fmla="*/ 101 h 201"/>
                <a:gd name="T24" fmla="*/ 91 w 311"/>
                <a:gd name="T25" fmla="*/ 114 h 201"/>
                <a:gd name="T26" fmla="*/ 62 w 311"/>
                <a:gd name="T27" fmla="*/ 138 h 201"/>
                <a:gd name="T28" fmla="*/ 54 w 311"/>
                <a:gd name="T29" fmla="*/ 158 h 201"/>
                <a:gd name="T30" fmla="*/ 22 w 311"/>
                <a:gd name="T31" fmla="*/ 175 h 201"/>
                <a:gd name="T32" fmla="*/ 0 w 311"/>
                <a:gd name="T33" fmla="*/ 201 h 201"/>
                <a:gd name="T34" fmla="*/ 0 w 311"/>
                <a:gd name="T3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1" h="201">
                  <a:moveTo>
                    <a:pt x="0" y="201"/>
                  </a:moveTo>
                  <a:lnTo>
                    <a:pt x="62" y="190"/>
                  </a:lnTo>
                  <a:lnTo>
                    <a:pt x="119" y="164"/>
                  </a:lnTo>
                  <a:lnTo>
                    <a:pt x="162" y="151"/>
                  </a:lnTo>
                  <a:lnTo>
                    <a:pt x="261" y="127"/>
                  </a:lnTo>
                  <a:lnTo>
                    <a:pt x="311" y="95"/>
                  </a:lnTo>
                  <a:lnTo>
                    <a:pt x="300" y="69"/>
                  </a:lnTo>
                  <a:lnTo>
                    <a:pt x="300" y="50"/>
                  </a:lnTo>
                  <a:lnTo>
                    <a:pt x="288" y="0"/>
                  </a:lnTo>
                  <a:lnTo>
                    <a:pt x="162" y="25"/>
                  </a:lnTo>
                  <a:lnTo>
                    <a:pt x="133" y="38"/>
                  </a:lnTo>
                  <a:lnTo>
                    <a:pt x="105" y="101"/>
                  </a:lnTo>
                  <a:lnTo>
                    <a:pt x="91" y="114"/>
                  </a:lnTo>
                  <a:lnTo>
                    <a:pt x="62" y="138"/>
                  </a:lnTo>
                  <a:lnTo>
                    <a:pt x="54" y="158"/>
                  </a:lnTo>
                  <a:lnTo>
                    <a:pt x="22" y="175"/>
                  </a:lnTo>
                  <a:lnTo>
                    <a:pt x="0" y="201"/>
                  </a:lnTo>
                  <a:lnTo>
                    <a:pt x="0" y="201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05" name="Freeform 357"/>
            <p:cNvSpPr>
              <a:spLocks/>
            </p:cNvSpPr>
            <p:nvPr/>
          </p:nvSpPr>
          <p:spPr bwMode="auto">
            <a:xfrm>
              <a:off x="3417" y="2214"/>
              <a:ext cx="130" cy="157"/>
            </a:xfrm>
            <a:custGeom>
              <a:avLst/>
              <a:gdLst>
                <a:gd name="T0" fmla="*/ 0 w 253"/>
                <a:gd name="T1" fmla="*/ 201 h 297"/>
                <a:gd name="T2" fmla="*/ 85 w 253"/>
                <a:gd name="T3" fmla="*/ 177 h 297"/>
                <a:gd name="T4" fmla="*/ 108 w 253"/>
                <a:gd name="T5" fmla="*/ 151 h 297"/>
                <a:gd name="T6" fmla="*/ 102 w 253"/>
                <a:gd name="T7" fmla="*/ 91 h 297"/>
                <a:gd name="T8" fmla="*/ 124 w 253"/>
                <a:gd name="T9" fmla="*/ 53 h 297"/>
                <a:gd name="T10" fmla="*/ 135 w 253"/>
                <a:gd name="T11" fmla="*/ 24 h 297"/>
                <a:gd name="T12" fmla="*/ 131 w 253"/>
                <a:gd name="T13" fmla="*/ 0 h 297"/>
                <a:gd name="T14" fmla="*/ 159 w 253"/>
                <a:gd name="T15" fmla="*/ 35 h 297"/>
                <a:gd name="T16" fmla="*/ 203 w 253"/>
                <a:gd name="T17" fmla="*/ 67 h 297"/>
                <a:gd name="T18" fmla="*/ 240 w 253"/>
                <a:gd name="T19" fmla="*/ 74 h 297"/>
                <a:gd name="T20" fmla="*/ 242 w 253"/>
                <a:gd name="T21" fmla="*/ 96 h 297"/>
                <a:gd name="T22" fmla="*/ 253 w 253"/>
                <a:gd name="T23" fmla="*/ 114 h 297"/>
                <a:gd name="T24" fmla="*/ 253 w 253"/>
                <a:gd name="T25" fmla="*/ 138 h 297"/>
                <a:gd name="T26" fmla="*/ 211 w 253"/>
                <a:gd name="T27" fmla="*/ 163 h 297"/>
                <a:gd name="T28" fmla="*/ 183 w 253"/>
                <a:gd name="T29" fmla="*/ 214 h 297"/>
                <a:gd name="T30" fmla="*/ 142 w 253"/>
                <a:gd name="T31" fmla="*/ 239 h 297"/>
                <a:gd name="T32" fmla="*/ 71 w 253"/>
                <a:gd name="T33" fmla="*/ 277 h 297"/>
                <a:gd name="T34" fmla="*/ 37 w 253"/>
                <a:gd name="T35" fmla="*/ 297 h 297"/>
                <a:gd name="T36" fmla="*/ 26 w 253"/>
                <a:gd name="T37" fmla="*/ 270 h 297"/>
                <a:gd name="T38" fmla="*/ 22 w 253"/>
                <a:gd name="T39" fmla="*/ 251 h 297"/>
                <a:gd name="T40" fmla="*/ 0 w 253"/>
                <a:gd name="T41" fmla="*/ 201 h 297"/>
                <a:gd name="T42" fmla="*/ 0 w 253"/>
                <a:gd name="T43" fmla="*/ 201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3" h="297">
                  <a:moveTo>
                    <a:pt x="0" y="201"/>
                  </a:moveTo>
                  <a:lnTo>
                    <a:pt x="85" y="177"/>
                  </a:lnTo>
                  <a:lnTo>
                    <a:pt x="108" y="151"/>
                  </a:lnTo>
                  <a:lnTo>
                    <a:pt x="102" y="91"/>
                  </a:lnTo>
                  <a:lnTo>
                    <a:pt x="124" y="53"/>
                  </a:lnTo>
                  <a:lnTo>
                    <a:pt x="135" y="24"/>
                  </a:lnTo>
                  <a:lnTo>
                    <a:pt x="131" y="0"/>
                  </a:lnTo>
                  <a:lnTo>
                    <a:pt x="159" y="35"/>
                  </a:lnTo>
                  <a:lnTo>
                    <a:pt x="203" y="67"/>
                  </a:lnTo>
                  <a:lnTo>
                    <a:pt x="240" y="74"/>
                  </a:lnTo>
                  <a:lnTo>
                    <a:pt x="242" y="96"/>
                  </a:lnTo>
                  <a:lnTo>
                    <a:pt x="253" y="114"/>
                  </a:lnTo>
                  <a:lnTo>
                    <a:pt x="253" y="138"/>
                  </a:lnTo>
                  <a:lnTo>
                    <a:pt x="211" y="163"/>
                  </a:lnTo>
                  <a:lnTo>
                    <a:pt x="183" y="214"/>
                  </a:lnTo>
                  <a:lnTo>
                    <a:pt x="142" y="239"/>
                  </a:lnTo>
                  <a:lnTo>
                    <a:pt x="71" y="277"/>
                  </a:lnTo>
                  <a:lnTo>
                    <a:pt x="37" y="297"/>
                  </a:lnTo>
                  <a:lnTo>
                    <a:pt x="26" y="270"/>
                  </a:lnTo>
                  <a:lnTo>
                    <a:pt x="22" y="251"/>
                  </a:lnTo>
                  <a:lnTo>
                    <a:pt x="0" y="201"/>
                  </a:lnTo>
                  <a:lnTo>
                    <a:pt x="0" y="201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06" name="Freeform 358"/>
            <p:cNvSpPr>
              <a:spLocks/>
            </p:cNvSpPr>
            <p:nvPr/>
          </p:nvSpPr>
          <p:spPr bwMode="auto">
            <a:xfrm>
              <a:off x="3417" y="2214"/>
              <a:ext cx="130" cy="157"/>
            </a:xfrm>
            <a:custGeom>
              <a:avLst/>
              <a:gdLst>
                <a:gd name="T0" fmla="*/ 0 w 253"/>
                <a:gd name="T1" fmla="*/ 201 h 297"/>
                <a:gd name="T2" fmla="*/ 85 w 253"/>
                <a:gd name="T3" fmla="*/ 177 h 297"/>
                <a:gd name="T4" fmla="*/ 108 w 253"/>
                <a:gd name="T5" fmla="*/ 151 h 297"/>
                <a:gd name="T6" fmla="*/ 102 w 253"/>
                <a:gd name="T7" fmla="*/ 91 h 297"/>
                <a:gd name="T8" fmla="*/ 124 w 253"/>
                <a:gd name="T9" fmla="*/ 53 h 297"/>
                <a:gd name="T10" fmla="*/ 135 w 253"/>
                <a:gd name="T11" fmla="*/ 24 h 297"/>
                <a:gd name="T12" fmla="*/ 131 w 253"/>
                <a:gd name="T13" fmla="*/ 0 h 297"/>
                <a:gd name="T14" fmla="*/ 159 w 253"/>
                <a:gd name="T15" fmla="*/ 35 h 297"/>
                <a:gd name="T16" fmla="*/ 203 w 253"/>
                <a:gd name="T17" fmla="*/ 67 h 297"/>
                <a:gd name="T18" fmla="*/ 240 w 253"/>
                <a:gd name="T19" fmla="*/ 74 h 297"/>
                <a:gd name="T20" fmla="*/ 242 w 253"/>
                <a:gd name="T21" fmla="*/ 96 h 297"/>
                <a:gd name="T22" fmla="*/ 253 w 253"/>
                <a:gd name="T23" fmla="*/ 114 h 297"/>
                <a:gd name="T24" fmla="*/ 253 w 253"/>
                <a:gd name="T25" fmla="*/ 138 h 297"/>
                <a:gd name="T26" fmla="*/ 211 w 253"/>
                <a:gd name="T27" fmla="*/ 163 h 297"/>
                <a:gd name="T28" fmla="*/ 183 w 253"/>
                <a:gd name="T29" fmla="*/ 214 h 297"/>
                <a:gd name="T30" fmla="*/ 142 w 253"/>
                <a:gd name="T31" fmla="*/ 239 h 297"/>
                <a:gd name="T32" fmla="*/ 71 w 253"/>
                <a:gd name="T33" fmla="*/ 277 h 297"/>
                <a:gd name="T34" fmla="*/ 37 w 253"/>
                <a:gd name="T35" fmla="*/ 297 h 297"/>
                <a:gd name="T36" fmla="*/ 26 w 253"/>
                <a:gd name="T37" fmla="*/ 270 h 297"/>
                <a:gd name="T38" fmla="*/ 22 w 253"/>
                <a:gd name="T39" fmla="*/ 251 h 297"/>
                <a:gd name="T40" fmla="*/ 0 w 253"/>
                <a:gd name="T41" fmla="*/ 201 h 297"/>
                <a:gd name="T42" fmla="*/ 0 w 253"/>
                <a:gd name="T43" fmla="*/ 201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3" h="297">
                  <a:moveTo>
                    <a:pt x="0" y="201"/>
                  </a:moveTo>
                  <a:lnTo>
                    <a:pt x="85" y="177"/>
                  </a:lnTo>
                  <a:lnTo>
                    <a:pt x="108" y="151"/>
                  </a:lnTo>
                  <a:lnTo>
                    <a:pt x="102" y="91"/>
                  </a:lnTo>
                  <a:lnTo>
                    <a:pt x="124" y="53"/>
                  </a:lnTo>
                  <a:lnTo>
                    <a:pt x="135" y="24"/>
                  </a:lnTo>
                  <a:lnTo>
                    <a:pt x="131" y="0"/>
                  </a:lnTo>
                  <a:lnTo>
                    <a:pt x="159" y="35"/>
                  </a:lnTo>
                  <a:lnTo>
                    <a:pt x="203" y="67"/>
                  </a:lnTo>
                  <a:lnTo>
                    <a:pt x="240" y="74"/>
                  </a:lnTo>
                  <a:lnTo>
                    <a:pt x="242" y="96"/>
                  </a:lnTo>
                  <a:lnTo>
                    <a:pt x="253" y="114"/>
                  </a:lnTo>
                  <a:lnTo>
                    <a:pt x="253" y="138"/>
                  </a:lnTo>
                  <a:lnTo>
                    <a:pt x="211" y="163"/>
                  </a:lnTo>
                  <a:lnTo>
                    <a:pt x="183" y="214"/>
                  </a:lnTo>
                  <a:lnTo>
                    <a:pt x="142" y="239"/>
                  </a:lnTo>
                  <a:lnTo>
                    <a:pt x="71" y="277"/>
                  </a:lnTo>
                  <a:lnTo>
                    <a:pt x="37" y="297"/>
                  </a:lnTo>
                  <a:lnTo>
                    <a:pt x="26" y="270"/>
                  </a:lnTo>
                  <a:lnTo>
                    <a:pt x="22" y="251"/>
                  </a:lnTo>
                  <a:lnTo>
                    <a:pt x="0" y="201"/>
                  </a:lnTo>
                  <a:lnTo>
                    <a:pt x="0" y="201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07" name="Freeform 359"/>
            <p:cNvSpPr>
              <a:spLocks/>
            </p:cNvSpPr>
            <p:nvPr/>
          </p:nvSpPr>
          <p:spPr bwMode="auto">
            <a:xfrm>
              <a:off x="3376" y="2174"/>
              <a:ext cx="112" cy="86"/>
            </a:xfrm>
            <a:custGeom>
              <a:avLst/>
              <a:gdLst>
                <a:gd name="T0" fmla="*/ 13 w 219"/>
                <a:gd name="T1" fmla="*/ 0 h 165"/>
                <a:gd name="T2" fmla="*/ 0 w 219"/>
                <a:gd name="T3" fmla="*/ 61 h 165"/>
                <a:gd name="T4" fmla="*/ 0 w 219"/>
                <a:gd name="T5" fmla="*/ 74 h 165"/>
                <a:gd name="T6" fmla="*/ 32 w 219"/>
                <a:gd name="T7" fmla="*/ 134 h 165"/>
                <a:gd name="T8" fmla="*/ 43 w 219"/>
                <a:gd name="T9" fmla="*/ 149 h 165"/>
                <a:gd name="T10" fmla="*/ 154 w 219"/>
                <a:gd name="T11" fmla="*/ 165 h 165"/>
                <a:gd name="T12" fmla="*/ 182 w 219"/>
                <a:gd name="T13" fmla="*/ 165 h 165"/>
                <a:gd name="T14" fmla="*/ 219 w 219"/>
                <a:gd name="T15" fmla="*/ 100 h 165"/>
                <a:gd name="T16" fmla="*/ 210 w 219"/>
                <a:gd name="T17" fmla="*/ 63 h 165"/>
                <a:gd name="T18" fmla="*/ 196 w 219"/>
                <a:gd name="T19" fmla="*/ 63 h 165"/>
                <a:gd name="T20" fmla="*/ 154 w 219"/>
                <a:gd name="T21" fmla="*/ 88 h 165"/>
                <a:gd name="T22" fmla="*/ 154 w 219"/>
                <a:gd name="T23" fmla="*/ 101 h 165"/>
                <a:gd name="T24" fmla="*/ 76 w 219"/>
                <a:gd name="T25" fmla="*/ 92 h 165"/>
                <a:gd name="T26" fmla="*/ 70 w 219"/>
                <a:gd name="T27" fmla="*/ 76 h 165"/>
                <a:gd name="T28" fmla="*/ 70 w 219"/>
                <a:gd name="T29" fmla="*/ 63 h 165"/>
                <a:gd name="T30" fmla="*/ 42 w 219"/>
                <a:gd name="T31" fmla="*/ 76 h 165"/>
                <a:gd name="T32" fmla="*/ 13 w 219"/>
                <a:gd name="T33" fmla="*/ 13 h 165"/>
                <a:gd name="T34" fmla="*/ 13 w 219"/>
                <a:gd name="T35" fmla="*/ 0 h 165"/>
                <a:gd name="T36" fmla="*/ 13 w 219"/>
                <a:gd name="T3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9" h="165">
                  <a:moveTo>
                    <a:pt x="13" y="0"/>
                  </a:moveTo>
                  <a:lnTo>
                    <a:pt x="0" y="61"/>
                  </a:lnTo>
                  <a:lnTo>
                    <a:pt x="0" y="74"/>
                  </a:lnTo>
                  <a:lnTo>
                    <a:pt x="32" y="134"/>
                  </a:lnTo>
                  <a:lnTo>
                    <a:pt x="43" y="149"/>
                  </a:lnTo>
                  <a:lnTo>
                    <a:pt x="154" y="165"/>
                  </a:lnTo>
                  <a:lnTo>
                    <a:pt x="182" y="165"/>
                  </a:lnTo>
                  <a:lnTo>
                    <a:pt x="219" y="100"/>
                  </a:lnTo>
                  <a:lnTo>
                    <a:pt x="210" y="63"/>
                  </a:lnTo>
                  <a:lnTo>
                    <a:pt x="196" y="63"/>
                  </a:lnTo>
                  <a:lnTo>
                    <a:pt x="154" y="88"/>
                  </a:lnTo>
                  <a:lnTo>
                    <a:pt x="154" y="101"/>
                  </a:lnTo>
                  <a:lnTo>
                    <a:pt x="76" y="92"/>
                  </a:lnTo>
                  <a:lnTo>
                    <a:pt x="70" y="76"/>
                  </a:lnTo>
                  <a:lnTo>
                    <a:pt x="70" y="63"/>
                  </a:lnTo>
                  <a:lnTo>
                    <a:pt x="42" y="76"/>
                  </a:lnTo>
                  <a:lnTo>
                    <a:pt x="13" y="13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08" name="Freeform 360"/>
            <p:cNvSpPr>
              <a:spLocks/>
            </p:cNvSpPr>
            <p:nvPr/>
          </p:nvSpPr>
          <p:spPr bwMode="auto">
            <a:xfrm>
              <a:off x="3376" y="2174"/>
              <a:ext cx="112" cy="86"/>
            </a:xfrm>
            <a:custGeom>
              <a:avLst/>
              <a:gdLst>
                <a:gd name="T0" fmla="*/ 13 w 219"/>
                <a:gd name="T1" fmla="*/ 0 h 165"/>
                <a:gd name="T2" fmla="*/ 0 w 219"/>
                <a:gd name="T3" fmla="*/ 61 h 165"/>
                <a:gd name="T4" fmla="*/ 0 w 219"/>
                <a:gd name="T5" fmla="*/ 74 h 165"/>
                <a:gd name="T6" fmla="*/ 32 w 219"/>
                <a:gd name="T7" fmla="*/ 134 h 165"/>
                <a:gd name="T8" fmla="*/ 43 w 219"/>
                <a:gd name="T9" fmla="*/ 149 h 165"/>
                <a:gd name="T10" fmla="*/ 154 w 219"/>
                <a:gd name="T11" fmla="*/ 165 h 165"/>
                <a:gd name="T12" fmla="*/ 182 w 219"/>
                <a:gd name="T13" fmla="*/ 165 h 165"/>
                <a:gd name="T14" fmla="*/ 219 w 219"/>
                <a:gd name="T15" fmla="*/ 100 h 165"/>
                <a:gd name="T16" fmla="*/ 210 w 219"/>
                <a:gd name="T17" fmla="*/ 63 h 165"/>
                <a:gd name="T18" fmla="*/ 196 w 219"/>
                <a:gd name="T19" fmla="*/ 63 h 165"/>
                <a:gd name="T20" fmla="*/ 154 w 219"/>
                <a:gd name="T21" fmla="*/ 88 h 165"/>
                <a:gd name="T22" fmla="*/ 154 w 219"/>
                <a:gd name="T23" fmla="*/ 101 h 165"/>
                <a:gd name="T24" fmla="*/ 76 w 219"/>
                <a:gd name="T25" fmla="*/ 92 h 165"/>
                <a:gd name="T26" fmla="*/ 70 w 219"/>
                <a:gd name="T27" fmla="*/ 76 h 165"/>
                <a:gd name="T28" fmla="*/ 70 w 219"/>
                <a:gd name="T29" fmla="*/ 63 h 165"/>
                <a:gd name="T30" fmla="*/ 42 w 219"/>
                <a:gd name="T31" fmla="*/ 76 h 165"/>
                <a:gd name="T32" fmla="*/ 13 w 219"/>
                <a:gd name="T33" fmla="*/ 13 h 165"/>
                <a:gd name="T34" fmla="*/ 13 w 219"/>
                <a:gd name="T35" fmla="*/ 0 h 165"/>
                <a:gd name="T36" fmla="*/ 13 w 219"/>
                <a:gd name="T3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9" h="165">
                  <a:moveTo>
                    <a:pt x="13" y="0"/>
                  </a:moveTo>
                  <a:lnTo>
                    <a:pt x="0" y="61"/>
                  </a:lnTo>
                  <a:lnTo>
                    <a:pt x="0" y="74"/>
                  </a:lnTo>
                  <a:lnTo>
                    <a:pt x="32" y="134"/>
                  </a:lnTo>
                  <a:lnTo>
                    <a:pt x="43" y="149"/>
                  </a:lnTo>
                  <a:lnTo>
                    <a:pt x="154" y="165"/>
                  </a:lnTo>
                  <a:lnTo>
                    <a:pt x="182" y="165"/>
                  </a:lnTo>
                  <a:lnTo>
                    <a:pt x="219" y="100"/>
                  </a:lnTo>
                  <a:lnTo>
                    <a:pt x="210" y="63"/>
                  </a:lnTo>
                  <a:lnTo>
                    <a:pt x="196" y="63"/>
                  </a:lnTo>
                  <a:lnTo>
                    <a:pt x="154" y="88"/>
                  </a:lnTo>
                  <a:lnTo>
                    <a:pt x="154" y="101"/>
                  </a:lnTo>
                  <a:lnTo>
                    <a:pt x="76" y="92"/>
                  </a:lnTo>
                  <a:lnTo>
                    <a:pt x="70" y="76"/>
                  </a:lnTo>
                  <a:lnTo>
                    <a:pt x="70" y="63"/>
                  </a:lnTo>
                  <a:lnTo>
                    <a:pt x="42" y="76"/>
                  </a:lnTo>
                  <a:lnTo>
                    <a:pt x="13" y="13"/>
                  </a:lnTo>
                  <a:lnTo>
                    <a:pt x="13" y="0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09" name="Freeform 361"/>
            <p:cNvSpPr>
              <a:spLocks/>
            </p:cNvSpPr>
            <p:nvPr/>
          </p:nvSpPr>
          <p:spPr bwMode="auto">
            <a:xfrm>
              <a:off x="3316" y="2120"/>
              <a:ext cx="37" cy="26"/>
            </a:xfrm>
            <a:custGeom>
              <a:avLst/>
              <a:gdLst>
                <a:gd name="T0" fmla="*/ 73 w 73"/>
                <a:gd name="T1" fmla="*/ 51 h 51"/>
                <a:gd name="T2" fmla="*/ 58 w 73"/>
                <a:gd name="T3" fmla="*/ 0 h 51"/>
                <a:gd name="T4" fmla="*/ 20 w 73"/>
                <a:gd name="T5" fmla="*/ 1 h 51"/>
                <a:gd name="T6" fmla="*/ 0 w 73"/>
                <a:gd name="T7" fmla="*/ 28 h 51"/>
                <a:gd name="T8" fmla="*/ 44 w 73"/>
                <a:gd name="T9" fmla="*/ 51 h 51"/>
                <a:gd name="T10" fmla="*/ 73 w 73"/>
                <a:gd name="T11" fmla="*/ 51 h 51"/>
                <a:gd name="T12" fmla="*/ 73 w 73"/>
                <a:gd name="T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51">
                  <a:moveTo>
                    <a:pt x="73" y="51"/>
                  </a:moveTo>
                  <a:lnTo>
                    <a:pt x="58" y="0"/>
                  </a:lnTo>
                  <a:lnTo>
                    <a:pt x="20" y="1"/>
                  </a:lnTo>
                  <a:lnTo>
                    <a:pt x="0" y="28"/>
                  </a:lnTo>
                  <a:lnTo>
                    <a:pt x="44" y="51"/>
                  </a:lnTo>
                  <a:lnTo>
                    <a:pt x="73" y="51"/>
                  </a:lnTo>
                  <a:lnTo>
                    <a:pt x="73" y="51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10" name="Freeform 362"/>
            <p:cNvSpPr>
              <a:spLocks/>
            </p:cNvSpPr>
            <p:nvPr/>
          </p:nvSpPr>
          <p:spPr bwMode="auto">
            <a:xfrm>
              <a:off x="3316" y="2120"/>
              <a:ext cx="37" cy="26"/>
            </a:xfrm>
            <a:custGeom>
              <a:avLst/>
              <a:gdLst>
                <a:gd name="T0" fmla="*/ 73 w 73"/>
                <a:gd name="T1" fmla="*/ 51 h 51"/>
                <a:gd name="T2" fmla="*/ 58 w 73"/>
                <a:gd name="T3" fmla="*/ 0 h 51"/>
                <a:gd name="T4" fmla="*/ 20 w 73"/>
                <a:gd name="T5" fmla="*/ 1 h 51"/>
                <a:gd name="T6" fmla="*/ 0 w 73"/>
                <a:gd name="T7" fmla="*/ 28 h 51"/>
                <a:gd name="T8" fmla="*/ 44 w 73"/>
                <a:gd name="T9" fmla="*/ 51 h 51"/>
                <a:gd name="T10" fmla="*/ 73 w 73"/>
                <a:gd name="T11" fmla="*/ 51 h 51"/>
                <a:gd name="T12" fmla="*/ 73 w 73"/>
                <a:gd name="T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51">
                  <a:moveTo>
                    <a:pt x="73" y="51"/>
                  </a:moveTo>
                  <a:lnTo>
                    <a:pt x="58" y="0"/>
                  </a:lnTo>
                  <a:lnTo>
                    <a:pt x="20" y="1"/>
                  </a:lnTo>
                  <a:lnTo>
                    <a:pt x="0" y="28"/>
                  </a:lnTo>
                  <a:lnTo>
                    <a:pt x="44" y="51"/>
                  </a:lnTo>
                  <a:lnTo>
                    <a:pt x="73" y="51"/>
                  </a:lnTo>
                  <a:lnTo>
                    <a:pt x="73" y="51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11" name="Freeform 363"/>
            <p:cNvSpPr>
              <a:spLocks/>
            </p:cNvSpPr>
            <p:nvPr/>
          </p:nvSpPr>
          <p:spPr bwMode="auto">
            <a:xfrm>
              <a:off x="3173" y="1967"/>
              <a:ext cx="180" cy="179"/>
            </a:xfrm>
            <a:custGeom>
              <a:avLst/>
              <a:gdLst>
                <a:gd name="T0" fmla="*/ 337 w 352"/>
                <a:gd name="T1" fmla="*/ 288 h 339"/>
                <a:gd name="T2" fmla="*/ 352 w 352"/>
                <a:gd name="T3" fmla="*/ 263 h 339"/>
                <a:gd name="T4" fmla="*/ 323 w 352"/>
                <a:gd name="T5" fmla="*/ 213 h 339"/>
                <a:gd name="T6" fmla="*/ 309 w 352"/>
                <a:gd name="T7" fmla="*/ 163 h 339"/>
                <a:gd name="T8" fmla="*/ 253 w 352"/>
                <a:gd name="T9" fmla="*/ 150 h 339"/>
                <a:gd name="T10" fmla="*/ 242 w 352"/>
                <a:gd name="T11" fmla="*/ 116 h 339"/>
                <a:gd name="T12" fmla="*/ 266 w 352"/>
                <a:gd name="T13" fmla="*/ 62 h 339"/>
                <a:gd name="T14" fmla="*/ 225 w 352"/>
                <a:gd name="T15" fmla="*/ 49 h 339"/>
                <a:gd name="T16" fmla="*/ 203 w 352"/>
                <a:gd name="T17" fmla="*/ 37 h 339"/>
                <a:gd name="T18" fmla="*/ 178 w 352"/>
                <a:gd name="T19" fmla="*/ 0 h 339"/>
                <a:gd name="T20" fmla="*/ 142 w 352"/>
                <a:gd name="T21" fmla="*/ 0 h 339"/>
                <a:gd name="T22" fmla="*/ 78 w 352"/>
                <a:gd name="T23" fmla="*/ 20 h 339"/>
                <a:gd name="T24" fmla="*/ 85 w 352"/>
                <a:gd name="T25" fmla="*/ 48 h 339"/>
                <a:gd name="T26" fmla="*/ 65 w 352"/>
                <a:gd name="T27" fmla="*/ 104 h 339"/>
                <a:gd name="T28" fmla="*/ 12 w 352"/>
                <a:gd name="T29" fmla="*/ 138 h 339"/>
                <a:gd name="T30" fmla="*/ 0 w 352"/>
                <a:gd name="T31" fmla="*/ 173 h 339"/>
                <a:gd name="T32" fmla="*/ 16 w 352"/>
                <a:gd name="T33" fmla="*/ 215 h 339"/>
                <a:gd name="T34" fmla="*/ 83 w 352"/>
                <a:gd name="T35" fmla="*/ 213 h 339"/>
                <a:gd name="T36" fmla="*/ 154 w 352"/>
                <a:gd name="T37" fmla="*/ 276 h 339"/>
                <a:gd name="T38" fmla="*/ 153 w 352"/>
                <a:gd name="T39" fmla="*/ 290 h 339"/>
                <a:gd name="T40" fmla="*/ 197 w 352"/>
                <a:gd name="T41" fmla="*/ 339 h 339"/>
                <a:gd name="T42" fmla="*/ 263 w 352"/>
                <a:gd name="T43" fmla="*/ 314 h 339"/>
                <a:gd name="T44" fmla="*/ 281 w 352"/>
                <a:gd name="T45" fmla="*/ 314 h 339"/>
                <a:gd name="T46" fmla="*/ 295 w 352"/>
                <a:gd name="T47" fmla="*/ 289 h 339"/>
                <a:gd name="T48" fmla="*/ 323 w 352"/>
                <a:gd name="T49" fmla="*/ 288 h 339"/>
                <a:gd name="T50" fmla="*/ 337 w 352"/>
                <a:gd name="T51" fmla="*/ 288 h 339"/>
                <a:gd name="T52" fmla="*/ 337 w 352"/>
                <a:gd name="T53" fmla="*/ 288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2" h="339">
                  <a:moveTo>
                    <a:pt x="337" y="288"/>
                  </a:moveTo>
                  <a:lnTo>
                    <a:pt x="352" y="263"/>
                  </a:lnTo>
                  <a:lnTo>
                    <a:pt x="323" y="213"/>
                  </a:lnTo>
                  <a:lnTo>
                    <a:pt x="309" y="163"/>
                  </a:lnTo>
                  <a:lnTo>
                    <a:pt x="253" y="150"/>
                  </a:lnTo>
                  <a:lnTo>
                    <a:pt x="242" y="116"/>
                  </a:lnTo>
                  <a:lnTo>
                    <a:pt x="266" y="62"/>
                  </a:lnTo>
                  <a:lnTo>
                    <a:pt x="225" y="49"/>
                  </a:lnTo>
                  <a:lnTo>
                    <a:pt x="203" y="37"/>
                  </a:lnTo>
                  <a:lnTo>
                    <a:pt x="178" y="0"/>
                  </a:lnTo>
                  <a:lnTo>
                    <a:pt x="142" y="0"/>
                  </a:lnTo>
                  <a:lnTo>
                    <a:pt x="78" y="20"/>
                  </a:lnTo>
                  <a:lnTo>
                    <a:pt x="85" y="48"/>
                  </a:lnTo>
                  <a:lnTo>
                    <a:pt x="65" y="104"/>
                  </a:lnTo>
                  <a:lnTo>
                    <a:pt x="12" y="138"/>
                  </a:lnTo>
                  <a:lnTo>
                    <a:pt x="0" y="173"/>
                  </a:lnTo>
                  <a:lnTo>
                    <a:pt x="16" y="215"/>
                  </a:lnTo>
                  <a:lnTo>
                    <a:pt x="83" y="213"/>
                  </a:lnTo>
                  <a:lnTo>
                    <a:pt x="154" y="276"/>
                  </a:lnTo>
                  <a:lnTo>
                    <a:pt x="153" y="290"/>
                  </a:lnTo>
                  <a:lnTo>
                    <a:pt x="197" y="339"/>
                  </a:lnTo>
                  <a:lnTo>
                    <a:pt x="263" y="314"/>
                  </a:lnTo>
                  <a:lnTo>
                    <a:pt x="281" y="314"/>
                  </a:lnTo>
                  <a:lnTo>
                    <a:pt x="295" y="289"/>
                  </a:lnTo>
                  <a:lnTo>
                    <a:pt x="323" y="288"/>
                  </a:lnTo>
                  <a:lnTo>
                    <a:pt x="337" y="288"/>
                  </a:lnTo>
                  <a:lnTo>
                    <a:pt x="337" y="288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12" name="Freeform 364"/>
            <p:cNvSpPr>
              <a:spLocks/>
            </p:cNvSpPr>
            <p:nvPr/>
          </p:nvSpPr>
          <p:spPr bwMode="auto">
            <a:xfrm>
              <a:off x="3173" y="1967"/>
              <a:ext cx="180" cy="179"/>
            </a:xfrm>
            <a:custGeom>
              <a:avLst/>
              <a:gdLst>
                <a:gd name="T0" fmla="*/ 337 w 352"/>
                <a:gd name="T1" fmla="*/ 288 h 339"/>
                <a:gd name="T2" fmla="*/ 352 w 352"/>
                <a:gd name="T3" fmla="*/ 263 h 339"/>
                <a:gd name="T4" fmla="*/ 323 w 352"/>
                <a:gd name="T5" fmla="*/ 213 h 339"/>
                <a:gd name="T6" fmla="*/ 309 w 352"/>
                <a:gd name="T7" fmla="*/ 163 h 339"/>
                <a:gd name="T8" fmla="*/ 253 w 352"/>
                <a:gd name="T9" fmla="*/ 150 h 339"/>
                <a:gd name="T10" fmla="*/ 242 w 352"/>
                <a:gd name="T11" fmla="*/ 116 h 339"/>
                <a:gd name="T12" fmla="*/ 266 w 352"/>
                <a:gd name="T13" fmla="*/ 62 h 339"/>
                <a:gd name="T14" fmla="*/ 225 w 352"/>
                <a:gd name="T15" fmla="*/ 49 h 339"/>
                <a:gd name="T16" fmla="*/ 203 w 352"/>
                <a:gd name="T17" fmla="*/ 37 h 339"/>
                <a:gd name="T18" fmla="*/ 178 w 352"/>
                <a:gd name="T19" fmla="*/ 0 h 339"/>
                <a:gd name="T20" fmla="*/ 142 w 352"/>
                <a:gd name="T21" fmla="*/ 0 h 339"/>
                <a:gd name="T22" fmla="*/ 78 w 352"/>
                <a:gd name="T23" fmla="*/ 20 h 339"/>
                <a:gd name="T24" fmla="*/ 85 w 352"/>
                <a:gd name="T25" fmla="*/ 48 h 339"/>
                <a:gd name="T26" fmla="*/ 65 w 352"/>
                <a:gd name="T27" fmla="*/ 104 h 339"/>
                <a:gd name="T28" fmla="*/ 12 w 352"/>
                <a:gd name="T29" fmla="*/ 138 h 339"/>
                <a:gd name="T30" fmla="*/ 0 w 352"/>
                <a:gd name="T31" fmla="*/ 173 h 339"/>
                <a:gd name="T32" fmla="*/ 16 w 352"/>
                <a:gd name="T33" fmla="*/ 215 h 339"/>
                <a:gd name="T34" fmla="*/ 83 w 352"/>
                <a:gd name="T35" fmla="*/ 213 h 339"/>
                <a:gd name="T36" fmla="*/ 154 w 352"/>
                <a:gd name="T37" fmla="*/ 276 h 339"/>
                <a:gd name="T38" fmla="*/ 153 w 352"/>
                <a:gd name="T39" fmla="*/ 290 h 339"/>
                <a:gd name="T40" fmla="*/ 197 w 352"/>
                <a:gd name="T41" fmla="*/ 339 h 339"/>
                <a:gd name="T42" fmla="*/ 263 w 352"/>
                <a:gd name="T43" fmla="*/ 314 h 339"/>
                <a:gd name="T44" fmla="*/ 281 w 352"/>
                <a:gd name="T45" fmla="*/ 314 h 339"/>
                <a:gd name="T46" fmla="*/ 295 w 352"/>
                <a:gd name="T47" fmla="*/ 289 h 339"/>
                <a:gd name="T48" fmla="*/ 323 w 352"/>
                <a:gd name="T49" fmla="*/ 288 h 339"/>
                <a:gd name="T50" fmla="*/ 337 w 352"/>
                <a:gd name="T51" fmla="*/ 288 h 339"/>
                <a:gd name="T52" fmla="*/ 337 w 352"/>
                <a:gd name="T53" fmla="*/ 288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2" h="339">
                  <a:moveTo>
                    <a:pt x="337" y="288"/>
                  </a:moveTo>
                  <a:lnTo>
                    <a:pt x="352" y="263"/>
                  </a:lnTo>
                  <a:lnTo>
                    <a:pt x="323" y="213"/>
                  </a:lnTo>
                  <a:lnTo>
                    <a:pt x="309" y="163"/>
                  </a:lnTo>
                  <a:lnTo>
                    <a:pt x="253" y="150"/>
                  </a:lnTo>
                  <a:lnTo>
                    <a:pt x="242" y="116"/>
                  </a:lnTo>
                  <a:lnTo>
                    <a:pt x="266" y="62"/>
                  </a:lnTo>
                  <a:lnTo>
                    <a:pt x="225" y="49"/>
                  </a:lnTo>
                  <a:lnTo>
                    <a:pt x="203" y="37"/>
                  </a:lnTo>
                  <a:lnTo>
                    <a:pt x="178" y="0"/>
                  </a:lnTo>
                  <a:lnTo>
                    <a:pt x="142" y="0"/>
                  </a:lnTo>
                  <a:lnTo>
                    <a:pt x="78" y="20"/>
                  </a:lnTo>
                  <a:lnTo>
                    <a:pt x="85" y="48"/>
                  </a:lnTo>
                  <a:lnTo>
                    <a:pt x="65" y="104"/>
                  </a:lnTo>
                  <a:lnTo>
                    <a:pt x="12" y="138"/>
                  </a:lnTo>
                  <a:lnTo>
                    <a:pt x="0" y="173"/>
                  </a:lnTo>
                  <a:lnTo>
                    <a:pt x="16" y="215"/>
                  </a:lnTo>
                  <a:lnTo>
                    <a:pt x="83" y="213"/>
                  </a:lnTo>
                  <a:lnTo>
                    <a:pt x="154" y="276"/>
                  </a:lnTo>
                  <a:lnTo>
                    <a:pt x="153" y="290"/>
                  </a:lnTo>
                  <a:lnTo>
                    <a:pt x="197" y="339"/>
                  </a:lnTo>
                  <a:lnTo>
                    <a:pt x="263" y="314"/>
                  </a:lnTo>
                  <a:lnTo>
                    <a:pt x="281" y="314"/>
                  </a:lnTo>
                  <a:lnTo>
                    <a:pt x="295" y="289"/>
                  </a:lnTo>
                  <a:lnTo>
                    <a:pt x="323" y="288"/>
                  </a:lnTo>
                  <a:lnTo>
                    <a:pt x="337" y="288"/>
                  </a:lnTo>
                  <a:lnTo>
                    <a:pt x="337" y="288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13" name="Freeform 365"/>
            <p:cNvSpPr>
              <a:spLocks/>
            </p:cNvSpPr>
            <p:nvPr/>
          </p:nvSpPr>
          <p:spPr bwMode="auto">
            <a:xfrm>
              <a:off x="3085" y="2058"/>
              <a:ext cx="97" cy="76"/>
            </a:xfrm>
            <a:custGeom>
              <a:avLst/>
              <a:gdLst>
                <a:gd name="T0" fmla="*/ 168 w 189"/>
                <a:gd name="T1" fmla="*/ 6 h 145"/>
                <a:gd name="T2" fmla="*/ 135 w 189"/>
                <a:gd name="T3" fmla="*/ 7 h 145"/>
                <a:gd name="T4" fmla="*/ 117 w 189"/>
                <a:gd name="T5" fmla="*/ 19 h 145"/>
                <a:gd name="T6" fmla="*/ 72 w 189"/>
                <a:gd name="T7" fmla="*/ 19 h 145"/>
                <a:gd name="T8" fmla="*/ 22 w 189"/>
                <a:gd name="T9" fmla="*/ 0 h 145"/>
                <a:gd name="T10" fmla="*/ 15 w 189"/>
                <a:gd name="T11" fmla="*/ 33 h 145"/>
                <a:gd name="T12" fmla="*/ 28 w 189"/>
                <a:gd name="T13" fmla="*/ 80 h 145"/>
                <a:gd name="T14" fmla="*/ 13 w 189"/>
                <a:gd name="T15" fmla="*/ 94 h 145"/>
                <a:gd name="T16" fmla="*/ 0 w 189"/>
                <a:gd name="T17" fmla="*/ 107 h 145"/>
                <a:gd name="T18" fmla="*/ 13 w 189"/>
                <a:gd name="T19" fmla="*/ 132 h 145"/>
                <a:gd name="T20" fmla="*/ 47 w 189"/>
                <a:gd name="T21" fmla="*/ 142 h 145"/>
                <a:gd name="T22" fmla="*/ 83 w 189"/>
                <a:gd name="T23" fmla="*/ 145 h 145"/>
                <a:gd name="T24" fmla="*/ 108 w 189"/>
                <a:gd name="T25" fmla="*/ 132 h 145"/>
                <a:gd name="T26" fmla="*/ 154 w 189"/>
                <a:gd name="T27" fmla="*/ 132 h 145"/>
                <a:gd name="T28" fmla="*/ 168 w 189"/>
                <a:gd name="T29" fmla="*/ 94 h 145"/>
                <a:gd name="T30" fmla="*/ 111 w 189"/>
                <a:gd name="T31" fmla="*/ 82 h 145"/>
                <a:gd name="T32" fmla="*/ 111 w 189"/>
                <a:gd name="T33" fmla="*/ 57 h 145"/>
                <a:gd name="T34" fmla="*/ 157 w 189"/>
                <a:gd name="T35" fmla="*/ 51 h 145"/>
                <a:gd name="T36" fmla="*/ 189 w 189"/>
                <a:gd name="T37" fmla="*/ 47 h 145"/>
                <a:gd name="T38" fmla="*/ 168 w 189"/>
                <a:gd name="T39" fmla="*/ 6 h 145"/>
                <a:gd name="T40" fmla="*/ 168 w 189"/>
                <a:gd name="T41" fmla="*/ 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9" h="145">
                  <a:moveTo>
                    <a:pt x="168" y="6"/>
                  </a:moveTo>
                  <a:lnTo>
                    <a:pt x="135" y="7"/>
                  </a:lnTo>
                  <a:lnTo>
                    <a:pt x="117" y="19"/>
                  </a:lnTo>
                  <a:lnTo>
                    <a:pt x="72" y="19"/>
                  </a:lnTo>
                  <a:lnTo>
                    <a:pt x="22" y="0"/>
                  </a:lnTo>
                  <a:lnTo>
                    <a:pt x="15" y="33"/>
                  </a:lnTo>
                  <a:lnTo>
                    <a:pt x="28" y="80"/>
                  </a:lnTo>
                  <a:lnTo>
                    <a:pt x="13" y="94"/>
                  </a:lnTo>
                  <a:lnTo>
                    <a:pt x="0" y="107"/>
                  </a:lnTo>
                  <a:lnTo>
                    <a:pt x="13" y="132"/>
                  </a:lnTo>
                  <a:lnTo>
                    <a:pt x="47" y="142"/>
                  </a:lnTo>
                  <a:lnTo>
                    <a:pt x="83" y="145"/>
                  </a:lnTo>
                  <a:lnTo>
                    <a:pt x="108" y="132"/>
                  </a:lnTo>
                  <a:lnTo>
                    <a:pt x="154" y="132"/>
                  </a:lnTo>
                  <a:lnTo>
                    <a:pt x="168" y="94"/>
                  </a:lnTo>
                  <a:lnTo>
                    <a:pt x="111" y="82"/>
                  </a:lnTo>
                  <a:lnTo>
                    <a:pt x="111" y="57"/>
                  </a:lnTo>
                  <a:lnTo>
                    <a:pt x="157" y="51"/>
                  </a:lnTo>
                  <a:lnTo>
                    <a:pt x="189" y="47"/>
                  </a:lnTo>
                  <a:lnTo>
                    <a:pt x="168" y="6"/>
                  </a:lnTo>
                  <a:lnTo>
                    <a:pt x="168" y="6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14" name="Freeform 366"/>
            <p:cNvSpPr>
              <a:spLocks/>
            </p:cNvSpPr>
            <p:nvPr/>
          </p:nvSpPr>
          <p:spPr bwMode="auto">
            <a:xfrm>
              <a:off x="3085" y="2058"/>
              <a:ext cx="97" cy="76"/>
            </a:xfrm>
            <a:custGeom>
              <a:avLst/>
              <a:gdLst>
                <a:gd name="T0" fmla="*/ 168 w 189"/>
                <a:gd name="T1" fmla="*/ 6 h 145"/>
                <a:gd name="T2" fmla="*/ 135 w 189"/>
                <a:gd name="T3" fmla="*/ 7 h 145"/>
                <a:gd name="T4" fmla="*/ 117 w 189"/>
                <a:gd name="T5" fmla="*/ 19 h 145"/>
                <a:gd name="T6" fmla="*/ 72 w 189"/>
                <a:gd name="T7" fmla="*/ 19 h 145"/>
                <a:gd name="T8" fmla="*/ 22 w 189"/>
                <a:gd name="T9" fmla="*/ 0 h 145"/>
                <a:gd name="T10" fmla="*/ 15 w 189"/>
                <a:gd name="T11" fmla="*/ 33 h 145"/>
                <a:gd name="T12" fmla="*/ 28 w 189"/>
                <a:gd name="T13" fmla="*/ 80 h 145"/>
                <a:gd name="T14" fmla="*/ 13 w 189"/>
                <a:gd name="T15" fmla="*/ 94 h 145"/>
                <a:gd name="T16" fmla="*/ 0 w 189"/>
                <a:gd name="T17" fmla="*/ 107 h 145"/>
                <a:gd name="T18" fmla="*/ 13 w 189"/>
                <a:gd name="T19" fmla="*/ 132 h 145"/>
                <a:gd name="T20" fmla="*/ 47 w 189"/>
                <a:gd name="T21" fmla="*/ 142 h 145"/>
                <a:gd name="T22" fmla="*/ 83 w 189"/>
                <a:gd name="T23" fmla="*/ 145 h 145"/>
                <a:gd name="T24" fmla="*/ 108 w 189"/>
                <a:gd name="T25" fmla="*/ 132 h 145"/>
                <a:gd name="T26" fmla="*/ 154 w 189"/>
                <a:gd name="T27" fmla="*/ 132 h 145"/>
                <a:gd name="T28" fmla="*/ 168 w 189"/>
                <a:gd name="T29" fmla="*/ 94 h 145"/>
                <a:gd name="T30" fmla="*/ 111 w 189"/>
                <a:gd name="T31" fmla="*/ 82 h 145"/>
                <a:gd name="T32" fmla="*/ 111 w 189"/>
                <a:gd name="T33" fmla="*/ 57 h 145"/>
                <a:gd name="T34" fmla="*/ 157 w 189"/>
                <a:gd name="T35" fmla="*/ 51 h 145"/>
                <a:gd name="T36" fmla="*/ 189 w 189"/>
                <a:gd name="T37" fmla="*/ 47 h 145"/>
                <a:gd name="T38" fmla="*/ 168 w 189"/>
                <a:gd name="T39" fmla="*/ 6 h 145"/>
                <a:gd name="T40" fmla="*/ 168 w 189"/>
                <a:gd name="T41" fmla="*/ 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9" h="145">
                  <a:moveTo>
                    <a:pt x="168" y="6"/>
                  </a:moveTo>
                  <a:lnTo>
                    <a:pt x="135" y="7"/>
                  </a:lnTo>
                  <a:lnTo>
                    <a:pt x="117" y="19"/>
                  </a:lnTo>
                  <a:lnTo>
                    <a:pt x="72" y="19"/>
                  </a:lnTo>
                  <a:lnTo>
                    <a:pt x="22" y="0"/>
                  </a:lnTo>
                  <a:lnTo>
                    <a:pt x="15" y="33"/>
                  </a:lnTo>
                  <a:lnTo>
                    <a:pt x="28" y="80"/>
                  </a:lnTo>
                  <a:lnTo>
                    <a:pt x="13" y="94"/>
                  </a:lnTo>
                  <a:lnTo>
                    <a:pt x="0" y="107"/>
                  </a:lnTo>
                  <a:lnTo>
                    <a:pt x="13" y="132"/>
                  </a:lnTo>
                  <a:lnTo>
                    <a:pt x="47" y="142"/>
                  </a:lnTo>
                  <a:lnTo>
                    <a:pt x="83" y="145"/>
                  </a:lnTo>
                  <a:lnTo>
                    <a:pt x="108" y="132"/>
                  </a:lnTo>
                  <a:lnTo>
                    <a:pt x="154" y="132"/>
                  </a:lnTo>
                  <a:lnTo>
                    <a:pt x="168" y="94"/>
                  </a:lnTo>
                  <a:lnTo>
                    <a:pt x="111" y="82"/>
                  </a:lnTo>
                  <a:lnTo>
                    <a:pt x="111" y="57"/>
                  </a:lnTo>
                  <a:lnTo>
                    <a:pt x="157" y="51"/>
                  </a:lnTo>
                  <a:lnTo>
                    <a:pt x="189" y="47"/>
                  </a:lnTo>
                  <a:lnTo>
                    <a:pt x="168" y="6"/>
                  </a:lnTo>
                  <a:lnTo>
                    <a:pt x="168" y="6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15" name="Freeform 367"/>
            <p:cNvSpPr>
              <a:spLocks/>
            </p:cNvSpPr>
            <p:nvPr/>
          </p:nvSpPr>
          <p:spPr bwMode="auto">
            <a:xfrm>
              <a:off x="3077" y="2052"/>
              <a:ext cx="26" cy="62"/>
            </a:xfrm>
            <a:custGeom>
              <a:avLst/>
              <a:gdLst>
                <a:gd name="T0" fmla="*/ 52 w 52"/>
                <a:gd name="T1" fmla="*/ 13 h 117"/>
                <a:gd name="T2" fmla="*/ 29 w 52"/>
                <a:gd name="T3" fmla="*/ 0 h 117"/>
                <a:gd name="T4" fmla="*/ 9 w 52"/>
                <a:gd name="T5" fmla="*/ 56 h 117"/>
                <a:gd name="T6" fmla="*/ 11 w 52"/>
                <a:gd name="T7" fmla="*/ 79 h 117"/>
                <a:gd name="T8" fmla="*/ 0 w 52"/>
                <a:gd name="T9" fmla="*/ 97 h 117"/>
                <a:gd name="T10" fmla="*/ 16 w 52"/>
                <a:gd name="T11" fmla="*/ 117 h 117"/>
                <a:gd name="T12" fmla="*/ 44 w 52"/>
                <a:gd name="T13" fmla="*/ 92 h 117"/>
                <a:gd name="T14" fmla="*/ 44 w 52"/>
                <a:gd name="T15" fmla="*/ 79 h 117"/>
                <a:gd name="T16" fmla="*/ 34 w 52"/>
                <a:gd name="T17" fmla="*/ 43 h 117"/>
                <a:gd name="T18" fmla="*/ 43 w 52"/>
                <a:gd name="T19" fmla="*/ 23 h 117"/>
                <a:gd name="T20" fmla="*/ 52 w 52"/>
                <a:gd name="T21" fmla="*/ 13 h 117"/>
                <a:gd name="T22" fmla="*/ 52 w 52"/>
                <a:gd name="T23" fmla="*/ 1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117">
                  <a:moveTo>
                    <a:pt x="52" y="13"/>
                  </a:moveTo>
                  <a:lnTo>
                    <a:pt x="29" y="0"/>
                  </a:lnTo>
                  <a:lnTo>
                    <a:pt x="9" y="56"/>
                  </a:lnTo>
                  <a:lnTo>
                    <a:pt x="11" y="79"/>
                  </a:lnTo>
                  <a:lnTo>
                    <a:pt x="0" y="97"/>
                  </a:lnTo>
                  <a:lnTo>
                    <a:pt x="16" y="117"/>
                  </a:lnTo>
                  <a:lnTo>
                    <a:pt x="44" y="92"/>
                  </a:lnTo>
                  <a:lnTo>
                    <a:pt x="44" y="79"/>
                  </a:lnTo>
                  <a:lnTo>
                    <a:pt x="34" y="43"/>
                  </a:lnTo>
                  <a:lnTo>
                    <a:pt x="43" y="23"/>
                  </a:lnTo>
                  <a:lnTo>
                    <a:pt x="52" y="13"/>
                  </a:lnTo>
                  <a:lnTo>
                    <a:pt x="52" y="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16" name="Freeform 368"/>
            <p:cNvSpPr>
              <a:spLocks/>
            </p:cNvSpPr>
            <p:nvPr/>
          </p:nvSpPr>
          <p:spPr bwMode="auto">
            <a:xfrm>
              <a:off x="3077" y="2052"/>
              <a:ext cx="26" cy="62"/>
            </a:xfrm>
            <a:custGeom>
              <a:avLst/>
              <a:gdLst>
                <a:gd name="T0" fmla="*/ 52 w 52"/>
                <a:gd name="T1" fmla="*/ 13 h 117"/>
                <a:gd name="T2" fmla="*/ 29 w 52"/>
                <a:gd name="T3" fmla="*/ 0 h 117"/>
                <a:gd name="T4" fmla="*/ 9 w 52"/>
                <a:gd name="T5" fmla="*/ 56 h 117"/>
                <a:gd name="T6" fmla="*/ 11 w 52"/>
                <a:gd name="T7" fmla="*/ 79 h 117"/>
                <a:gd name="T8" fmla="*/ 0 w 52"/>
                <a:gd name="T9" fmla="*/ 97 h 117"/>
                <a:gd name="T10" fmla="*/ 16 w 52"/>
                <a:gd name="T11" fmla="*/ 117 h 117"/>
                <a:gd name="T12" fmla="*/ 44 w 52"/>
                <a:gd name="T13" fmla="*/ 92 h 117"/>
                <a:gd name="T14" fmla="*/ 44 w 52"/>
                <a:gd name="T15" fmla="*/ 79 h 117"/>
                <a:gd name="T16" fmla="*/ 34 w 52"/>
                <a:gd name="T17" fmla="*/ 43 h 117"/>
                <a:gd name="T18" fmla="*/ 43 w 52"/>
                <a:gd name="T19" fmla="*/ 23 h 117"/>
                <a:gd name="T20" fmla="*/ 52 w 52"/>
                <a:gd name="T21" fmla="*/ 13 h 117"/>
                <a:gd name="T22" fmla="*/ 52 w 52"/>
                <a:gd name="T23" fmla="*/ 1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117">
                  <a:moveTo>
                    <a:pt x="52" y="13"/>
                  </a:moveTo>
                  <a:lnTo>
                    <a:pt x="29" y="0"/>
                  </a:lnTo>
                  <a:lnTo>
                    <a:pt x="9" y="56"/>
                  </a:lnTo>
                  <a:lnTo>
                    <a:pt x="11" y="79"/>
                  </a:lnTo>
                  <a:lnTo>
                    <a:pt x="0" y="97"/>
                  </a:lnTo>
                  <a:lnTo>
                    <a:pt x="16" y="117"/>
                  </a:lnTo>
                  <a:lnTo>
                    <a:pt x="44" y="92"/>
                  </a:lnTo>
                  <a:lnTo>
                    <a:pt x="44" y="79"/>
                  </a:lnTo>
                  <a:lnTo>
                    <a:pt x="34" y="43"/>
                  </a:lnTo>
                  <a:lnTo>
                    <a:pt x="43" y="23"/>
                  </a:lnTo>
                  <a:lnTo>
                    <a:pt x="52" y="13"/>
                  </a:lnTo>
                  <a:lnTo>
                    <a:pt x="52" y="13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17" name="Freeform 369"/>
            <p:cNvSpPr>
              <a:spLocks/>
            </p:cNvSpPr>
            <p:nvPr/>
          </p:nvSpPr>
          <p:spPr bwMode="auto">
            <a:xfrm>
              <a:off x="3092" y="2019"/>
              <a:ext cx="30" cy="42"/>
            </a:xfrm>
            <a:custGeom>
              <a:avLst/>
              <a:gdLst>
                <a:gd name="T0" fmla="*/ 0 w 58"/>
                <a:gd name="T1" fmla="*/ 64 h 76"/>
                <a:gd name="T2" fmla="*/ 15 w 58"/>
                <a:gd name="T3" fmla="*/ 38 h 76"/>
                <a:gd name="T4" fmla="*/ 29 w 58"/>
                <a:gd name="T5" fmla="*/ 0 h 76"/>
                <a:gd name="T6" fmla="*/ 58 w 58"/>
                <a:gd name="T7" fmla="*/ 13 h 76"/>
                <a:gd name="T8" fmla="*/ 41 w 58"/>
                <a:gd name="T9" fmla="*/ 38 h 76"/>
                <a:gd name="T10" fmla="*/ 29 w 58"/>
                <a:gd name="T11" fmla="*/ 76 h 76"/>
                <a:gd name="T12" fmla="*/ 0 w 58"/>
                <a:gd name="T13" fmla="*/ 64 h 76"/>
                <a:gd name="T14" fmla="*/ 0 w 58"/>
                <a:gd name="T15" fmla="*/ 6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76">
                  <a:moveTo>
                    <a:pt x="0" y="64"/>
                  </a:moveTo>
                  <a:lnTo>
                    <a:pt x="15" y="38"/>
                  </a:lnTo>
                  <a:lnTo>
                    <a:pt x="29" y="0"/>
                  </a:lnTo>
                  <a:lnTo>
                    <a:pt x="58" y="13"/>
                  </a:lnTo>
                  <a:lnTo>
                    <a:pt x="41" y="38"/>
                  </a:lnTo>
                  <a:lnTo>
                    <a:pt x="29" y="76"/>
                  </a:lnTo>
                  <a:lnTo>
                    <a:pt x="0" y="6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18" name="Freeform 370"/>
            <p:cNvSpPr>
              <a:spLocks/>
            </p:cNvSpPr>
            <p:nvPr/>
          </p:nvSpPr>
          <p:spPr bwMode="auto">
            <a:xfrm>
              <a:off x="3092" y="2019"/>
              <a:ext cx="30" cy="42"/>
            </a:xfrm>
            <a:custGeom>
              <a:avLst/>
              <a:gdLst>
                <a:gd name="T0" fmla="*/ 0 w 58"/>
                <a:gd name="T1" fmla="*/ 64 h 76"/>
                <a:gd name="T2" fmla="*/ 15 w 58"/>
                <a:gd name="T3" fmla="*/ 38 h 76"/>
                <a:gd name="T4" fmla="*/ 29 w 58"/>
                <a:gd name="T5" fmla="*/ 0 h 76"/>
                <a:gd name="T6" fmla="*/ 58 w 58"/>
                <a:gd name="T7" fmla="*/ 13 h 76"/>
                <a:gd name="T8" fmla="*/ 41 w 58"/>
                <a:gd name="T9" fmla="*/ 38 h 76"/>
                <a:gd name="T10" fmla="*/ 29 w 58"/>
                <a:gd name="T11" fmla="*/ 76 h 76"/>
                <a:gd name="T12" fmla="*/ 0 w 58"/>
                <a:gd name="T13" fmla="*/ 64 h 76"/>
                <a:gd name="T14" fmla="*/ 0 w 58"/>
                <a:gd name="T15" fmla="*/ 6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76">
                  <a:moveTo>
                    <a:pt x="0" y="64"/>
                  </a:moveTo>
                  <a:lnTo>
                    <a:pt x="15" y="38"/>
                  </a:lnTo>
                  <a:lnTo>
                    <a:pt x="29" y="0"/>
                  </a:lnTo>
                  <a:lnTo>
                    <a:pt x="58" y="13"/>
                  </a:lnTo>
                  <a:lnTo>
                    <a:pt x="41" y="38"/>
                  </a:lnTo>
                  <a:lnTo>
                    <a:pt x="29" y="76"/>
                  </a:lnTo>
                  <a:lnTo>
                    <a:pt x="0" y="64"/>
                  </a:lnTo>
                  <a:lnTo>
                    <a:pt x="0" y="64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19" name="Freeform 371"/>
            <p:cNvSpPr>
              <a:spLocks/>
            </p:cNvSpPr>
            <p:nvPr/>
          </p:nvSpPr>
          <p:spPr bwMode="auto">
            <a:xfrm>
              <a:off x="3102" y="1974"/>
              <a:ext cx="113" cy="93"/>
            </a:xfrm>
            <a:custGeom>
              <a:avLst/>
              <a:gdLst>
                <a:gd name="T0" fmla="*/ 0 w 222"/>
                <a:gd name="T1" fmla="*/ 162 h 177"/>
                <a:gd name="T2" fmla="*/ 41 w 222"/>
                <a:gd name="T3" fmla="*/ 177 h 177"/>
                <a:gd name="T4" fmla="*/ 81 w 222"/>
                <a:gd name="T5" fmla="*/ 177 h 177"/>
                <a:gd name="T6" fmla="*/ 103 w 222"/>
                <a:gd name="T7" fmla="*/ 170 h 177"/>
                <a:gd name="T8" fmla="*/ 138 w 222"/>
                <a:gd name="T9" fmla="*/ 164 h 177"/>
                <a:gd name="T10" fmla="*/ 151 w 222"/>
                <a:gd name="T11" fmla="*/ 126 h 177"/>
                <a:gd name="T12" fmla="*/ 209 w 222"/>
                <a:gd name="T13" fmla="*/ 88 h 177"/>
                <a:gd name="T14" fmla="*/ 222 w 222"/>
                <a:gd name="T15" fmla="*/ 38 h 177"/>
                <a:gd name="T16" fmla="*/ 222 w 222"/>
                <a:gd name="T17" fmla="*/ 13 h 177"/>
                <a:gd name="T18" fmla="*/ 209 w 222"/>
                <a:gd name="T19" fmla="*/ 11 h 177"/>
                <a:gd name="T20" fmla="*/ 181 w 222"/>
                <a:gd name="T21" fmla="*/ 3 h 177"/>
                <a:gd name="T22" fmla="*/ 159 w 222"/>
                <a:gd name="T23" fmla="*/ 14 h 177"/>
                <a:gd name="T24" fmla="*/ 126 w 222"/>
                <a:gd name="T25" fmla="*/ 11 h 177"/>
                <a:gd name="T26" fmla="*/ 108 w 222"/>
                <a:gd name="T27" fmla="*/ 0 h 177"/>
                <a:gd name="T28" fmla="*/ 81 w 222"/>
                <a:gd name="T29" fmla="*/ 5 h 177"/>
                <a:gd name="T30" fmla="*/ 51 w 222"/>
                <a:gd name="T31" fmla="*/ 14 h 177"/>
                <a:gd name="T32" fmla="*/ 24 w 222"/>
                <a:gd name="T33" fmla="*/ 38 h 177"/>
                <a:gd name="T34" fmla="*/ 9 w 222"/>
                <a:gd name="T35" fmla="*/ 88 h 177"/>
                <a:gd name="T36" fmla="*/ 29 w 222"/>
                <a:gd name="T37" fmla="*/ 95 h 177"/>
                <a:gd name="T38" fmla="*/ 41 w 222"/>
                <a:gd name="T39" fmla="*/ 103 h 177"/>
                <a:gd name="T40" fmla="*/ 24 w 222"/>
                <a:gd name="T41" fmla="*/ 123 h 177"/>
                <a:gd name="T42" fmla="*/ 0 w 222"/>
                <a:gd name="T43" fmla="*/ 162 h 177"/>
                <a:gd name="T44" fmla="*/ 0 w 222"/>
                <a:gd name="T45" fmla="*/ 162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2" h="177">
                  <a:moveTo>
                    <a:pt x="0" y="162"/>
                  </a:moveTo>
                  <a:lnTo>
                    <a:pt x="41" y="177"/>
                  </a:lnTo>
                  <a:lnTo>
                    <a:pt x="81" y="177"/>
                  </a:lnTo>
                  <a:lnTo>
                    <a:pt x="103" y="170"/>
                  </a:lnTo>
                  <a:lnTo>
                    <a:pt x="138" y="164"/>
                  </a:lnTo>
                  <a:lnTo>
                    <a:pt x="151" y="126"/>
                  </a:lnTo>
                  <a:lnTo>
                    <a:pt x="209" y="88"/>
                  </a:lnTo>
                  <a:lnTo>
                    <a:pt x="222" y="38"/>
                  </a:lnTo>
                  <a:lnTo>
                    <a:pt x="222" y="13"/>
                  </a:lnTo>
                  <a:lnTo>
                    <a:pt x="209" y="11"/>
                  </a:lnTo>
                  <a:lnTo>
                    <a:pt x="181" y="3"/>
                  </a:lnTo>
                  <a:lnTo>
                    <a:pt x="159" y="14"/>
                  </a:lnTo>
                  <a:lnTo>
                    <a:pt x="126" y="11"/>
                  </a:lnTo>
                  <a:lnTo>
                    <a:pt x="108" y="0"/>
                  </a:lnTo>
                  <a:lnTo>
                    <a:pt x="81" y="5"/>
                  </a:lnTo>
                  <a:lnTo>
                    <a:pt x="51" y="14"/>
                  </a:lnTo>
                  <a:lnTo>
                    <a:pt x="24" y="38"/>
                  </a:lnTo>
                  <a:lnTo>
                    <a:pt x="9" y="88"/>
                  </a:lnTo>
                  <a:lnTo>
                    <a:pt x="29" y="95"/>
                  </a:lnTo>
                  <a:lnTo>
                    <a:pt x="41" y="103"/>
                  </a:lnTo>
                  <a:lnTo>
                    <a:pt x="24" y="123"/>
                  </a:lnTo>
                  <a:lnTo>
                    <a:pt x="0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20" name="Freeform 372"/>
            <p:cNvSpPr>
              <a:spLocks/>
            </p:cNvSpPr>
            <p:nvPr/>
          </p:nvSpPr>
          <p:spPr bwMode="auto">
            <a:xfrm>
              <a:off x="3102" y="1974"/>
              <a:ext cx="113" cy="93"/>
            </a:xfrm>
            <a:custGeom>
              <a:avLst/>
              <a:gdLst>
                <a:gd name="T0" fmla="*/ 0 w 222"/>
                <a:gd name="T1" fmla="*/ 162 h 177"/>
                <a:gd name="T2" fmla="*/ 41 w 222"/>
                <a:gd name="T3" fmla="*/ 177 h 177"/>
                <a:gd name="T4" fmla="*/ 81 w 222"/>
                <a:gd name="T5" fmla="*/ 177 h 177"/>
                <a:gd name="T6" fmla="*/ 103 w 222"/>
                <a:gd name="T7" fmla="*/ 170 h 177"/>
                <a:gd name="T8" fmla="*/ 138 w 222"/>
                <a:gd name="T9" fmla="*/ 164 h 177"/>
                <a:gd name="T10" fmla="*/ 151 w 222"/>
                <a:gd name="T11" fmla="*/ 126 h 177"/>
                <a:gd name="T12" fmla="*/ 209 w 222"/>
                <a:gd name="T13" fmla="*/ 88 h 177"/>
                <a:gd name="T14" fmla="*/ 222 w 222"/>
                <a:gd name="T15" fmla="*/ 38 h 177"/>
                <a:gd name="T16" fmla="*/ 222 w 222"/>
                <a:gd name="T17" fmla="*/ 13 h 177"/>
                <a:gd name="T18" fmla="*/ 209 w 222"/>
                <a:gd name="T19" fmla="*/ 11 h 177"/>
                <a:gd name="T20" fmla="*/ 181 w 222"/>
                <a:gd name="T21" fmla="*/ 3 h 177"/>
                <a:gd name="T22" fmla="*/ 159 w 222"/>
                <a:gd name="T23" fmla="*/ 14 h 177"/>
                <a:gd name="T24" fmla="*/ 126 w 222"/>
                <a:gd name="T25" fmla="*/ 11 h 177"/>
                <a:gd name="T26" fmla="*/ 108 w 222"/>
                <a:gd name="T27" fmla="*/ 0 h 177"/>
                <a:gd name="T28" fmla="*/ 81 w 222"/>
                <a:gd name="T29" fmla="*/ 5 h 177"/>
                <a:gd name="T30" fmla="*/ 51 w 222"/>
                <a:gd name="T31" fmla="*/ 14 h 177"/>
                <a:gd name="T32" fmla="*/ 24 w 222"/>
                <a:gd name="T33" fmla="*/ 38 h 177"/>
                <a:gd name="T34" fmla="*/ 9 w 222"/>
                <a:gd name="T35" fmla="*/ 88 h 177"/>
                <a:gd name="T36" fmla="*/ 29 w 222"/>
                <a:gd name="T37" fmla="*/ 95 h 177"/>
                <a:gd name="T38" fmla="*/ 41 w 222"/>
                <a:gd name="T39" fmla="*/ 103 h 177"/>
                <a:gd name="T40" fmla="*/ 24 w 222"/>
                <a:gd name="T41" fmla="*/ 123 h 177"/>
                <a:gd name="T42" fmla="*/ 0 w 222"/>
                <a:gd name="T43" fmla="*/ 162 h 177"/>
                <a:gd name="T44" fmla="*/ 0 w 222"/>
                <a:gd name="T45" fmla="*/ 162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2" h="177">
                  <a:moveTo>
                    <a:pt x="0" y="162"/>
                  </a:moveTo>
                  <a:lnTo>
                    <a:pt x="41" y="177"/>
                  </a:lnTo>
                  <a:lnTo>
                    <a:pt x="81" y="177"/>
                  </a:lnTo>
                  <a:lnTo>
                    <a:pt x="103" y="170"/>
                  </a:lnTo>
                  <a:lnTo>
                    <a:pt x="138" y="164"/>
                  </a:lnTo>
                  <a:lnTo>
                    <a:pt x="151" y="126"/>
                  </a:lnTo>
                  <a:lnTo>
                    <a:pt x="209" y="88"/>
                  </a:lnTo>
                  <a:lnTo>
                    <a:pt x="222" y="38"/>
                  </a:lnTo>
                  <a:lnTo>
                    <a:pt x="222" y="13"/>
                  </a:lnTo>
                  <a:lnTo>
                    <a:pt x="209" y="11"/>
                  </a:lnTo>
                  <a:lnTo>
                    <a:pt x="181" y="3"/>
                  </a:lnTo>
                  <a:lnTo>
                    <a:pt x="159" y="14"/>
                  </a:lnTo>
                  <a:lnTo>
                    <a:pt x="126" y="11"/>
                  </a:lnTo>
                  <a:lnTo>
                    <a:pt x="108" y="0"/>
                  </a:lnTo>
                  <a:lnTo>
                    <a:pt x="81" y="5"/>
                  </a:lnTo>
                  <a:lnTo>
                    <a:pt x="51" y="14"/>
                  </a:lnTo>
                  <a:lnTo>
                    <a:pt x="24" y="38"/>
                  </a:lnTo>
                  <a:lnTo>
                    <a:pt x="9" y="88"/>
                  </a:lnTo>
                  <a:lnTo>
                    <a:pt x="29" y="95"/>
                  </a:lnTo>
                  <a:lnTo>
                    <a:pt x="41" y="103"/>
                  </a:lnTo>
                  <a:lnTo>
                    <a:pt x="24" y="123"/>
                  </a:lnTo>
                  <a:lnTo>
                    <a:pt x="0" y="162"/>
                  </a:lnTo>
                  <a:lnTo>
                    <a:pt x="0" y="162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21" name="Freeform 373"/>
            <p:cNvSpPr>
              <a:spLocks/>
            </p:cNvSpPr>
            <p:nvPr/>
          </p:nvSpPr>
          <p:spPr bwMode="auto">
            <a:xfrm>
              <a:off x="2933" y="1862"/>
              <a:ext cx="333" cy="132"/>
            </a:xfrm>
            <a:custGeom>
              <a:avLst/>
              <a:gdLst>
                <a:gd name="T0" fmla="*/ 15 w 649"/>
                <a:gd name="T1" fmla="*/ 66 h 251"/>
                <a:gd name="T2" fmla="*/ 15 w 649"/>
                <a:gd name="T3" fmla="*/ 100 h 251"/>
                <a:gd name="T4" fmla="*/ 0 w 649"/>
                <a:gd name="T5" fmla="*/ 151 h 251"/>
                <a:gd name="T6" fmla="*/ 28 w 649"/>
                <a:gd name="T7" fmla="*/ 163 h 251"/>
                <a:gd name="T8" fmla="*/ 57 w 649"/>
                <a:gd name="T9" fmla="*/ 189 h 251"/>
                <a:gd name="T10" fmla="*/ 85 w 649"/>
                <a:gd name="T11" fmla="*/ 213 h 251"/>
                <a:gd name="T12" fmla="*/ 128 w 649"/>
                <a:gd name="T13" fmla="*/ 226 h 251"/>
                <a:gd name="T14" fmla="*/ 199 w 649"/>
                <a:gd name="T15" fmla="*/ 213 h 251"/>
                <a:gd name="T16" fmla="*/ 227 w 649"/>
                <a:gd name="T17" fmla="*/ 239 h 251"/>
                <a:gd name="T18" fmla="*/ 241 w 649"/>
                <a:gd name="T19" fmla="*/ 239 h 251"/>
                <a:gd name="T20" fmla="*/ 298 w 649"/>
                <a:gd name="T21" fmla="*/ 226 h 251"/>
                <a:gd name="T22" fmla="*/ 326 w 649"/>
                <a:gd name="T23" fmla="*/ 226 h 251"/>
                <a:gd name="T24" fmla="*/ 340 w 649"/>
                <a:gd name="T25" fmla="*/ 226 h 251"/>
                <a:gd name="T26" fmla="*/ 352 w 649"/>
                <a:gd name="T27" fmla="*/ 251 h 251"/>
                <a:gd name="T28" fmla="*/ 381 w 649"/>
                <a:gd name="T29" fmla="*/ 226 h 251"/>
                <a:gd name="T30" fmla="*/ 424 w 649"/>
                <a:gd name="T31" fmla="*/ 213 h 251"/>
                <a:gd name="T32" fmla="*/ 438 w 649"/>
                <a:gd name="T33" fmla="*/ 213 h 251"/>
                <a:gd name="T34" fmla="*/ 452 w 649"/>
                <a:gd name="T35" fmla="*/ 226 h 251"/>
                <a:gd name="T36" fmla="*/ 479 w 649"/>
                <a:gd name="T37" fmla="*/ 226 h 251"/>
                <a:gd name="T38" fmla="*/ 508 w 649"/>
                <a:gd name="T39" fmla="*/ 213 h 251"/>
                <a:gd name="T40" fmla="*/ 537 w 649"/>
                <a:gd name="T41" fmla="*/ 226 h 251"/>
                <a:gd name="T42" fmla="*/ 564 w 649"/>
                <a:gd name="T43" fmla="*/ 213 h 251"/>
                <a:gd name="T44" fmla="*/ 606 w 649"/>
                <a:gd name="T45" fmla="*/ 202 h 251"/>
                <a:gd name="T46" fmla="*/ 635 w 649"/>
                <a:gd name="T47" fmla="*/ 202 h 251"/>
                <a:gd name="T48" fmla="*/ 635 w 649"/>
                <a:gd name="T49" fmla="*/ 163 h 251"/>
                <a:gd name="T50" fmla="*/ 649 w 649"/>
                <a:gd name="T51" fmla="*/ 114 h 251"/>
                <a:gd name="T52" fmla="*/ 635 w 649"/>
                <a:gd name="T53" fmla="*/ 89 h 251"/>
                <a:gd name="T54" fmla="*/ 606 w 649"/>
                <a:gd name="T55" fmla="*/ 26 h 251"/>
                <a:gd name="T56" fmla="*/ 578 w 649"/>
                <a:gd name="T57" fmla="*/ 12 h 251"/>
                <a:gd name="T58" fmla="*/ 537 w 649"/>
                <a:gd name="T59" fmla="*/ 12 h 251"/>
                <a:gd name="T60" fmla="*/ 479 w 649"/>
                <a:gd name="T61" fmla="*/ 26 h 251"/>
                <a:gd name="T62" fmla="*/ 452 w 649"/>
                <a:gd name="T63" fmla="*/ 51 h 251"/>
                <a:gd name="T64" fmla="*/ 409 w 649"/>
                <a:gd name="T65" fmla="*/ 37 h 251"/>
                <a:gd name="T66" fmla="*/ 283 w 649"/>
                <a:gd name="T67" fmla="*/ 0 h 251"/>
                <a:gd name="T68" fmla="*/ 212 w 649"/>
                <a:gd name="T69" fmla="*/ 0 h 251"/>
                <a:gd name="T70" fmla="*/ 143 w 649"/>
                <a:gd name="T71" fmla="*/ 26 h 251"/>
                <a:gd name="T72" fmla="*/ 85 w 649"/>
                <a:gd name="T73" fmla="*/ 37 h 251"/>
                <a:gd name="T74" fmla="*/ 77 w 649"/>
                <a:gd name="T75" fmla="*/ 48 h 251"/>
                <a:gd name="T76" fmla="*/ 79 w 649"/>
                <a:gd name="T77" fmla="*/ 66 h 251"/>
                <a:gd name="T78" fmla="*/ 36 w 649"/>
                <a:gd name="T79" fmla="*/ 59 h 251"/>
                <a:gd name="T80" fmla="*/ 15 w 649"/>
                <a:gd name="T81" fmla="*/ 66 h 251"/>
                <a:gd name="T82" fmla="*/ 15 w 649"/>
                <a:gd name="T83" fmla="*/ 6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49" h="251">
                  <a:moveTo>
                    <a:pt x="15" y="66"/>
                  </a:moveTo>
                  <a:lnTo>
                    <a:pt x="15" y="100"/>
                  </a:lnTo>
                  <a:lnTo>
                    <a:pt x="0" y="151"/>
                  </a:lnTo>
                  <a:lnTo>
                    <a:pt x="28" y="163"/>
                  </a:lnTo>
                  <a:lnTo>
                    <a:pt x="57" y="189"/>
                  </a:lnTo>
                  <a:lnTo>
                    <a:pt x="85" y="213"/>
                  </a:lnTo>
                  <a:lnTo>
                    <a:pt x="128" y="226"/>
                  </a:lnTo>
                  <a:lnTo>
                    <a:pt x="199" y="213"/>
                  </a:lnTo>
                  <a:lnTo>
                    <a:pt x="227" y="239"/>
                  </a:lnTo>
                  <a:lnTo>
                    <a:pt x="241" y="239"/>
                  </a:lnTo>
                  <a:lnTo>
                    <a:pt x="298" y="226"/>
                  </a:lnTo>
                  <a:lnTo>
                    <a:pt x="326" y="226"/>
                  </a:lnTo>
                  <a:lnTo>
                    <a:pt x="340" y="226"/>
                  </a:lnTo>
                  <a:lnTo>
                    <a:pt x="352" y="251"/>
                  </a:lnTo>
                  <a:lnTo>
                    <a:pt x="381" y="226"/>
                  </a:lnTo>
                  <a:lnTo>
                    <a:pt x="424" y="213"/>
                  </a:lnTo>
                  <a:lnTo>
                    <a:pt x="438" y="213"/>
                  </a:lnTo>
                  <a:lnTo>
                    <a:pt x="452" y="226"/>
                  </a:lnTo>
                  <a:lnTo>
                    <a:pt x="479" y="226"/>
                  </a:lnTo>
                  <a:lnTo>
                    <a:pt x="508" y="213"/>
                  </a:lnTo>
                  <a:lnTo>
                    <a:pt x="537" y="226"/>
                  </a:lnTo>
                  <a:lnTo>
                    <a:pt x="564" y="213"/>
                  </a:lnTo>
                  <a:lnTo>
                    <a:pt x="606" y="202"/>
                  </a:lnTo>
                  <a:lnTo>
                    <a:pt x="635" y="202"/>
                  </a:lnTo>
                  <a:lnTo>
                    <a:pt x="635" y="163"/>
                  </a:lnTo>
                  <a:lnTo>
                    <a:pt x="649" y="114"/>
                  </a:lnTo>
                  <a:lnTo>
                    <a:pt x="635" y="89"/>
                  </a:lnTo>
                  <a:lnTo>
                    <a:pt x="606" y="26"/>
                  </a:lnTo>
                  <a:lnTo>
                    <a:pt x="578" y="12"/>
                  </a:lnTo>
                  <a:lnTo>
                    <a:pt x="537" y="12"/>
                  </a:lnTo>
                  <a:lnTo>
                    <a:pt x="479" y="26"/>
                  </a:lnTo>
                  <a:lnTo>
                    <a:pt x="452" y="51"/>
                  </a:lnTo>
                  <a:lnTo>
                    <a:pt x="409" y="37"/>
                  </a:lnTo>
                  <a:lnTo>
                    <a:pt x="283" y="0"/>
                  </a:lnTo>
                  <a:lnTo>
                    <a:pt x="212" y="0"/>
                  </a:lnTo>
                  <a:lnTo>
                    <a:pt x="143" y="26"/>
                  </a:lnTo>
                  <a:lnTo>
                    <a:pt x="85" y="37"/>
                  </a:lnTo>
                  <a:lnTo>
                    <a:pt x="77" y="48"/>
                  </a:lnTo>
                  <a:lnTo>
                    <a:pt x="79" y="66"/>
                  </a:lnTo>
                  <a:lnTo>
                    <a:pt x="36" y="59"/>
                  </a:lnTo>
                  <a:lnTo>
                    <a:pt x="15" y="66"/>
                  </a:lnTo>
                  <a:lnTo>
                    <a:pt x="15" y="66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22" name="Freeform 374"/>
            <p:cNvSpPr>
              <a:spLocks/>
            </p:cNvSpPr>
            <p:nvPr/>
          </p:nvSpPr>
          <p:spPr bwMode="auto">
            <a:xfrm>
              <a:off x="2933" y="1862"/>
              <a:ext cx="333" cy="132"/>
            </a:xfrm>
            <a:custGeom>
              <a:avLst/>
              <a:gdLst>
                <a:gd name="T0" fmla="*/ 15 w 649"/>
                <a:gd name="T1" fmla="*/ 66 h 251"/>
                <a:gd name="T2" fmla="*/ 15 w 649"/>
                <a:gd name="T3" fmla="*/ 100 h 251"/>
                <a:gd name="T4" fmla="*/ 0 w 649"/>
                <a:gd name="T5" fmla="*/ 151 h 251"/>
                <a:gd name="T6" fmla="*/ 28 w 649"/>
                <a:gd name="T7" fmla="*/ 163 h 251"/>
                <a:gd name="T8" fmla="*/ 57 w 649"/>
                <a:gd name="T9" fmla="*/ 189 h 251"/>
                <a:gd name="T10" fmla="*/ 85 w 649"/>
                <a:gd name="T11" fmla="*/ 213 h 251"/>
                <a:gd name="T12" fmla="*/ 128 w 649"/>
                <a:gd name="T13" fmla="*/ 226 h 251"/>
                <a:gd name="T14" fmla="*/ 199 w 649"/>
                <a:gd name="T15" fmla="*/ 213 h 251"/>
                <a:gd name="T16" fmla="*/ 227 w 649"/>
                <a:gd name="T17" fmla="*/ 239 h 251"/>
                <a:gd name="T18" fmla="*/ 241 w 649"/>
                <a:gd name="T19" fmla="*/ 239 h 251"/>
                <a:gd name="T20" fmla="*/ 298 w 649"/>
                <a:gd name="T21" fmla="*/ 226 h 251"/>
                <a:gd name="T22" fmla="*/ 326 w 649"/>
                <a:gd name="T23" fmla="*/ 226 h 251"/>
                <a:gd name="T24" fmla="*/ 340 w 649"/>
                <a:gd name="T25" fmla="*/ 226 h 251"/>
                <a:gd name="T26" fmla="*/ 352 w 649"/>
                <a:gd name="T27" fmla="*/ 251 h 251"/>
                <a:gd name="T28" fmla="*/ 381 w 649"/>
                <a:gd name="T29" fmla="*/ 226 h 251"/>
                <a:gd name="T30" fmla="*/ 424 w 649"/>
                <a:gd name="T31" fmla="*/ 213 h 251"/>
                <a:gd name="T32" fmla="*/ 438 w 649"/>
                <a:gd name="T33" fmla="*/ 213 h 251"/>
                <a:gd name="T34" fmla="*/ 452 w 649"/>
                <a:gd name="T35" fmla="*/ 226 h 251"/>
                <a:gd name="T36" fmla="*/ 479 w 649"/>
                <a:gd name="T37" fmla="*/ 226 h 251"/>
                <a:gd name="T38" fmla="*/ 508 w 649"/>
                <a:gd name="T39" fmla="*/ 213 h 251"/>
                <a:gd name="T40" fmla="*/ 537 w 649"/>
                <a:gd name="T41" fmla="*/ 226 h 251"/>
                <a:gd name="T42" fmla="*/ 564 w 649"/>
                <a:gd name="T43" fmla="*/ 213 h 251"/>
                <a:gd name="T44" fmla="*/ 606 w 649"/>
                <a:gd name="T45" fmla="*/ 202 h 251"/>
                <a:gd name="T46" fmla="*/ 635 w 649"/>
                <a:gd name="T47" fmla="*/ 202 h 251"/>
                <a:gd name="T48" fmla="*/ 635 w 649"/>
                <a:gd name="T49" fmla="*/ 163 h 251"/>
                <a:gd name="T50" fmla="*/ 649 w 649"/>
                <a:gd name="T51" fmla="*/ 114 h 251"/>
                <a:gd name="T52" fmla="*/ 635 w 649"/>
                <a:gd name="T53" fmla="*/ 89 h 251"/>
                <a:gd name="T54" fmla="*/ 606 w 649"/>
                <a:gd name="T55" fmla="*/ 26 h 251"/>
                <a:gd name="T56" fmla="*/ 578 w 649"/>
                <a:gd name="T57" fmla="*/ 12 h 251"/>
                <a:gd name="T58" fmla="*/ 537 w 649"/>
                <a:gd name="T59" fmla="*/ 12 h 251"/>
                <a:gd name="T60" fmla="*/ 479 w 649"/>
                <a:gd name="T61" fmla="*/ 26 h 251"/>
                <a:gd name="T62" fmla="*/ 452 w 649"/>
                <a:gd name="T63" fmla="*/ 51 h 251"/>
                <a:gd name="T64" fmla="*/ 409 w 649"/>
                <a:gd name="T65" fmla="*/ 37 h 251"/>
                <a:gd name="T66" fmla="*/ 283 w 649"/>
                <a:gd name="T67" fmla="*/ 0 h 251"/>
                <a:gd name="T68" fmla="*/ 212 w 649"/>
                <a:gd name="T69" fmla="*/ 0 h 251"/>
                <a:gd name="T70" fmla="*/ 143 w 649"/>
                <a:gd name="T71" fmla="*/ 26 h 251"/>
                <a:gd name="T72" fmla="*/ 85 w 649"/>
                <a:gd name="T73" fmla="*/ 37 h 251"/>
                <a:gd name="T74" fmla="*/ 77 w 649"/>
                <a:gd name="T75" fmla="*/ 48 h 251"/>
                <a:gd name="T76" fmla="*/ 79 w 649"/>
                <a:gd name="T77" fmla="*/ 66 h 251"/>
                <a:gd name="T78" fmla="*/ 36 w 649"/>
                <a:gd name="T79" fmla="*/ 59 h 251"/>
                <a:gd name="T80" fmla="*/ 15 w 649"/>
                <a:gd name="T81" fmla="*/ 66 h 251"/>
                <a:gd name="T82" fmla="*/ 15 w 649"/>
                <a:gd name="T83" fmla="*/ 6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49" h="251">
                  <a:moveTo>
                    <a:pt x="15" y="66"/>
                  </a:moveTo>
                  <a:lnTo>
                    <a:pt x="15" y="100"/>
                  </a:lnTo>
                  <a:lnTo>
                    <a:pt x="0" y="151"/>
                  </a:lnTo>
                  <a:lnTo>
                    <a:pt x="28" y="163"/>
                  </a:lnTo>
                  <a:lnTo>
                    <a:pt x="57" y="189"/>
                  </a:lnTo>
                  <a:lnTo>
                    <a:pt x="85" y="213"/>
                  </a:lnTo>
                  <a:lnTo>
                    <a:pt x="128" y="226"/>
                  </a:lnTo>
                  <a:lnTo>
                    <a:pt x="199" y="213"/>
                  </a:lnTo>
                  <a:lnTo>
                    <a:pt x="227" y="239"/>
                  </a:lnTo>
                  <a:lnTo>
                    <a:pt x="241" y="239"/>
                  </a:lnTo>
                  <a:lnTo>
                    <a:pt x="298" y="226"/>
                  </a:lnTo>
                  <a:lnTo>
                    <a:pt x="326" y="226"/>
                  </a:lnTo>
                  <a:lnTo>
                    <a:pt x="340" y="226"/>
                  </a:lnTo>
                  <a:lnTo>
                    <a:pt x="352" y="251"/>
                  </a:lnTo>
                  <a:lnTo>
                    <a:pt x="381" y="226"/>
                  </a:lnTo>
                  <a:lnTo>
                    <a:pt x="424" y="213"/>
                  </a:lnTo>
                  <a:lnTo>
                    <a:pt x="438" y="213"/>
                  </a:lnTo>
                  <a:lnTo>
                    <a:pt x="452" y="226"/>
                  </a:lnTo>
                  <a:lnTo>
                    <a:pt x="479" y="226"/>
                  </a:lnTo>
                  <a:lnTo>
                    <a:pt x="508" y="213"/>
                  </a:lnTo>
                  <a:lnTo>
                    <a:pt x="537" y="226"/>
                  </a:lnTo>
                  <a:lnTo>
                    <a:pt x="564" y="213"/>
                  </a:lnTo>
                  <a:lnTo>
                    <a:pt x="606" y="202"/>
                  </a:lnTo>
                  <a:lnTo>
                    <a:pt x="635" y="202"/>
                  </a:lnTo>
                  <a:lnTo>
                    <a:pt x="635" y="163"/>
                  </a:lnTo>
                  <a:lnTo>
                    <a:pt x="649" y="114"/>
                  </a:lnTo>
                  <a:lnTo>
                    <a:pt x="635" y="89"/>
                  </a:lnTo>
                  <a:lnTo>
                    <a:pt x="606" y="26"/>
                  </a:lnTo>
                  <a:lnTo>
                    <a:pt x="578" y="12"/>
                  </a:lnTo>
                  <a:lnTo>
                    <a:pt x="537" y="12"/>
                  </a:lnTo>
                  <a:lnTo>
                    <a:pt x="479" y="26"/>
                  </a:lnTo>
                  <a:lnTo>
                    <a:pt x="452" y="51"/>
                  </a:lnTo>
                  <a:lnTo>
                    <a:pt x="409" y="37"/>
                  </a:lnTo>
                  <a:lnTo>
                    <a:pt x="283" y="0"/>
                  </a:lnTo>
                  <a:lnTo>
                    <a:pt x="212" y="0"/>
                  </a:lnTo>
                  <a:lnTo>
                    <a:pt x="143" y="26"/>
                  </a:lnTo>
                  <a:lnTo>
                    <a:pt x="85" y="37"/>
                  </a:lnTo>
                  <a:lnTo>
                    <a:pt x="77" y="48"/>
                  </a:lnTo>
                  <a:lnTo>
                    <a:pt x="79" y="66"/>
                  </a:lnTo>
                  <a:lnTo>
                    <a:pt x="36" y="59"/>
                  </a:lnTo>
                  <a:lnTo>
                    <a:pt x="15" y="66"/>
                  </a:lnTo>
                  <a:lnTo>
                    <a:pt x="15" y="66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23" name="Freeform 375"/>
            <p:cNvSpPr>
              <a:spLocks/>
            </p:cNvSpPr>
            <p:nvPr/>
          </p:nvSpPr>
          <p:spPr bwMode="auto">
            <a:xfrm>
              <a:off x="3042" y="2007"/>
              <a:ext cx="28" cy="20"/>
            </a:xfrm>
            <a:custGeom>
              <a:avLst/>
              <a:gdLst>
                <a:gd name="T0" fmla="*/ 57 w 57"/>
                <a:gd name="T1" fmla="*/ 0 h 39"/>
                <a:gd name="T2" fmla="*/ 29 w 57"/>
                <a:gd name="T3" fmla="*/ 0 h 39"/>
                <a:gd name="T4" fmla="*/ 0 w 57"/>
                <a:gd name="T5" fmla="*/ 14 h 39"/>
                <a:gd name="T6" fmla="*/ 0 w 57"/>
                <a:gd name="T7" fmla="*/ 39 h 39"/>
                <a:gd name="T8" fmla="*/ 15 w 57"/>
                <a:gd name="T9" fmla="*/ 39 h 39"/>
                <a:gd name="T10" fmla="*/ 29 w 57"/>
                <a:gd name="T11" fmla="*/ 26 h 39"/>
                <a:gd name="T12" fmla="*/ 42 w 57"/>
                <a:gd name="T13" fmla="*/ 26 h 39"/>
                <a:gd name="T14" fmla="*/ 57 w 57"/>
                <a:gd name="T15" fmla="*/ 14 h 39"/>
                <a:gd name="T16" fmla="*/ 57 w 57"/>
                <a:gd name="T17" fmla="*/ 0 h 39"/>
                <a:gd name="T18" fmla="*/ 57 w 57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39">
                  <a:moveTo>
                    <a:pt x="57" y="0"/>
                  </a:moveTo>
                  <a:lnTo>
                    <a:pt x="29" y="0"/>
                  </a:lnTo>
                  <a:lnTo>
                    <a:pt x="0" y="14"/>
                  </a:lnTo>
                  <a:lnTo>
                    <a:pt x="0" y="39"/>
                  </a:lnTo>
                  <a:lnTo>
                    <a:pt x="15" y="39"/>
                  </a:lnTo>
                  <a:lnTo>
                    <a:pt x="29" y="26"/>
                  </a:lnTo>
                  <a:lnTo>
                    <a:pt x="42" y="26"/>
                  </a:lnTo>
                  <a:lnTo>
                    <a:pt x="57" y="14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24" name="Freeform 376"/>
            <p:cNvSpPr>
              <a:spLocks/>
            </p:cNvSpPr>
            <p:nvPr/>
          </p:nvSpPr>
          <p:spPr bwMode="auto">
            <a:xfrm>
              <a:off x="3042" y="2007"/>
              <a:ext cx="28" cy="20"/>
            </a:xfrm>
            <a:custGeom>
              <a:avLst/>
              <a:gdLst>
                <a:gd name="T0" fmla="*/ 57 w 57"/>
                <a:gd name="T1" fmla="*/ 0 h 39"/>
                <a:gd name="T2" fmla="*/ 29 w 57"/>
                <a:gd name="T3" fmla="*/ 0 h 39"/>
                <a:gd name="T4" fmla="*/ 0 w 57"/>
                <a:gd name="T5" fmla="*/ 14 h 39"/>
                <a:gd name="T6" fmla="*/ 0 w 57"/>
                <a:gd name="T7" fmla="*/ 39 h 39"/>
                <a:gd name="T8" fmla="*/ 15 w 57"/>
                <a:gd name="T9" fmla="*/ 39 h 39"/>
                <a:gd name="T10" fmla="*/ 29 w 57"/>
                <a:gd name="T11" fmla="*/ 26 h 39"/>
                <a:gd name="T12" fmla="*/ 42 w 57"/>
                <a:gd name="T13" fmla="*/ 26 h 39"/>
                <a:gd name="T14" fmla="*/ 57 w 57"/>
                <a:gd name="T15" fmla="*/ 14 h 39"/>
                <a:gd name="T16" fmla="*/ 57 w 57"/>
                <a:gd name="T17" fmla="*/ 0 h 39"/>
                <a:gd name="T18" fmla="*/ 57 w 57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39">
                  <a:moveTo>
                    <a:pt x="57" y="0"/>
                  </a:moveTo>
                  <a:lnTo>
                    <a:pt x="29" y="0"/>
                  </a:lnTo>
                  <a:lnTo>
                    <a:pt x="0" y="14"/>
                  </a:lnTo>
                  <a:lnTo>
                    <a:pt x="0" y="39"/>
                  </a:lnTo>
                  <a:lnTo>
                    <a:pt x="15" y="39"/>
                  </a:lnTo>
                  <a:lnTo>
                    <a:pt x="29" y="26"/>
                  </a:lnTo>
                  <a:lnTo>
                    <a:pt x="42" y="26"/>
                  </a:lnTo>
                  <a:lnTo>
                    <a:pt x="57" y="14"/>
                  </a:lnTo>
                  <a:lnTo>
                    <a:pt x="57" y="0"/>
                  </a:lnTo>
                  <a:lnTo>
                    <a:pt x="57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25" name="Freeform 377"/>
            <p:cNvSpPr>
              <a:spLocks/>
            </p:cNvSpPr>
            <p:nvPr/>
          </p:nvSpPr>
          <p:spPr bwMode="auto">
            <a:xfrm>
              <a:off x="2853" y="1629"/>
              <a:ext cx="297" cy="165"/>
            </a:xfrm>
            <a:custGeom>
              <a:avLst/>
              <a:gdLst>
                <a:gd name="T0" fmla="*/ 551 w 579"/>
                <a:gd name="T1" fmla="*/ 200 h 312"/>
                <a:gd name="T2" fmla="*/ 524 w 579"/>
                <a:gd name="T3" fmla="*/ 214 h 312"/>
                <a:gd name="T4" fmla="*/ 495 w 579"/>
                <a:gd name="T5" fmla="*/ 238 h 312"/>
                <a:gd name="T6" fmla="*/ 438 w 579"/>
                <a:gd name="T7" fmla="*/ 251 h 312"/>
                <a:gd name="T8" fmla="*/ 409 w 579"/>
                <a:gd name="T9" fmla="*/ 251 h 312"/>
                <a:gd name="T10" fmla="*/ 409 w 579"/>
                <a:gd name="T11" fmla="*/ 276 h 312"/>
                <a:gd name="T12" fmla="*/ 438 w 579"/>
                <a:gd name="T13" fmla="*/ 289 h 312"/>
                <a:gd name="T14" fmla="*/ 409 w 579"/>
                <a:gd name="T15" fmla="*/ 301 h 312"/>
                <a:gd name="T16" fmla="*/ 396 w 579"/>
                <a:gd name="T17" fmla="*/ 301 h 312"/>
                <a:gd name="T18" fmla="*/ 367 w 579"/>
                <a:gd name="T19" fmla="*/ 264 h 312"/>
                <a:gd name="T20" fmla="*/ 354 w 579"/>
                <a:gd name="T21" fmla="*/ 251 h 312"/>
                <a:gd name="T22" fmla="*/ 325 w 579"/>
                <a:gd name="T23" fmla="*/ 251 h 312"/>
                <a:gd name="T24" fmla="*/ 298 w 579"/>
                <a:gd name="T25" fmla="*/ 251 h 312"/>
                <a:gd name="T26" fmla="*/ 283 w 579"/>
                <a:gd name="T27" fmla="*/ 289 h 312"/>
                <a:gd name="T28" fmla="*/ 254 w 579"/>
                <a:gd name="T29" fmla="*/ 301 h 312"/>
                <a:gd name="T30" fmla="*/ 240 w 579"/>
                <a:gd name="T31" fmla="*/ 301 h 312"/>
                <a:gd name="T32" fmla="*/ 227 w 579"/>
                <a:gd name="T33" fmla="*/ 312 h 312"/>
                <a:gd name="T34" fmla="*/ 228 w 579"/>
                <a:gd name="T35" fmla="*/ 247 h 312"/>
                <a:gd name="T36" fmla="*/ 261 w 579"/>
                <a:gd name="T37" fmla="*/ 219 h 312"/>
                <a:gd name="T38" fmla="*/ 283 w 579"/>
                <a:gd name="T39" fmla="*/ 214 h 312"/>
                <a:gd name="T40" fmla="*/ 269 w 579"/>
                <a:gd name="T41" fmla="*/ 187 h 312"/>
                <a:gd name="T42" fmla="*/ 240 w 579"/>
                <a:gd name="T43" fmla="*/ 150 h 312"/>
                <a:gd name="T44" fmla="*/ 212 w 579"/>
                <a:gd name="T45" fmla="*/ 152 h 312"/>
                <a:gd name="T46" fmla="*/ 170 w 579"/>
                <a:gd name="T47" fmla="*/ 163 h 312"/>
                <a:gd name="T48" fmla="*/ 154 w 579"/>
                <a:gd name="T49" fmla="*/ 189 h 312"/>
                <a:gd name="T50" fmla="*/ 100 w 579"/>
                <a:gd name="T51" fmla="*/ 188 h 312"/>
                <a:gd name="T52" fmla="*/ 37 w 579"/>
                <a:gd name="T53" fmla="*/ 189 h 312"/>
                <a:gd name="T54" fmla="*/ 12 w 579"/>
                <a:gd name="T55" fmla="*/ 172 h 312"/>
                <a:gd name="T56" fmla="*/ 0 w 579"/>
                <a:gd name="T57" fmla="*/ 137 h 312"/>
                <a:gd name="T58" fmla="*/ 57 w 579"/>
                <a:gd name="T59" fmla="*/ 63 h 312"/>
                <a:gd name="T60" fmla="*/ 43 w 579"/>
                <a:gd name="T61" fmla="*/ 38 h 312"/>
                <a:gd name="T62" fmla="*/ 72 w 579"/>
                <a:gd name="T63" fmla="*/ 23 h 312"/>
                <a:gd name="T64" fmla="*/ 100 w 579"/>
                <a:gd name="T65" fmla="*/ 23 h 312"/>
                <a:gd name="T66" fmla="*/ 112 w 579"/>
                <a:gd name="T67" fmla="*/ 23 h 312"/>
                <a:gd name="T68" fmla="*/ 155 w 579"/>
                <a:gd name="T69" fmla="*/ 49 h 312"/>
                <a:gd name="T70" fmla="*/ 227 w 579"/>
                <a:gd name="T71" fmla="*/ 23 h 312"/>
                <a:gd name="T72" fmla="*/ 240 w 579"/>
                <a:gd name="T73" fmla="*/ 38 h 312"/>
                <a:gd name="T74" fmla="*/ 254 w 579"/>
                <a:gd name="T75" fmla="*/ 23 h 312"/>
                <a:gd name="T76" fmla="*/ 283 w 579"/>
                <a:gd name="T77" fmla="*/ 12 h 312"/>
                <a:gd name="T78" fmla="*/ 310 w 579"/>
                <a:gd name="T79" fmla="*/ 12 h 312"/>
                <a:gd name="T80" fmla="*/ 367 w 579"/>
                <a:gd name="T81" fmla="*/ 0 h 312"/>
                <a:gd name="T82" fmla="*/ 438 w 579"/>
                <a:gd name="T83" fmla="*/ 0 h 312"/>
                <a:gd name="T84" fmla="*/ 466 w 579"/>
                <a:gd name="T85" fmla="*/ 38 h 312"/>
                <a:gd name="T86" fmla="*/ 495 w 579"/>
                <a:gd name="T87" fmla="*/ 63 h 312"/>
                <a:gd name="T88" fmla="*/ 536 w 579"/>
                <a:gd name="T89" fmla="*/ 63 h 312"/>
                <a:gd name="T90" fmla="*/ 564 w 579"/>
                <a:gd name="T91" fmla="*/ 126 h 312"/>
                <a:gd name="T92" fmla="*/ 564 w 579"/>
                <a:gd name="T93" fmla="*/ 137 h 312"/>
                <a:gd name="T94" fmla="*/ 579 w 579"/>
                <a:gd name="T95" fmla="*/ 176 h 312"/>
                <a:gd name="T96" fmla="*/ 536 w 579"/>
                <a:gd name="T97" fmla="*/ 188 h 312"/>
                <a:gd name="T98" fmla="*/ 551 w 579"/>
                <a:gd name="T99" fmla="*/ 200 h 312"/>
                <a:gd name="T100" fmla="*/ 551 w 579"/>
                <a:gd name="T101" fmla="*/ 20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79" h="312">
                  <a:moveTo>
                    <a:pt x="551" y="200"/>
                  </a:moveTo>
                  <a:lnTo>
                    <a:pt x="524" y="214"/>
                  </a:lnTo>
                  <a:lnTo>
                    <a:pt x="495" y="238"/>
                  </a:lnTo>
                  <a:lnTo>
                    <a:pt x="438" y="251"/>
                  </a:lnTo>
                  <a:lnTo>
                    <a:pt x="409" y="251"/>
                  </a:lnTo>
                  <a:lnTo>
                    <a:pt x="409" y="276"/>
                  </a:lnTo>
                  <a:lnTo>
                    <a:pt x="438" y="289"/>
                  </a:lnTo>
                  <a:lnTo>
                    <a:pt x="409" y="301"/>
                  </a:lnTo>
                  <a:lnTo>
                    <a:pt x="396" y="301"/>
                  </a:lnTo>
                  <a:lnTo>
                    <a:pt x="367" y="264"/>
                  </a:lnTo>
                  <a:lnTo>
                    <a:pt x="354" y="251"/>
                  </a:lnTo>
                  <a:lnTo>
                    <a:pt x="325" y="251"/>
                  </a:lnTo>
                  <a:lnTo>
                    <a:pt x="298" y="251"/>
                  </a:lnTo>
                  <a:lnTo>
                    <a:pt x="283" y="289"/>
                  </a:lnTo>
                  <a:lnTo>
                    <a:pt x="254" y="301"/>
                  </a:lnTo>
                  <a:lnTo>
                    <a:pt x="240" y="301"/>
                  </a:lnTo>
                  <a:lnTo>
                    <a:pt x="227" y="312"/>
                  </a:lnTo>
                  <a:lnTo>
                    <a:pt x="228" y="247"/>
                  </a:lnTo>
                  <a:lnTo>
                    <a:pt x="261" y="219"/>
                  </a:lnTo>
                  <a:lnTo>
                    <a:pt x="283" y="214"/>
                  </a:lnTo>
                  <a:lnTo>
                    <a:pt x="269" y="187"/>
                  </a:lnTo>
                  <a:lnTo>
                    <a:pt x="240" y="150"/>
                  </a:lnTo>
                  <a:lnTo>
                    <a:pt x="212" y="152"/>
                  </a:lnTo>
                  <a:lnTo>
                    <a:pt x="170" y="163"/>
                  </a:lnTo>
                  <a:lnTo>
                    <a:pt x="154" y="189"/>
                  </a:lnTo>
                  <a:lnTo>
                    <a:pt x="100" y="188"/>
                  </a:lnTo>
                  <a:lnTo>
                    <a:pt x="37" y="189"/>
                  </a:lnTo>
                  <a:lnTo>
                    <a:pt x="12" y="172"/>
                  </a:lnTo>
                  <a:lnTo>
                    <a:pt x="0" y="137"/>
                  </a:lnTo>
                  <a:lnTo>
                    <a:pt x="57" y="63"/>
                  </a:lnTo>
                  <a:lnTo>
                    <a:pt x="43" y="38"/>
                  </a:lnTo>
                  <a:lnTo>
                    <a:pt x="72" y="23"/>
                  </a:lnTo>
                  <a:lnTo>
                    <a:pt x="100" y="23"/>
                  </a:lnTo>
                  <a:lnTo>
                    <a:pt x="112" y="23"/>
                  </a:lnTo>
                  <a:lnTo>
                    <a:pt x="155" y="49"/>
                  </a:lnTo>
                  <a:lnTo>
                    <a:pt x="227" y="23"/>
                  </a:lnTo>
                  <a:lnTo>
                    <a:pt x="240" y="38"/>
                  </a:lnTo>
                  <a:lnTo>
                    <a:pt x="254" y="23"/>
                  </a:lnTo>
                  <a:lnTo>
                    <a:pt x="283" y="12"/>
                  </a:lnTo>
                  <a:lnTo>
                    <a:pt x="310" y="12"/>
                  </a:lnTo>
                  <a:lnTo>
                    <a:pt x="367" y="0"/>
                  </a:lnTo>
                  <a:lnTo>
                    <a:pt x="438" y="0"/>
                  </a:lnTo>
                  <a:lnTo>
                    <a:pt x="466" y="38"/>
                  </a:lnTo>
                  <a:lnTo>
                    <a:pt x="495" y="63"/>
                  </a:lnTo>
                  <a:lnTo>
                    <a:pt x="536" y="63"/>
                  </a:lnTo>
                  <a:lnTo>
                    <a:pt x="564" y="126"/>
                  </a:lnTo>
                  <a:lnTo>
                    <a:pt x="564" y="137"/>
                  </a:lnTo>
                  <a:lnTo>
                    <a:pt x="579" y="176"/>
                  </a:lnTo>
                  <a:lnTo>
                    <a:pt x="536" y="188"/>
                  </a:lnTo>
                  <a:lnTo>
                    <a:pt x="551" y="200"/>
                  </a:lnTo>
                  <a:lnTo>
                    <a:pt x="551" y="20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26" name="Freeform 378"/>
            <p:cNvSpPr>
              <a:spLocks/>
            </p:cNvSpPr>
            <p:nvPr/>
          </p:nvSpPr>
          <p:spPr bwMode="auto">
            <a:xfrm>
              <a:off x="2853" y="1629"/>
              <a:ext cx="297" cy="165"/>
            </a:xfrm>
            <a:custGeom>
              <a:avLst/>
              <a:gdLst>
                <a:gd name="T0" fmla="*/ 551 w 579"/>
                <a:gd name="T1" fmla="*/ 200 h 312"/>
                <a:gd name="T2" fmla="*/ 524 w 579"/>
                <a:gd name="T3" fmla="*/ 214 h 312"/>
                <a:gd name="T4" fmla="*/ 495 w 579"/>
                <a:gd name="T5" fmla="*/ 238 h 312"/>
                <a:gd name="T6" fmla="*/ 438 w 579"/>
                <a:gd name="T7" fmla="*/ 251 h 312"/>
                <a:gd name="T8" fmla="*/ 409 w 579"/>
                <a:gd name="T9" fmla="*/ 251 h 312"/>
                <a:gd name="T10" fmla="*/ 409 w 579"/>
                <a:gd name="T11" fmla="*/ 276 h 312"/>
                <a:gd name="T12" fmla="*/ 438 w 579"/>
                <a:gd name="T13" fmla="*/ 289 h 312"/>
                <a:gd name="T14" fmla="*/ 409 w 579"/>
                <a:gd name="T15" fmla="*/ 301 h 312"/>
                <a:gd name="T16" fmla="*/ 396 w 579"/>
                <a:gd name="T17" fmla="*/ 301 h 312"/>
                <a:gd name="T18" fmla="*/ 367 w 579"/>
                <a:gd name="T19" fmla="*/ 264 h 312"/>
                <a:gd name="T20" fmla="*/ 354 w 579"/>
                <a:gd name="T21" fmla="*/ 251 h 312"/>
                <a:gd name="T22" fmla="*/ 325 w 579"/>
                <a:gd name="T23" fmla="*/ 251 h 312"/>
                <a:gd name="T24" fmla="*/ 298 w 579"/>
                <a:gd name="T25" fmla="*/ 251 h 312"/>
                <a:gd name="T26" fmla="*/ 283 w 579"/>
                <a:gd name="T27" fmla="*/ 289 h 312"/>
                <a:gd name="T28" fmla="*/ 254 w 579"/>
                <a:gd name="T29" fmla="*/ 301 h 312"/>
                <a:gd name="T30" fmla="*/ 240 w 579"/>
                <a:gd name="T31" fmla="*/ 301 h 312"/>
                <a:gd name="T32" fmla="*/ 227 w 579"/>
                <a:gd name="T33" fmla="*/ 312 h 312"/>
                <a:gd name="T34" fmla="*/ 228 w 579"/>
                <a:gd name="T35" fmla="*/ 247 h 312"/>
                <a:gd name="T36" fmla="*/ 261 w 579"/>
                <a:gd name="T37" fmla="*/ 219 h 312"/>
                <a:gd name="T38" fmla="*/ 283 w 579"/>
                <a:gd name="T39" fmla="*/ 214 h 312"/>
                <a:gd name="T40" fmla="*/ 269 w 579"/>
                <a:gd name="T41" fmla="*/ 187 h 312"/>
                <a:gd name="T42" fmla="*/ 240 w 579"/>
                <a:gd name="T43" fmla="*/ 150 h 312"/>
                <a:gd name="T44" fmla="*/ 212 w 579"/>
                <a:gd name="T45" fmla="*/ 152 h 312"/>
                <a:gd name="T46" fmla="*/ 170 w 579"/>
                <a:gd name="T47" fmla="*/ 163 h 312"/>
                <a:gd name="T48" fmla="*/ 154 w 579"/>
                <a:gd name="T49" fmla="*/ 189 h 312"/>
                <a:gd name="T50" fmla="*/ 100 w 579"/>
                <a:gd name="T51" fmla="*/ 188 h 312"/>
                <a:gd name="T52" fmla="*/ 37 w 579"/>
                <a:gd name="T53" fmla="*/ 189 h 312"/>
                <a:gd name="T54" fmla="*/ 12 w 579"/>
                <a:gd name="T55" fmla="*/ 172 h 312"/>
                <a:gd name="T56" fmla="*/ 0 w 579"/>
                <a:gd name="T57" fmla="*/ 137 h 312"/>
                <a:gd name="T58" fmla="*/ 57 w 579"/>
                <a:gd name="T59" fmla="*/ 63 h 312"/>
                <a:gd name="T60" fmla="*/ 43 w 579"/>
                <a:gd name="T61" fmla="*/ 38 h 312"/>
                <a:gd name="T62" fmla="*/ 72 w 579"/>
                <a:gd name="T63" fmla="*/ 23 h 312"/>
                <a:gd name="T64" fmla="*/ 100 w 579"/>
                <a:gd name="T65" fmla="*/ 23 h 312"/>
                <a:gd name="T66" fmla="*/ 112 w 579"/>
                <a:gd name="T67" fmla="*/ 23 h 312"/>
                <a:gd name="T68" fmla="*/ 155 w 579"/>
                <a:gd name="T69" fmla="*/ 49 h 312"/>
                <a:gd name="T70" fmla="*/ 227 w 579"/>
                <a:gd name="T71" fmla="*/ 23 h 312"/>
                <a:gd name="T72" fmla="*/ 240 w 579"/>
                <a:gd name="T73" fmla="*/ 38 h 312"/>
                <a:gd name="T74" fmla="*/ 254 w 579"/>
                <a:gd name="T75" fmla="*/ 23 h 312"/>
                <a:gd name="T76" fmla="*/ 283 w 579"/>
                <a:gd name="T77" fmla="*/ 12 h 312"/>
                <a:gd name="T78" fmla="*/ 310 w 579"/>
                <a:gd name="T79" fmla="*/ 12 h 312"/>
                <a:gd name="T80" fmla="*/ 367 w 579"/>
                <a:gd name="T81" fmla="*/ 0 h 312"/>
                <a:gd name="T82" fmla="*/ 438 w 579"/>
                <a:gd name="T83" fmla="*/ 0 h 312"/>
                <a:gd name="T84" fmla="*/ 466 w 579"/>
                <a:gd name="T85" fmla="*/ 38 h 312"/>
                <a:gd name="T86" fmla="*/ 495 w 579"/>
                <a:gd name="T87" fmla="*/ 63 h 312"/>
                <a:gd name="T88" fmla="*/ 536 w 579"/>
                <a:gd name="T89" fmla="*/ 63 h 312"/>
                <a:gd name="T90" fmla="*/ 564 w 579"/>
                <a:gd name="T91" fmla="*/ 126 h 312"/>
                <a:gd name="T92" fmla="*/ 564 w 579"/>
                <a:gd name="T93" fmla="*/ 137 h 312"/>
                <a:gd name="T94" fmla="*/ 579 w 579"/>
                <a:gd name="T95" fmla="*/ 176 h 312"/>
                <a:gd name="T96" fmla="*/ 536 w 579"/>
                <a:gd name="T97" fmla="*/ 188 h 312"/>
                <a:gd name="T98" fmla="*/ 551 w 579"/>
                <a:gd name="T99" fmla="*/ 200 h 312"/>
                <a:gd name="T100" fmla="*/ 551 w 579"/>
                <a:gd name="T101" fmla="*/ 20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79" h="312">
                  <a:moveTo>
                    <a:pt x="551" y="200"/>
                  </a:moveTo>
                  <a:lnTo>
                    <a:pt x="524" y="214"/>
                  </a:lnTo>
                  <a:lnTo>
                    <a:pt x="495" y="238"/>
                  </a:lnTo>
                  <a:lnTo>
                    <a:pt x="438" y="251"/>
                  </a:lnTo>
                  <a:lnTo>
                    <a:pt x="409" y="251"/>
                  </a:lnTo>
                  <a:lnTo>
                    <a:pt x="409" y="276"/>
                  </a:lnTo>
                  <a:lnTo>
                    <a:pt x="438" y="289"/>
                  </a:lnTo>
                  <a:lnTo>
                    <a:pt x="409" y="301"/>
                  </a:lnTo>
                  <a:lnTo>
                    <a:pt x="396" y="301"/>
                  </a:lnTo>
                  <a:lnTo>
                    <a:pt x="367" y="264"/>
                  </a:lnTo>
                  <a:lnTo>
                    <a:pt x="354" y="251"/>
                  </a:lnTo>
                  <a:lnTo>
                    <a:pt x="325" y="251"/>
                  </a:lnTo>
                  <a:lnTo>
                    <a:pt x="298" y="251"/>
                  </a:lnTo>
                  <a:lnTo>
                    <a:pt x="283" y="289"/>
                  </a:lnTo>
                  <a:lnTo>
                    <a:pt x="254" y="301"/>
                  </a:lnTo>
                  <a:lnTo>
                    <a:pt x="240" y="301"/>
                  </a:lnTo>
                  <a:lnTo>
                    <a:pt x="227" y="312"/>
                  </a:lnTo>
                  <a:lnTo>
                    <a:pt x="228" y="247"/>
                  </a:lnTo>
                  <a:lnTo>
                    <a:pt x="261" y="219"/>
                  </a:lnTo>
                  <a:lnTo>
                    <a:pt x="283" y="214"/>
                  </a:lnTo>
                  <a:lnTo>
                    <a:pt x="269" y="187"/>
                  </a:lnTo>
                  <a:lnTo>
                    <a:pt x="240" y="150"/>
                  </a:lnTo>
                  <a:lnTo>
                    <a:pt x="212" y="152"/>
                  </a:lnTo>
                  <a:lnTo>
                    <a:pt x="170" y="163"/>
                  </a:lnTo>
                  <a:lnTo>
                    <a:pt x="154" y="189"/>
                  </a:lnTo>
                  <a:lnTo>
                    <a:pt x="100" y="188"/>
                  </a:lnTo>
                  <a:lnTo>
                    <a:pt x="37" y="189"/>
                  </a:lnTo>
                  <a:lnTo>
                    <a:pt x="12" y="172"/>
                  </a:lnTo>
                  <a:lnTo>
                    <a:pt x="0" y="137"/>
                  </a:lnTo>
                  <a:lnTo>
                    <a:pt x="57" y="63"/>
                  </a:lnTo>
                  <a:lnTo>
                    <a:pt x="43" y="38"/>
                  </a:lnTo>
                  <a:lnTo>
                    <a:pt x="72" y="23"/>
                  </a:lnTo>
                  <a:lnTo>
                    <a:pt x="100" y="23"/>
                  </a:lnTo>
                  <a:lnTo>
                    <a:pt x="112" y="23"/>
                  </a:lnTo>
                  <a:lnTo>
                    <a:pt x="155" y="49"/>
                  </a:lnTo>
                  <a:lnTo>
                    <a:pt x="227" y="23"/>
                  </a:lnTo>
                  <a:lnTo>
                    <a:pt x="240" y="38"/>
                  </a:lnTo>
                  <a:lnTo>
                    <a:pt x="254" y="23"/>
                  </a:lnTo>
                  <a:lnTo>
                    <a:pt x="283" y="12"/>
                  </a:lnTo>
                  <a:lnTo>
                    <a:pt x="310" y="12"/>
                  </a:lnTo>
                  <a:lnTo>
                    <a:pt x="367" y="0"/>
                  </a:lnTo>
                  <a:lnTo>
                    <a:pt x="438" y="0"/>
                  </a:lnTo>
                  <a:lnTo>
                    <a:pt x="466" y="38"/>
                  </a:lnTo>
                  <a:lnTo>
                    <a:pt x="495" y="63"/>
                  </a:lnTo>
                  <a:lnTo>
                    <a:pt x="536" y="63"/>
                  </a:lnTo>
                  <a:lnTo>
                    <a:pt x="564" y="126"/>
                  </a:lnTo>
                  <a:lnTo>
                    <a:pt x="564" y="137"/>
                  </a:lnTo>
                  <a:lnTo>
                    <a:pt x="579" y="176"/>
                  </a:lnTo>
                  <a:lnTo>
                    <a:pt x="536" y="188"/>
                  </a:lnTo>
                  <a:lnTo>
                    <a:pt x="551" y="200"/>
                  </a:lnTo>
                  <a:lnTo>
                    <a:pt x="551" y="20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27" name="Freeform 379"/>
            <p:cNvSpPr>
              <a:spLocks/>
            </p:cNvSpPr>
            <p:nvPr/>
          </p:nvSpPr>
          <p:spPr bwMode="auto">
            <a:xfrm>
              <a:off x="2942" y="1709"/>
              <a:ext cx="57" cy="50"/>
            </a:xfrm>
            <a:custGeom>
              <a:avLst/>
              <a:gdLst>
                <a:gd name="T0" fmla="*/ 0 w 111"/>
                <a:gd name="T1" fmla="*/ 10 h 94"/>
                <a:gd name="T2" fmla="*/ 49 w 111"/>
                <a:gd name="T3" fmla="*/ 73 h 94"/>
                <a:gd name="T4" fmla="*/ 52 w 111"/>
                <a:gd name="T5" fmla="*/ 94 h 94"/>
                <a:gd name="T6" fmla="*/ 86 w 111"/>
                <a:gd name="T7" fmla="*/ 69 h 94"/>
                <a:gd name="T8" fmla="*/ 111 w 111"/>
                <a:gd name="T9" fmla="*/ 61 h 94"/>
                <a:gd name="T10" fmla="*/ 82 w 111"/>
                <a:gd name="T11" fmla="*/ 20 h 94"/>
                <a:gd name="T12" fmla="*/ 64 w 111"/>
                <a:gd name="T13" fmla="*/ 0 h 94"/>
                <a:gd name="T14" fmla="*/ 42 w 111"/>
                <a:gd name="T15" fmla="*/ 0 h 94"/>
                <a:gd name="T16" fmla="*/ 13 w 111"/>
                <a:gd name="T17" fmla="*/ 5 h 94"/>
                <a:gd name="T18" fmla="*/ 0 w 111"/>
                <a:gd name="T19" fmla="*/ 10 h 94"/>
                <a:gd name="T20" fmla="*/ 0 w 111"/>
                <a:gd name="T21" fmla="*/ 1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" h="94">
                  <a:moveTo>
                    <a:pt x="0" y="10"/>
                  </a:moveTo>
                  <a:lnTo>
                    <a:pt x="49" y="73"/>
                  </a:lnTo>
                  <a:lnTo>
                    <a:pt x="52" y="94"/>
                  </a:lnTo>
                  <a:lnTo>
                    <a:pt x="86" y="69"/>
                  </a:lnTo>
                  <a:lnTo>
                    <a:pt x="111" y="61"/>
                  </a:lnTo>
                  <a:lnTo>
                    <a:pt x="82" y="20"/>
                  </a:lnTo>
                  <a:lnTo>
                    <a:pt x="64" y="0"/>
                  </a:lnTo>
                  <a:lnTo>
                    <a:pt x="42" y="0"/>
                  </a:lnTo>
                  <a:lnTo>
                    <a:pt x="13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28" name="Freeform 380"/>
            <p:cNvSpPr>
              <a:spLocks/>
            </p:cNvSpPr>
            <p:nvPr/>
          </p:nvSpPr>
          <p:spPr bwMode="auto">
            <a:xfrm>
              <a:off x="2942" y="1709"/>
              <a:ext cx="57" cy="50"/>
            </a:xfrm>
            <a:custGeom>
              <a:avLst/>
              <a:gdLst>
                <a:gd name="T0" fmla="*/ 0 w 111"/>
                <a:gd name="T1" fmla="*/ 10 h 94"/>
                <a:gd name="T2" fmla="*/ 49 w 111"/>
                <a:gd name="T3" fmla="*/ 73 h 94"/>
                <a:gd name="T4" fmla="*/ 52 w 111"/>
                <a:gd name="T5" fmla="*/ 94 h 94"/>
                <a:gd name="T6" fmla="*/ 86 w 111"/>
                <a:gd name="T7" fmla="*/ 69 h 94"/>
                <a:gd name="T8" fmla="*/ 111 w 111"/>
                <a:gd name="T9" fmla="*/ 61 h 94"/>
                <a:gd name="T10" fmla="*/ 82 w 111"/>
                <a:gd name="T11" fmla="*/ 20 h 94"/>
                <a:gd name="T12" fmla="*/ 64 w 111"/>
                <a:gd name="T13" fmla="*/ 0 h 94"/>
                <a:gd name="T14" fmla="*/ 42 w 111"/>
                <a:gd name="T15" fmla="*/ 0 h 94"/>
                <a:gd name="T16" fmla="*/ 13 w 111"/>
                <a:gd name="T17" fmla="*/ 5 h 94"/>
                <a:gd name="T18" fmla="*/ 0 w 111"/>
                <a:gd name="T19" fmla="*/ 10 h 94"/>
                <a:gd name="T20" fmla="*/ 0 w 111"/>
                <a:gd name="T21" fmla="*/ 1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" h="94">
                  <a:moveTo>
                    <a:pt x="0" y="10"/>
                  </a:moveTo>
                  <a:lnTo>
                    <a:pt x="49" y="73"/>
                  </a:lnTo>
                  <a:lnTo>
                    <a:pt x="52" y="94"/>
                  </a:lnTo>
                  <a:lnTo>
                    <a:pt x="86" y="69"/>
                  </a:lnTo>
                  <a:lnTo>
                    <a:pt x="111" y="61"/>
                  </a:lnTo>
                  <a:lnTo>
                    <a:pt x="82" y="20"/>
                  </a:lnTo>
                  <a:lnTo>
                    <a:pt x="64" y="0"/>
                  </a:lnTo>
                  <a:lnTo>
                    <a:pt x="42" y="0"/>
                  </a:lnTo>
                  <a:lnTo>
                    <a:pt x="13" y="5"/>
                  </a:lnTo>
                  <a:lnTo>
                    <a:pt x="0" y="10"/>
                  </a:lnTo>
                  <a:lnTo>
                    <a:pt x="0" y="1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29" name="Freeform 381"/>
            <p:cNvSpPr>
              <a:spLocks/>
            </p:cNvSpPr>
            <p:nvPr/>
          </p:nvSpPr>
          <p:spPr bwMode="auto">
            <a:xfrm>
              <a:off x="2867" y="1528"/>
              <a:ext cx="179" cy="126"/>
            </a:xfrm>
            <a:custGeom>
              <a:avLst/>
              <a:gdLst>
                <a:gd name="T0" fmla="*/ 24 w 347"/>
                <a:gd name="T1" fmla="*/ 225 h 238"/>
                <a:gd name="T2" fmla="*/ 0 w 347"/>
                <a:gd name="T3" fmla="*/ 190 h 238"/>
                <a:gd name="T4" fmla="*/ 14 w 347"/>
                <a:gd name="T5" fmla="*/ 164 h 238"/>
                <a:gd name="T6" fmla="*/ 14 w 347"/>
                <a:gd name="T7" fmla="*/ 130 h 238"/>
                <a:gd name="T8" fmla="*/ 54 w 347"/>
                <a:gd name="T9" fmla="*/ 119 h 238"/>
                <a:gd name="T10" fmla="*/ 83 w 347"/>
                <a:gd name="T11" fmla="*/ 88 h 238"/>
                <a:gd name="T12" fmla="*/ 100 w 347"/>
                <a:gd name="T13" fmla="*/ 50 h 238"/>
                <a:gd name="T14" fmla="*/ 170 w 347"/>
                <a:gd name="T15" fmla="*/ 0 h 238"/>
                <a:gd name="T16" fmla="*/ 234 w 347"/>
                <a:gd name="T17" fmla="*/ 26 h 238"/>
                <a:gd name="T18" fmla="*/ 290 w 347"/>
                <a:gd name="T19" fmla="*/ 34 h 238"/>
                <a:gd name="T20" fmla="*/ 302 w 347"/>
                <a:gd name="T21" fmla="*/ 60 h 238"/>
                <a:gd name="T22" fmla="*/ 335 w 347"/>
                <a:gd name="T23" fmla="*/ 78 h 238"/>
                <a:gd name="T24" fmla="*/ 347 w 347"/>
                <a:gd name="T25" fmla="*/ 110 h 238"/>
                <a:gd name="T26" fmla="*/ 327 w 347"/>
                <a:gd name="T27" fmla="*/ 161 h 238"/>
                <a:gd name="T28" fmla="*/ 332 w 347"/>
                <a:gd name="T29" fmla="*/ 192 h 238"/>
                <a:gd name="T30" fmla="*/ 292 w 347"/>
                <a:gd name="T31" fmla="*/ 204 h 238"/>
                <a:gd name="T32" fmla="*/ 254 w 347"/>
                <a:gd name="T33" fmla="*/ 203 h 238"/>
                <a:gd name="T34" fmla="*/ 211 w 347"/>
                <a:gd name="T35" fmla="*/ 228 h 238"/>
                <a:gd name="T36" fmla="*/ 198 w 347"/>
                <a:gd name="T37" fmla="*/ 213 h 238"/>
                <a:gd name="T38" fmla="*/ 170 w 347"/>
                <a:gd name="T39" fmla="*/ 223 h 238"/>
                <a:gd name="T40" fmla="*/ 125 w 347"/>
                <a:gd name="T41" fmla="*/ 238 h 238"/>
                <a:gd name="T42" fmla="*/ 83 w 347"/>
                <a:gd name="T43" fmla="*/ 213 h 238"/>
                <a:gd name="T44" fmla="*/ 42 w 347"/>
                <a:gd name="T45" fmla="*/ 213 h 238"/>
                <a:gd name="T46" fmla="*/ 24 w 347"/>
                <a:gd name="T47" fmla="*/ 225 h 238"/>
                <a:gd name="T48" fmla="*/ 24 w 347"/>
                <a:gd name="T49" fmla="*/ 225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7" h="238">
                  <a:moveTo>
                    <a:pt x="24" y="225"/>
                  </a:moveTo>
                  <a:lnTo>
                    <a:pt x="0" y="190"/>
                  </a:lnTo>
                  <a:lnTo>
                    <a:pt x="14" y="164"/>
                  </a:lnTo>
                  <a:lnTo>
                    <a:pt x="14" y="130"/>
                  </a:lnTo>
                  <a:lnTo>
                    <a:pt x="54" y="119"/>
                  </a:lnTo>
                  <a:lnTo>
                    <a:pt x="83" y="88"/>
                  </a:lnTo>
                  <a:lnTo>
                    <a:pt x="100" y="50"/>
                  </a:lnTo>
                  <a:lnTo>
                    <a:pt x="170" y="0"/>
                  </a:lnTo>
                  <a:lnTo>
                    <a:pt x="234" y="26"/>
                  </a:lnTo>
                  <a:lnTo>
                    <a:pt x="290" y="34"/>
                  </a:lnTo>
                  <a:lnTo>
                    <a:pt x="302" y="60"/>
                  </a:lnTo>
                  <a:lnTo>
                    <a:pt x="335" y="78"/>
                  </a:lnTo>
                  <a:lnTo>
                    <a:pt x="347" y="110"/>
                  </a:lnTo>
                  <a:lnTo>
                    <a:pt x="327" y="161"/>
                  </a:lnTo>
                  <a:lnTo>
                    <a:pt x="332" y="192"/>
                  </a:lnTo>
                  <a:lnTo>
                    <a:pt x="292" y="204"/>
                  </a:lnTo>
                  <a:lnTo>
                    <a:pt x="254" y="203"/>
                  </a:lnTo>
                  <a:lnTo>
                    <a:pt x="211" y="228"/>
                  </a:lnTo>
                  <a:lnTo>
                    <a:pt x="198" y="213"/>
                  </a:lnTo>
                  <a:lnTo>
                    <a:pt x="170" y="223"/>
                  </a:lnTo>
                  <a:lnTo>
                    <a:pt x="125" y="238"/>
                  </a:lnTo>
                  <a:lnTo>
                    <a:pt x="83" y="213"/>
                  </a:lnTo>
                  <a:lnTo>
                    <a:pt x="42" y="213"/>
                  </a:lnTo>
                  <a:lnTo>
                    <a:pt x="24" y="225"/>
                  </a:lnTo>
                  <a:lnTo>
                    <a:pt x="24" y="225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30" name="Freeform 382"/>
            <p:cNvSpPr>
              <a:spLocks/>
            </p:cNvSpPr>
            <p:nvPr/>
          </p:nvSpPr>
          <p:spPr bwMode="auto">
            <a:xfrm>
              <a:off x="2867" y="1528"/>
              <a:ext cx="179" cy="126"/>
            </a:xfrm>
            <a:custGeom>
              <a:avLst/>
              <a:gdLst>
                <a:gd name="T0" fmla="*/ 24 w 347"/>
                <a:gd name="T1" fmla="*/ 225 h 238"/>
                <a:gd name="T2" fmla="*/ 0 w 347"/>
                <a:gd name="T3" fmla="*/ 190 h 238"/>
                <a:gd name="T4" fmla="*/ 14 w 347"/>
                <a:gd name="T5" fmla="*/ 164 h 238"/>
                <a:gd name="T6" fmla="*/ 14 w 347"/>
                <a:gd name="T7" fmla="*/ 130 h 238"/>
                <a:gd name="T8" fmla="*/ 54 w 347"/>
                <a:gd name="T9" fmla="*/ 119 h 238"/>
                <a:gd name="T10" fmla="*/ 83 w 347"/>
                <a:gd name="T11" fmla="*/ 88 h 238"/>
                <a:gd name="T12" fmla="*/ 100 w 347"/>
                <a:gd name="T13" fmla="*/ 50 h 238"/>
                <a:gd name="T14" fmla="*/ 170 w 347"/>
                <a:gd name="T15" fmla="*/ 0 h 238"/>
                <a:gd name="T16" fmla="*/ 234 w 347"/>
                <a:gd name="T17" fmla="*/ 26 h 238"/>
                <a:gd name="T18" fmla="*/ 290 w 347"/>
                <a:gd name="T19" fmla="*/ 34 h 238"/>
                <a:gd name="T20" fmla="*/ 302 w 347"/>
                <a:gd name="T21" fmla="*/ 60 h 238"/>
                <a:gd name="T22" fmla="*/ 335 w 347"/>
                <a:gd name="T23" fmla="*/ 78 h 238"/>
                <a:gd name="T24" fmla="*/ 347 w 347"/>
                <a:gd name="T25" fmla="*/ 110 h 238"/>
                <a:gd name="T26" fmla="*/ 327 w 347"/>
                <a:gd name="T27" fmla="*/ 161 h 238"/>
                <a:gd name="T28" fmla="*/ 332 w 347"/>
                <a:gd name="T29" fmla="*/ 192 h 238"/>
                <a:gd name="T30" fmla="*/ 292 w 347"/>
                <a:gd name="T31" fmla="*/ 204 h 238"/>
                <a:gd name="T32" fmla="*/ 254 w 347"/>
                <a:gd name="T33" fmla="*/ 203 h 238"/>
                <a:gd name="T34" fmla="*/ 211 w 347"/>
                <a:gd name="T35" fmla="*/ 228 h 238"/>
                <a:gd name="T36" fmla="*/ 198 w 347"/>
                <a:gd name="T37" fmla="*/ 213 h 238"/>
                <a:gd name="T38" fmla="*/ 170 w 347"/>
                <a:gd name="T39" fmla="*/ 223 h 238"/>
                <a:gd name="T40" fmla="*/ 125 w 347"/>
                <a:gd name="T41" fmla="*/ 238 h 238"/>
                <a:gd name="T42" fmla="*/ 83 w 347"/>
                <a:gd name="T43" fmla="*/ 213 h 238"/>
                <a:gd name="T44" fmla="*/ 42 w 347"/>
                <a:gd name="T45" fmla="*/ 213 h 238"/>
                <a:gd name="T46" fmla="*/ 24 w 347"/>
                <a:gd name="T47" fmla="*/ 225 h 238"/>
                <a:gd name="T48" fmla="*/ 24 w 347"/>
                <a:gd name="T49" fmla="*/ 225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7" h="238">
                  <a:moveTo>
                    <a:pt x="24" y="225"/>
                  </a:moveTo>
                  <a:lnTo>
                    <a:pt x="0" y="190"/>
                  </a:lnTo>
                  <a:lnTo>
                    <a:pt x="14" y="164"/>
                  </a:lnTo>
                  <a:lnTo>
                    <a:pt x="14" y="130"/>
                  </a:lnTo>
                  <a:lnTo>
                    <a:pt x="54" y="119"/>
                  </a:lnTo>
                  <a:lnTo>
                    <a:pt x="83" y="88"/>
                  </a:lnTo>
                  <a:lnTo>
                    <a:pt x="100" y="50"/>
                  </a:lnTo>
                  <a:lnTo>
                    <a:pt x="170" y="0"/>
                  </a:lnTo>
                  <a:lnTo>
                    <a:pt x="234" y="26"/>
                  </a:lnTo>
                  <a:lnTo>
                    <a:pt x="290" y="34"/>
                  </a:lnTo>
                  <a:lnTo>
                    <a:pt x="302" y="60"/>
                  </a:lnTo>
                  <a:lnTo>
                    <a:pt x="335" y="78"/>
                  </a:lnTo>
                  <a:lnTo>
                    <a:pt x="347" y="110"/>
                  </a:lnTo>
                  <a:lnTo>
                    <a:pt x="327" y="161"/>
                  </a:lnTo>
                  <a:lnTo>
                    <a:pt x="332" y="192"/>
                  </a:lnTo>
                  <a:lnTo>
                    <a:pt x="292" y="204"/>
                  </a:lnTo>
                  <a:lnTo>
                    <a:pt x="254" y="203"/>
                  </a:lnTo>
                  <a:lnTo>
                    <a:pt x="211" y="228"/>
                  </a:lnTo>
                  <a:lnTo>
                    <a:pt x="198" y="213"/>
                  </a:lnTo>
                  <a:lnTo>
                    <a:pt x="170" y="223"/>
                  </a:lnTo>
                  <a:lnTo>
                    <a:pt x="125" y="238"/>
                  </a:lnTo>
                  <a:lnTo>
                    <a:pt x="83" y="213"/>
                  </a:lnTo>
                  <a:lnTo>
                    <a:pt x="42" y="213"/>
                  </a:lnTo>
                  <a:lnTo>
                    <a:pt x="24" y="225"/>
                  </a:lnTo>
                  <a:lnTo>
                    <a:pt x="24" y="225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31" name="Freeform 383"/>
            <p:cNvSpPr>
              <a:spLocks/>
            </p:cNvSpPr>
            <p:nvPr/>
          </p:nvSpPr>
          <p:spPr bwMode="auto">
            <a:xfrm>
              <a:off x="2824" y="1714"/>
              <a:ext cx="145" cy="107"/>
            </a:xfrm>
            <a:custGeom>
              <a:avLst/>
              <a:gdLst>
                <a:gd name="T0" fmla="*/ 70 w 283"/>
                <a:gd name="T1" fmla="*/ 14 h 201"/>
                <a:gd name="T2" fmla="*/ 42 w 283"/>
                <a:gd name="T3" fmla="*/ 63 h 201"/>
                <a:gd name="T4" fmla="*/ 0 w 283"/>
                <a:gd name="T5" fmla="*/ 102 h 201"/>
                <a:gd name="T6" fmla="*/ 0 w 283"/>
                <a:gd name="T7" fmla="*/ 127 h 201"/>
                <a:gd name="T8" fmla="*/ 26 w 283"/>
                <a:gd name="T9" fmla="*/ 151 h 201"/>
                <a:gd name="T10" fmla="*/ 69 w 283"/>
                <a:gd name="T11" fmla="*/ 163 h 201"/>
                <a:gd name="T12" fmla="*/ 84 w 283"/>
                <a:gd name="T13" fmla="*/ 176 h 201"/>
                <a:gd name="T14" fmla="*/ 143 w 283"/>
                <a:gd name="T15" fmla="*/ 201 h 201"/>
                <a:gd name="T16" fmla="*/ 197 w 283"/>
                <a:gd name="T17" fmla="*/ 165 h 201"/>
                <a:gd name="T18" fmla="*/ 227 w 283"/>
                <a:gd name="T19" fmla="*/ 188 h 201"/>
                <a:gd name="T20" fmla="*/ 270 w 283"/>
                <a:gd name="T21" fmla="*/ 176 h 201"/>
                <a:gd name="T22" fmla="*/ 278 w 283"/>
                <a:gd name="T23" fmla="*/ 164 h 201"/>
                <a:gd name="T24" fmla="*/ 280 w 283"/>
                <a:gd name="T25" fmla="*/ 151 h 201"/>
                <a:gd name="T26" fmla="*/ 283 w 283"/>
                <a:gd name="T27" fmla="*/ 114 h 201"/>
                <a:gd name="T28" fmla="*/ 283 w 283"/>
                <a:gd name="T29" fmla="*/ 63 h 201"/>
                <a:gd name="T30" fmla="*/ 255 w 283"/>
                <a:gd name="T31" fmla="*/ 26 h 201"/>
                <a:gd name="T32" fmla="*/ 226 w 283"/>
                <a:gd name="T33" fmla="*/ 0 h 201"/>
                <a:gd name="T34" fmla="*/ 211 w 283"/>
                <a:gd name="T35" fmla="*/ 26 h 201"/>
                <a:gd name="T36" fmla="*/ 99 w 283"/>
                <a:gd name="T37" fmla="*/ 26 h 201"/>
                <a:gd name="T38" fmla="*/ 70 w 283"/>
                <a:gd name="T39" fmla="*/ 14 h 201"/>
                <a:gd name="T40" fmla="*/ 70 w 283"/>
                <a:gd name="T41" fmla="*/ 14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3" h="201">
                  <a:moveTo>
                    <a:pt x="70" y="14"/>
                  </a:moveTo>
                  <a:lnTo>
                    <a:pt x="42" y="63"/>
                  </a:lnTo>
                  <a:lnTo>
                    <a:pt x="0" y="102"/>
                  </a:lnTo>
                  <a:lnTo>
                    <a:pt x="0" y="127"/>
                  </a:lnTo>
                  <a:lnTo>
                    <a:pt x="26" y="151"/>
                  </a:lnTo>
                  <a:lnTo>
                    <a:pt x="69" y="163"/>
                  </a:lnTo>
                  <a:lnTo>
                    <a:pt x="84" y="176"/>
                  </a:lnTo>
                  <a:lnTo>
                    <a:pt x="143" y="201"/>
                  </a:lnTo>
                  <a:lnTo>
                    <a:pt x="197" y="165"/>
                  </a:lnTo>
                  <a:lnTo>
                    <a:pt x="227" y="188"/>
                  </a:lnTo>
                  <a:lnTo>
                    <a:pt x="270" y="176"/>
                  </a:lnTo>
                  <a:lnTo>
                    <a:pt x="278" y="164"/>
                  </a:lnTo>
                  <a:lnTo>
                    <a:pt x="280" y="151"/>
                  </a:lnTo>
                  <a:lnTo>
                    <a:pt x="283" y="114"/>
                  </a:lnTo>
                  <a:lnTo>
                    <a:pt x="283" y="63"/>
                  </a:lnTo>
                  <a:lnTo>
                    <a:pt x="255" y="26"/>
                  </a:lnTo>
                  <a:lnTo>
                    <a:pt x="226" y="0"/>
                  </a:lnTo>
                  <a:lnTo>
                    <a:pt x="211" y="26"/>
                  </a:lnTo>
                  <a:lnTo>
                    <a:pt x="99" y="26"/>
                  </a:lnTo>
                  <a:lnTo>
                    <a:pt x="70" y="14"/>
                  </a:lnTo>
                  <a:lnTo>
                    <a:pt x="70" y="14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32" name="Freeform 384"/>
            <p:cNvSpPr>
              <a:spLocks/>
            </p:cNvSpPr>
            <p:nvPr/>
          </p:nvSpPr>
          <p:spPr bwMode="auto">
            <a:xfrm>
              <a:off x="2824" y="1714"/>
              <a:ext cx="145" cy="107"/>
            </a:xfrm>
            <a:custGeom>
              <a:avLst/>
              <a:gdLst>
                <a:gd name="T0" fmla="*/ 70 w 283"/>
                <a:gd name="T1" fmla="*/ 14 h 201"/>
                <a:gd name="T2" fmla="*/ 42 w 283"/>
                <a:gd name="T3" fmla="*/ 63 h 201"/>
                <a:gd name="T4" fmla="*/ 0 w 283"/>
                <a:gd name="T5" fmla="*/ 102 h 201"/>
                <a:gd name="T6" fmla="*/ 0 w 283"/>
                <a:gd name="T7" fmla="*/ 127 h 201"/>
                <a:gd name="T8" fmla="*/ 26 w 283"/>
                <a:gd name="T9" fmla="*/ 151 h 201"/>
                <a:gd name="T10" fmla="*/ 69 w 283"/>
                <a:gd name="T11" fmla="*/ 163 h 201"/>
                <a:gd name="T12" fmla="*/ 84 w 283"/>
                <a:gd name="T13" fmla="*/ 176 h 201"/>
                <a:gd name="T14" fmla="*/ 143 w 283"/>
                <a:gd name="T15" fmla="*/ 201 h 201"/>
                <a:gd name="T16" fmla="*/ 197 w 283"/>
                <a:gd name="T17" fmla="*/ 165 h 201"/>
                <a:gd name="T18" fmla="*/ 227 w 283"/>
                <a:gd name="T19" fmla="*/ 188 h 201"/>
                <a:gd name="T20" fmla="*/ 270 w 283"/>
                <a:gd name="T21" fmla="*/ 176 h 201"/>
                <a:gd name="T22" fmla="*/ 278 w 283"/>
                <a:gd name="T23" fmla="*/ 164 h 201"/>
                <a:gd name="T24" fmla="*/ 280 w 283"/>
                <a:gd name="T25" fmla="*/ 151 h 201"/>
                <a:gd name="T26" fmla="*/ 283 w 283"/>
                <a:gd name="T27" fmla="*/ 114 h 201"/>
                <a:gd name="T28" fmla="*/ 283 w 283"/>
                <a:gd name="T29" fmla="*/ 63 h 201"/>
                <a:gd name="T30" fmla="*/ 255 w 283"/>
                <a:gd name="T31" fmla="*/ 26 h 201"/>
                <a:gd name="T32" fmla="*/ 226 w 283"/>
                <a:gd name="T33" fmla="*/ 0 h 201"/>
                <a:gd name="T34" fmla="*/ 211 w 283"/>
                <a:gd name="T35" fmla="*/ 26 h 201"/>
                <a:gd name="T36" fmla="*/ 99 w 283"/>
                <a:gd name="T37" fmla="*/ 26 h 201"/>
                <a:gd name="T38" fmla="*/ 70 w 283"/>
                <a:gd name="T39" fmla="*/ 14 h 201"/>
                <a:gd name="T40" fmla="*/ 70 w 283"/>
                <a:gd name="T41" fmla="*/ 14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3" h="201">
                  <a:moveTo>
                    <a:pt x="70" y="14"/>
                  </a:moveTo>
                  <a:lnTo>
                    <a:pt x="42" y="63"/>
                  </a:lnTo>
                  <a:lnTo>
                    <a:pt x="0" y="102"/>
                  </a:lnTo>
                  <a:lnTo>
                    <a:pt x="0" y="127"/>
                  </a:lnTo>
                  <a:lnTo>
                    <a:pt x="26" y="151"/>
                  </a:lnTo>
                  <a:lnTo>
                    <a:pt x="69" y="163"/>
                  </a:lnTo>
                  <a:lnTo>
                    <a:pt x="84" y="176"/>
                  </a:lnTo>
                  <a:lnTo>
                    <a:pt x="143" y="201"/>
                  </a:lnTo>
                  <a:lnTo>
                    <a:pt x="197" y="165"/>
                  </a:lnTo>
                  <a:lnTo>
                    <a:pt x="227" y="188"/>
                  </a:lnTo>
                  <a:lnTo>
                    <a:pt x="270" y="176"/>
                  </a:lnTo>
                  <a:lnTo>
                    <a:pt x="278" y="164"/>
                  </a:lnTo>
                  <a:lnTo>
                    <a:pt x="280" y="151"/>
                  </a:lnTo>
                  <a:lnTo>
                    <a:pt x="283" y="114"/>
                  </a:lnTo>
                  <a:lnTo>
                    <a:pt x="283" y="63"/>
                  </a:lnTo>
                  <a:lnTo>
                    <a:pt x="255" y="26"/>
                  </a:lnTo>
                  <a:lnTo>
                    <a:pt x="226" y="0"/>
                  </a:lnTo>
                  <a:lnTo>
                    <a:pt x="211" y="26"/>
                  </a:lnTo>
                  <a:lnTo>
                    <a:pt x="99" y="26"/>
                  </a:lnTo>
                  <a:lnTo>
                    <a:pt x="70" y="14"/>
                  </a:lnTo>
                  <a:lnTo>
                    <a:pt x="70" y="14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33" name="Freeform 385"/>
            <p:cNvSpPr>
              <a:spLocks/>
            </p:cNvSpPr>
            <p:nvPr/>
          </p:nvSpPr>
          <p:spPr bwMode="auto">
            <a:xfrm>
              <a:off x="2687" y="1655"/>
              <a:ext cx="170" cy="72"/>
            </a:xfrm>
            <a:custGeom>
              <a:avLst/>
              <a:gdLst>
                <a:gd name="T0" fmla="*/ 320 w 331"/>
                <a:gd name="T1" fmla="*/ 96 h 139"/>
                <a:gd name="T2" fmla="*/ 280 w 331"/>
                <a:gd name="T3" fmla="*/ 77 h 139"/>
                <a:gd name="T4" fmla="*/ 239 w 331"/>
                <a:gd name="T5" fmla="*/ 77 h 139"/>
                <a:gd name="T6" fmla="*/ 211 w 331"/>
                <a:gd name="T7" fmla="*/ 77 h 139"/>
                <a:gd name="T8" fmla="*/ 168 w 331"/>
                <a:gd name="T9" fmla="*/ 36 h 139"/>
                <a:gd name="T10" fmla="*/ 69 w 331"/>
                <a:gd name="T11" fmla="*/ 0 h 139"/>
                <a:gd name="T12" fmla="*/ 0 w 331"/>
                <a:gd name="T13" fmla="*/ 52 h 139"/>
                <a:gd name="T14" fmla="*/ 28 w 331"/>
                <a:gd name="T15" fmla="*/ 77 h 139"/>
                <a:gd name="T16" fmla="*/ 27 w 331"/>
                <a:gd name="T17" fmla="*/ 101 h 139"/>
                <a:gd name="T18" fmla="*/ 69 w 331"/>
                <a:gd name="T19" fmla="*/ 101 h 139"/>
                <a:gd name="T20" fmla="*/ 97 w 331"/>
                <a:gd name="T21" fmla="*/ 88 h 139"/>
                <a:gd name="T22" fmla="*/ 111 w 331"/>
                <a:gd name="T23" fmla="*/ 101 h 139"/>
                <a:gd name="T24" fmla="*/ 140 w 331"/>
                <a:gd name="T25" fmla="*/ 101 h 139"/>
                <a:gd name="T26" fmla="*/ 154 w 331"/>
                <a:gd name="T27" fmla="*/ 139 h 139"/>
                <a:gd name="T28" fmla="*/ 226 w 331"/>
                <a:gd name="T29" fmla="*/ 139 h 139"/>
                <a:gd name="T30" fmla="*/ 252 w 331"/>
                <a:gd name="T31" fmla="*/ 127 h 139"/>
                <a:gd name="T32" fmla="*/ 295 w 331"/>
                <a:gd name="T33" fmla="*/ 127 h 139"/>
                <a:gd name="T34" fmla="*/ 331 w 331"/>
                <a:gd name="T35" fmla="*/ 123 h 139"/>
                <a:gd name="T36" fmla="*/ 320 w 331"/>
                <a:gd name="T37" fmla="*/ 96 h 139"/>
                <a:gd name="T38" fmla="*/ 320 w 331"/>
                <a:gd name="T39" fmla="*/ 96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1" h="139">
                  <a:moveTo>
                    <a:pt x="320" y="96"/>
                  </a:moveTo>
                  <a:lnTo>
                    <a:pt x="280" y="77"/>
                  </a:lnTo>
                  <a:lnTo>
                    <a:pt x="239" y="77"/>
                  </a:lnTo>
                  <a:lnTo>
                    <a:pt x="211" y="77"/>
                  </a:lnTo>
                  <a:lnTo>
                    <a:pt x="168" y="36"/>
                  </a:lnTo>
                  <a:lnTo>
                    <a:pt x="69" y="0"/>
                  </a:lnTo>
                  <a:lnTo>
                    <a:pt x="0" y="52"/>
                  </a:lnTo>
                  <a:lnTo>
                    <a:pt x="28" y="77"/>
                  </a:lnTo>
                  <a:lnTo>
                    <a:pt x="27" y="101"/>
                  </a:lnTo>
                  <a:lnTo>
                    <a:pt x="69" y="101"/>
                  </a:lnTo>
                  <a:lnTo>
                    <a:pt x="97" y="88"/>
                  </a:lnTo>
                  <a:lnTo>
                    <a:pt x="111" y="101"/>
                  </a:lnTo>
                  <a:lnTo>
                    <a:pt x="140" y="101"/>
                  </a:lnTo>
                  <a:lnTo>
                    <a:pt x="154" y="139"/>
                  </a:lnTo>
                  <a:lnTo>
                    <a:pt x="226" y="139"/>
                  </a:lnTo>
                  <a:lnTo>
                    <a:pt x="252" y="127"/>
                  </a:lnTo>
                  <a:lnTo>
                    <a:pt x="295" y="127"/>
                  </a:lnTo>
                  <a:lnTo>
                    <a:pt x="331" y="123"/>
                  </a:lnTo>
                  <a:lnTo>
                    <a:pt x="320" y="96"/>
                  </a:lnTo>
                  <a:lnTo>
                    <a:pt x="320" y="96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34" name="Freeform 386"/>
            <p:cNvSpPr>
              <a:spLocks/>
            </p:cNvSpPr>
            <p:nvPr/>
          </p:nvSpPr>
          <p:spPr bwMode="auto">
            <a:xfrm>
              <a:off x="2687" y="1655"/>
              <a:ext cx="170" cy="72"/>
            </a:xfrm>
            <a:custGeom>
              <a:avLst/>
              <a:gdLst>
                <a:gd name="T0" fmla="*/ 320 w 331"/>
                <a:gd name="T1" fmla="*/ 96 h 139"/>
                <a:gd name="T2" fmla="*/ 280 w 331"/>
                <a:gd name="T3" fmla="*/ 77 h 139"/>
                <a:gd name="T4" fmla="*/ 239 w 331"/>
                <a:gd name="T5" fmla="*/ 77 h 139"/>
                <a:gd name="T6" fmla="*/ 211 w 331"/>
                <a:gd name="T7" fmla="*/ 77 h 139"/>
                <a:gd name="T8" fmla="*/ 168 w 331"/>
                <a:gd name="T9" fmla="*/ 36 h 139"/>
                <a:gd name="T10" fmla="*/ 69 w 331"/>
                <a:gd name="T11" fmla="*/ 0 h 139"/>
                <a:gd name="T12" fmla="*/ 0 w 331"/>
                <a:gd name="T13" fmla="*/ 52 h 139"/>
                <a:gd name="T14" fmla="*/ 28 w 331"/>
                <a:gd name="T15" fmla="*/ 77 h 139"/>
                <a:gd name="T16" fmla="*/ 27 w 331"/>
                <a:gd name="T17" fmla="*/ 101 h 139"/>
                <a:gd name="T18" fmla="*/ 69 w 331"/>
                <a:gd name="T19" fmla="*/ 101 h 139"/>
                <a:gd name="T20" fmla="*/ 97 w 331"/>
                <a:gd name="T21" fmla="*/ 88 h 139"/>
                <a:gd name="T22" fmla="*/ 111 w 331"/>
                <a:gd name="T23" fmla="*/ 101 h 139"/>
                <a:gd name="T24" fmla="*/ 140 w 331"/>
                <a:gd name="T25" fmla="*/ 101 h 139"/>
                <a:gd name="T26" fmla="*/ 154 w 331"/>
                <a:gd name="T27" fmla="*/ 139 h 139"/>
                <a:gd name="T28" fmla="*/ 226 w 331"/>
                <a:gd name="T29" fmla="*/ 139 h 139"/>
                <a:gd name="T30" fmla="*/ 252 w 331"/>
                <a:gd name="T31" fmla="*/ 127 h 139"/>
                <a:gd name="T32" fmla="*/ 295 w 331"/>
                <a:gd name="T33" fmla="*/ 127 h 139"/>
                <a:gd name="T34" fmla="*/ 331 w 331"/>
                <a:gd name="T35" fmla="*/ 123 h 139"/>
                <a:gd name="T36" fmla="*/ 320 w 331"/>
                <a:gd name="T37" fmla="*/ 96 h 139"/>
                <a:gd name="T38" fmla="*/ 320 w 331"/>
                <a:gd name="T39" fmla="*/ 96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1" h="139">
                  <a:moveTo>
                    <a:pt x="320" y="96"/>
                  </a:moveTo>
                  <a:lnTo>
                    <a:pt x="280" y="77"/>
                  </a:lnTo>
                  <a:lnTo>
                    <a:pt x="239" y="77"/>
                  </a:lnTo>
                  <a:lnTo>
                    <a:pt x="211" y="77"/>
                  </a:lnTo>
                  <a:lnTo>
                    <a:pt x="168" y="36"/>
                  </a:lnTo>
                  <a:lnTo>
                    <a:pt x="69" y="0"/>
                  </a:lnTo>
                  <a:lnTo>
                    <a:pt x="0" y="52"/>
                  </a:lnTo>
                  <a:lnTo>
                    <a:pt x="28" y="77"/>
                  </a:lnTo>
                  <a:lnTo>
                    <a:pt x="27" y="101"/>
                  </a:lnTo>
                  <a:lnTo>
                    <a:pt x="69" y="101"/>
                  </a:lnTo>
                  <a:lnTo>
                    <a:pt x="97" y="88"/>
                  </a:lnTo>
                  <a:lnTo>
                    <a:pt x="111" y="101"/>
                  </a:lnTo>
                  <a:lnTo>
                    <a:pt x="140" y="101"/>
                  </a:lnTo>
                  <a:lnTo>
                    <a:pt x="154" y="139"/>
                  </a:lnTo>
                  <a:lnTo>
                    <a:pt x="226" y="139"/>
                  </a:lnTo>
                  <a:lnTo>
                    <a:pt x="252" y="127"/>
                  </a:lnTo>
                  <a:lnTo>
                    <a:pt x="295" y="127"/>
                  </a:lnTo>
                  <a:lnTo>
                    <a:pt x="331" y="123"/>
                  </a:lnTo>
                  <a:lnTo>
                    <a:pt x="320" y="96"/>
                  </a:lnTo>
                  <a:lnTo>
                    <a:pt x="320" y="96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35" name="Freeform 387"/>
            <p:cNvSpPr>
              <a:spLocks/>
            </p:cNvSpPr>
            <p:nvPr/>
          </p:nvSpPr>
          <p:spPr bwMode="auto">
            <a:xfrm>
              <a:off x="2707" y="1569"/>
              <a:ext cx="174" cy="137"/>
            </a:xfrm>
            <a:custGeom>
              <a:avLst/>
              <a:gdLst>
                <a:gd name="T0" fmla="*/ 31 w 339"/>
                <a:gd name="T1" fmla="*/ 164 h 260"/>
                <a:gd name="T2" fmla="*/ 32 w 339"/>
                <a:gd name="T3" fmla="*/ 136 h 260"/>
                <a:gd name="T4" fmla="*/ 29 w 339"/>
                <a:gd name="T5" fmla="*/ 114 h 260"/>
                <a:gd name="T6" fmla="*/ 0 w 339"/>
                <a:gd name="T7" fmla="*/ 101 h 260"/>
                <a:gd name="T8" fmla="*/ 14 w 339"/>
                <a:gd name="T9" fmla="*/ 62 h 260"/>
                <a:gd name="T10" fmla="*/ 14 w 339"/>
                <a:gd name="T11" fmla="*/ 38 h 260"/>
                <a:gd name="T12" fmla="*/ 100 w 339"/>
                <a:gd name="T13" fmla="*/ 0 h 260"/>
                <a:gd name="T14" fmla="*/ 171 w 339"/>
                <a:gd name="T15" fmla="*/ 0 h 260"/>
                <a:gd name="T16" fmla="*/ 186 w 339"/>
                <a:gd name="T17" fmla="*/ 0 h 260"/>
                <a:gd name="T18" fmla="*/ 255 w 339"/>
                <a:gd name="T19" fmla="*/ 26 h 260"/>
                <a:gd name="T20" fmla="*/ 282 w 339"/>
                <a:gd name="T21" fmla="*/ 38 h 260"/>
                <a:gd name="T22" fmla="*/ 325 w 339"/>
                <a:gd name="T23" fmla="*/ 49 h 260"/>
                <a:gd name="T24" fmla="*/ 325 w 339"/>
                <a:gd name="T25" fmla="*/ 88 h 260"/>
                <a:gd name="T26" fmla="*/ 311 w 339"/>
                <a:gd name="T27" fmla="*/ 114 h 260"/>
                <a:gd name="T28" fmla="*/ 325 w 339"/>
                <a:gd name="T29" fmla="*/ 137 h 260"/>
                <a:gd name="T30" fmla="*/ 339 w 339"/>
                <a:gd name="T31" fmla="*/ 163 h 260"/>
                <a:gd name="T32" fmla="*/ 329 w 339"/>
                <a:gd name="T33" fmla="*/ 198 h 260"/>
                <a:gd name="T34" fmla="*/ 291 w 339"/>
                <a:gd name="T35" fmla="*/ 240 h 260"/>
                <a:gd name="T36" fmla="*/ 282 w 339"/>
                <a:gd name="T37" fmla="*/ 260 h 260"/>
                <a:gd name="T38" fmla="*/ 232 w 339"/>
                <a:gd name="T39" fmla="*/ 240 h 260"/>
                <a:gd name="T40" fmla="*/ 168 w 339"/>
                <a:gd name="T41" fmla="*/ 240 h 260"/>
                <a:gd name="T42" fmla="*/ 124 w 339"/>
                <a:gd name="T43" fmla="*/ 198 h 260"/>
                <a:gd name="T44" fmla="*/ 87 w 339"/>
                <a:gd name="T45" fmla="*/ 183 h 260"/>
                <a:gd name="T46" fmla="*/ 31 w 339"/>
                <a:gd name="T47" fmla="*/ 164 h 260"/>
                <a:gd name="T48" fmla="*/ 31 w 339"/>
                <a:gd name="T49" fmla="*/ 164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9" h="260">
                  <a:moveTo>
                    <a:pt x="31" y="164"/>
                  </a:moveTo>
                  <a:lnTo>
                    <a:pt x="32" y="136"/>
                  </a:lnTo>
                  <a:lnTo>
                    <a:pt x="29" y="114"/>
                  </a:lnTo>
                  <a:lnTo>
                    <a:pt x="0" y="101"/>
                  </a:lnTo>
                  <a:lnTo>
                    <a:pt x="14" y="62"/>
                  </a:lnTo>
                  <a:lnTo>
                    <a:pt x="14" y="38"/>
                  </a:lnTo>
                  <a:lnTo>
                    <a:pt x="100" y="0"/>
                  </a:lnTo>
                  <a:lnTo>
                    <a:pt x="171" y="0"/>
                  </a:lnTo>
                  <a:lnTo>
                    <a:pt x="186" y="0"/>
                  </a:lnTo>
                  <a:lnTo>
                    <a:pt x="255" y="26"/>
                  </a:lnTo>
                  <a:lnTo>
                    <a:pt x="282" y="38"/>
                  </a:lnTo>
                  <a:lnTo>
                    <a:pt x="325" y="49"/>
                  </a:lnTo>
                  <a:lnTo>
                    <a:pt x="325" y="88"/>
                  </a:lnTo>
                  <a:lnTo>
                    <a:pt x="311" y="114"/>
                  </a:lnTo>
                  <a:lnTo>
                    <a:pt x="325" y="137"/>
                  </a:lnTo>
                  <a:lnTo>
                    <a:pt x="339" y="163"/>
                  </a:lnTo>
                  <a:lnTo>
                    <a:pt x="329" y="198"/>
                  </a:lnTo>
                  <a:lnTo>
                    <a:pt x="291" y="240"/>
                  </a:lnTo>
                  <a:lnTo>
                    <a:pt x="282" y="260"/>
                  </a:lnTo>
                  <a:lnTo>
                    <a:pt x="232" y="240"/>
                  </a:lnTo>
                  <a:lnTo>
                    <a:pt x="168" y="240"/>
                  </a:lnTo>
                  <a:lnTo>
                    <a:pt x="124" y="198"/>
                  </a:lnTo>
                  <a:lnTo>
                    <a:pt x="87" y="183"/>
                  </a:lnTo>
                  <a:lnTo>
                    <a:pt x="31" y="164"/>
                  </a:lnTo>
                  <a:lnTo>
                    <a:pt x="31" y="164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36" name="Freeform 388"/>
            <p:cNvSpPr>
              <a:spLocks/>
            </p:cNvSpPr>
            <p:nvPr/>
          </p:nvSpPr>
          <p:spPr bwMode="auto">
            <a:xfrm>
              <a:off x="2707" y="1569"/>
              <a:ext cx="174" cy="137"/>
            </a:xfrm>
            <a:custGeom>
              <a:avLst/>
              <a:gdLst>
                <a:gd name="T0" fmla="*/ 31 w 339"/>
                <a:gd name="T1" fmla="*/ 164 h 260"/>
                <a:gd name="T2" fmla="*/ 32 w 339"/>
                <a:gd name="T3" fmla="*/ 136 h 260"/>
                <a:gd name="T4" fmla="*/ 29 w 339"/>
                <a:gd name="T5" fmla="*/ 114 h 260"/>
                <a:gd name="T6" fmla="*/ 0 w 339"/>
                <a:gd name="T7" fmla="*/ 101 h 260"/>
                <a:gd name="T8" fmla="*/ 14 w 339"/>
                <a:gd name="T9" fmla="*/ 62 h 260"/>
                <a:gd name="T10" fmla="*/ 14 w 339"/>
                <a:gd name="T11" fmla="*/ 38 h 260"/>
                <a:gd name="T12" fmla="*/ 100 w 339"/>
                <a:gd name="T13" fmla="*/ 0 h 260"/>
                <a:gd name="T14" fmla="*/ 171 w 339"/>
                <a:gd name="T15" fmla="*/ 0 h 260"/>
                <a:gd name="T16" fmla="*/ 186 w 339"/>
                <a:gd name="T17" fmla="*/ 0 h 260"/>
                <a:gd name="T18" fmla="*/ 255 w 339"/>
                <a:gd name="T19" fmla="*/ 26 h 260"/>
                <a:gd name="T20" fmla="*/ 282 w 339"/>
                <a:gd name="T21" fmla="*/ 38 h 260"/>
                <a:gd name="T22" fmla="*/ 325 w 339"/>
                <a:gd name="T23" fmla="*/ 49 h 260"/>
                <a:gd name="T24" fmla="*/ 325 w 339"/>
                <a:gd name="T25" fmla="*/ 88 h 260"/>
                <a:gd name="T26" fmla="*/ 311 w 339"/>
                <a:gd name="T27" fmla="*/ 114 h 260"/>
                <a:gd name="T28" fmla="*/ 325 w 339"/>
                <a:gd name="T29" fmla="*/ 137 h 260"/>
                <a:gd name="T30" fmla="*/ 339 w 339"/>
                <a:gd name="T31" fmla="*/ 163 h 260"/>
                <a:gd name="T32" fmla="*/ 329 w 339"/>
                <a:gd name="T33" fmla="*/ 198 h 260"/>
                <a:gd name="T34" fmla="*/ 291 w 339"/>
                <a:gd name="T35" fmla="*/ 240 h 260"/>
                <a:gd name="T36" fmla="*/ 282 w 339"/>
                <a:gd name="T37" fmla="*/ 260 h 260"/>
                <a:gd name="T38" fmla="*/ 232 w 339"/>
                <a:gd name="T39" fmla="*/ 240 h 260"/>
                <a:gd name="T40" fmla="*/ 168 w 339"/>
                <a:gd name="T41" fmla="*/ 240 h 260"/>
                <a:gd name="T42" fmla="*/ 124 w 339"/>
                <a:gd name="T43" fmla="*/ 198 h 260"/>
                <a:gd name="T44" fmla="*/ 87 w 339"/>
                <a:gd name="T45" fmla="*/ 183 h 260"/>
                <a:gd name="T46" fmla="*/ 31 w 339"/>
                <a:gd name="T47" fmla="*/ 164 h 260"/>
                <a:gd name="T48" fmla="*/ 31 w 339"/>
                <a:gd name="T49" fmla="*/ 164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9" h="260">
                  <a:moveTo>
                    <a:pt x="31" y="164"/>
                  </a:moveTo>
                  <a:lnTo>
                    <a:pt x="32" y="136"/>
                  </a:lnTo>
                  <a:lnTo>
                    <a:pt x="29" y="114"/>
                  </a:lnTo>
                  <a:lnTo>
                    <a:pt x="0" y="101"/>
                  </a:lnTo>
                  <a:lnTo>
                    <a:pt x="14" y="62"/>
                  </a:lnTo>
                  <a:lnTo>
                    <a:pt x="14" y="38"/>
                  </a:lnTo>
                  <a:lnTo>
                    <a:pt x="100" y="0"/>
                  </a:lnTo>
                  <a:lnTo>
                    <a:pt x="171" y="0"/>
                  </a:lnTo>
                  <a:lnTo>
                    <a:pt x="186" y="0"/>
                  </a:lnTo>
                  <a:lnTo>
                    <a:pt x="255" y="26"/>
                  </a:lnTo>
                  <a:lnTo>
                    <a:pt x="282" y="38"/>
                  </a:lnTo>
                  <a:lnTo>
                    <a:pt x="325" y="49"/>
                  </a:lnTo>
                  <a:lnTo>
                    <a:pt x="325" y="88"/>
                  </a:lnTo>
                  <a:lnTo>
                    <a:pt x="311" y="114"/>
                  </a:lnTo>
                  <a:lnTo>
                    <a:pt x="325" y="137"/>
                  </a:lnTo>
                  <a:lnTo>
                    <a:pt x="339" y="163"/>
                  </a:lnTo>
                  <a:lnTo>
                    <a:pt x="329" y="198"/>
                  </a:lnTo>
                  <a:lnTo>
                    <a:pt x="291" y="240"/>
                  </a:lnTo>
                  <a:lnTo>
                    <a:pt x="282" y="260"/>
                  </a:lnTo>
                  <a:lnTo>
                    <a:pt x="232" y="240"/>
                  </a:lnTo>
                  <a:lnTo>
                    <a:pt x="168" y="240"/>
                  </a:lnTo>
                  <a:lnTo>
                    <a:pt x="124" y="198"/>
                  </a:lnTo>
                  <a:lnTo>
                    <a:pt x="87" y="183"/>
                  </a:lnTo>
                  <a:lnTo>
                    <a:pt x="31" y="164"/>
                  </a:lnTo>
                  <a:lnTo>
                    <a:pt x="31" y="164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37" name="Freeform 389"/>
            <p:cNvSpPr>
              <a:spLocks/>
            </p:cNvSpPr>
            <p:nvPr/>
          </p:nvSpPr>
          <p:spPr bwMode="auto">
            <a:xfrm>
              <a:off x="2803" y="1525"/>
              <a:ext cx="117" cy="71"/>
            </a:xfrm>
            <a:custGeom>
              <a:avLst/>
              <a:gdLst>
                <a:gd name="T0" fmla="*/ 0 w 226"/>
                <a:gd name="T1" fmla="*/ 82 h 135"/>
                <a:gd name="T2" fmla="*/ 28 w 226"/>
                <a:gd name="T3" fmla="*/ 66 h 135"/>
                <a:gd name="T4" fmla="*/ 26 w 226"/>
                <a:gd name="T5" fmla="*/ 49 h 135"/>
                <a:gd name="T6" fmla="*/ 35 w 226"/>
                <a:gd name="T7" fmla="*/ 17 h 135"/>
                <a:gd name="T8" fmla="*/ 57 w 226"/>
                <a:gd name="T9" fmla="*/ 10 h 135"/>
                <a:gd name="T10" fmla="*/ 69 w 226"/>
                <a:gd name="T11" fmla="*/ 0 h 135"/>
                <a:gd name="T12" fmla="*/ 81 w 226"/>
                <a:gd name="T13" fmla="*/ 16 h 135"/>
                <a:gd name="T14" fmla="*/ 96 w 226"/>
                <a:gd name="T15" fmla="*/ 32 h 135"/>
                <a:gd name="T16" fmla="*/ 139 w 226"/>
                <a:gd name="T17" fmla="*/ 43 h 135"/>
                <a:gd name="T18" fmla="*/ 181 w 226"/>
                <a:gd name="T19" fmla="*/ 32 h 135"/>
                <a:gd name="T20" fmla="*/ 198 w 226"/>
                <a:gd name="T21" fmla="*/ 44 h 135"/>
                <a:gd name="T22" fmla="*/ 226 w 226"/>
                <a:gd name="T23" fmla="*/ 58 h 135"/>
                <a:gd name="T24" fmla="*/ 208 w 226"/>
                <a:gd name="T25" fmla="*/ 94 h 135"/>
                <a:gd name="T26" fmla="*/ 175 w 226"/>
                <a:gd name="T27" fmla="*/ 125 h 135"/>
                <a:gd name="T28" fmla="*/ 140 w 226"/>
                <a:gd name="T29" fmla="*/ 135 h 135"/>
                <a:gd name="T30" fmla="*/ 96 w 226"/>
                <a:gd name="T31" fmla="*/ 120 h 135"/>
                <a:gd name="T32" fmla="*/ 26 w 226"/>
                <a:gd name="T33" fmla="*/ 94 h 135"/>
                <a:gd name="T34" fmla="*/ 0 w 226"/>
                <a:gd name="T35" fmla="*/ 82 h 135"/>
                <a:gd name="T36" fmla="*/ 0 w 226"/>
                <a:gd name="T37" fmla="*/ 8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6" h="135">
                  <a:moveTo>
                    <a:pt x="0" y="82"/>
                  </a:moveTo>
                  <a:lnTo>
                    <a:pt x="28" y="66"/>
                  </a:lnTo>
                  <a:lnTo>
                    <a:pt x="26" y="49"/>
                  </a:lnTo>
                  <a:lnTo>
                    <a:pt x="35" y="17"/>
                  </a:lnTo>
                  <a:lnTo>
                    <a:pt x="57" y="10"/>
                  </a:lnTo>
                  <a:lnTo>
                    <a:pt x="69" y="0"/>
                  </a:lnTo>
                  <a:lnTo>
                    <a:pt x="81" y="16"/>
                  </a:lnTo>
                  <a:lnTo>
                    <a:pt x="96" y="32"/>
                  </a:lnTo>
                  <a:lnTo>
                    <a:pt x="139" y="43"/>
                  </a:lnTo>
                  <a:lnTo>
                    <a:pt x="181" y="32"/>
                  </a:lnTo>
                  <a:lnTo>
                    <a:pt x="198" y="44"/>
                  </a:lnTo>
                  <a:lnTo>
                    <a:pt x="226" y="58"/>
                  </a:lnTo>
                  <a:lnTo>
                    <a:pt x="208" y="94"/>
                  </a:lnTo>
                  <a:lnTo>
                    <a:pt x="175" y="125"/>
                  </a:lnTo>
                  <a:lnTo>
                    <a:pt x="140" y="135"/>
                  </a:lnTo>
                  <a:lnTo>
                    <a:pt x="96" y="120"/>
                  </a:lnTo>
                  <a:lnTo>
                    <a:pt x="26" y="94"/>
                  </a:lnTo>
                  <a:lnTo>
                    <a:pt x="0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38" name="Freeform 390"/>
            <p:cNvSpPr>
              <a:spLocks/>
            </p:cNvSpPr>
            <p:nvPr/>
          </p:nvSpPr>
          <p:spPr bwMode="auto">
            <a:xfrm>
              <a:off x="2803" y="1525"/>
              <a:ext cx="117" cy="71"/>
            </a:xfrm>
            <a:custGeom>
              <a:avLst/>
              <a:gdLst>
                <a:gd name="T0" fmla="*/ 0 w 226"/>
                <a:gd name="T1" fmla="*/ 82 h 135"/>
                <a:gd name="T2" fmla="*/ 28 w 226"/>
                <a:gd name="T3" fmla="*/ 66 h 135"/>
                <a:gd name="T4" fmla="*/ 26 w 226"/>
                <a:gd name="T5" fmla="*/ 49 h 135"/>
                <a:gd name="T6" fmla="*/ 35 w 226"/>
                <a:gd name="T7" fmla="*/ 17 h 135"/>
                <a:gd name="T8" fmla="*/ 57 w 226"/>
                <a:gd name="T9" fmla="*/ 10 h 135"/>
                <a:gd name="T10" fmla="*/ 69 w 226"/>
                <a:gd name="T11" fmla="*/ 0 h 135"/>
                <a:gd name="T12" fmla="*/ 81 w 226"/>
                <a:gd name="T13" fmla="*/ 16 h 135"/>
                <a:gd name="T14" fmla="*/ 96 w 226"/>
                <a:gd name="T15" fmla="*/ 32 h 135"/>
                <a:gd name="T16" fmla="*/ 139 w 226"/>
                <a:gd name="T17" fmla="*/ 43 h 135"/>
                <a:gd name="T18" fmla="*/ 181 w 226"/>
                <a:gd name="T19" fmla="*/ 32 h 135"/>
                <a:gd name="T20" fmla="*/ 198 w 226"/>
                <a:gd name="T21" fmla="*/ 44 h 135"/>
                <a:gd name="T22" fmla="*/ 226 w 226"/>
                <a:gd name="T23" fmla="*/ 58 h 135"/>
                <a:gd name="T24" fmla="*/ 208 w 226"/>
                <a:gd name="T25" fmla="*/ 94 h 135"/>
                <a:gd name="T26" fmla="*/ 175 w 226"/>
                <a:gd name="T27" fmla="*/ 125 h 135"/>
                <a:gd name="T28" fmla="*/ 140 w 226"/>
                <a:gd name="T29" fmla="*/ 135 h 135"/>
                <a:gd name="T30" fmla="*/ 96 w 226"/>
                <a:gd name="T31" fmla="*/ 120 h 135"/>
                <a:gd name="T32" fmla="*/ 26 w 226"/>
                <a:gd name="T33" fmla="*/ 94 h 135"/>
                <a:gd name="T34" fmla="*/ 0 w 226"/>
                <a:gd name="T35" fmla="*/ 82 h 135"/>
                <a:gd name="T36" fmla="*/ 0 w 226"/>
                <a:gd name="T37" fmla="*/ 8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6" h="135">
                  <a:moveTo>
                    <a:pt x="0" y="82"/>
                  </a:moveTo>
                  <a:lnTo>
                    <a:pt x="28" y="66"/>
                  </a:lnTo>
                  <a:lnTo>
                    <a:pt x="26" y="49"/>
                  </a:lnTo>
                  <a:lnTo>
                    <a:pt x="35" y="17"/>
                  </a:lnTo>
                  <a:lnTo>
                    <a:pt x="57" y="10"/>
                  </a:lnTo>
                  <a:lnTo>
                    <a:pt x="69" y="0"/>
                  </a:lnTo>
                  <a:lnTo>
                    <a:pt x="81" y="16"/>
                  </a:lnTo>
                  <a:lnTo>
                    <a:pt x="96" y="32"/>
                  </a:lnTo>
                  <a:lnTo>
                    <a:pt x="139" y="43"/>
                  </a:lnTo>
                  <a:lnTo>
                    <a:pt x="181" y="32"/>
                  </a:lnTo>
                  <a:lnTo>
                    <a:pt x="198" y="44"/>
                  </a:lnTo>
                  <a:lnTo>
                    <a:pt x="226" y="58"/>
                  </a:lnTo>
                  <a:lnTo>
                    <a:pt x="208" y="94"/>
                  </a:lnTo>
                  <a:lnTo>
                    <a:pt x="175" y="125"/>
                  </a:lnTo>
                  <a:lnTo>
                    <a:pt x="140" y="135"/>
                  </a:lnTo>
                  <a:lnTo>
                    <a:pt x="96" y="120"/>
                  </a:lnTo>
                  <a:lnTo>
                    <a:pt x="26" y="94"/>
                  </a:lnTo>
                  <a:lnTo>
                    <a:pt x="0" y="82"/>
                  </a:lnTo>
                  <a:lnTo>
                    <a:pt x="0" y="82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39" name="Freeform 391"/>
            <p:cNvSpPr>
              <a:spLocks/>
            </p:cNvSpPr>
            <p:nvPr/>
          </p:nvSpPr>
          <p:spPr bwMode="auto">
            <a:xfrm>
              <a:off x="2824" y="1481"/>
              <a:ext cx="131" cy="73"/>
            </a:xfrm>
            <a:custGeom>
              <a:avLst/>
              <a:gdLst>
                <a:gd name="T0" fmla="*/ 0 w 255"/>
                <a:gd name="T1" fmla="*/ 100 h 138"/>
                <a:gd name="T2" fmla="*/ 0 w 255"/>
                <a:gd name="T3" fmla="*/ 62 h 138"/>
                <a:gd name="T4" fmla="*/ 29 w 255"/>
                <a:gd name="T5" fmla="*/ 39 h 138"/>
                <a:gd name="T6" fmla="*/ 85 w 255"/>
                <a:gd name="T7" fmla="*/ 51 h 138"/>
                <a:gd name="T8" fmla="*/ 99 w 255"/>
                <a:gd name="T9" fmla="*/ 51 h 138"/>
                <a:gd name="T10" fmla="*/ 85 w 255"/>
                <a:gd name="T11" fmla="*/ 0 h 138"/>
                <a:gd name="T12" fmla="*/ 127 w 255"/>
                <a:gd name="T13" fmla="*/ 38 h 138"/>
                <a:gd name="T14" fmla="*/ 157 w 255"/>
                <a:gd name="T15" fmla="*/ 39 h 138"/>
                <a:gd name="T16" fmla="*/ 186 w 255"/>
                <a:gd name="T17" fmla="*/ 41 h 138"/>
                <a:gd name="T18" fmla="*/ 255 w 255"/>
                <a:gd name="T19" fmla="*/ 85 h 138"/>
                <a:gd name="T20" fmla="*/ 238 w 255"/>
                <a:gd name="T21" fmla="*/ 101 h 138"/>
                <a:gd name="T22" fmla="*/ 185 w 255"/>
                <a:gd name="T23" fmla="*/ 138 h 138"/>
                <a:gd name="T24" fmla="*/ 141 w 255"/>
                <a:gd name="T25" fmla="*/ 114 h 138"/>
                <a:gd name="T26" fmla="*/ 93 w 255"/>
                <a:gd name="T27" fmla="*/ 126 h 138"/>
                <a:gd name="T28" fmla="*/ 54 w 255"/>
                <a:gd name="T29" fmla="*/ 115 h 138"/>
                <a:gd name="T30" fmla="*/ 42 w 255"/>
                <a:gd name="T31" fmla="*/ 100 h 138"/>
                <a:gd name="T32" fmla="*/ 29 w 255"/>
                <a:gd name="T33" fmla="*/ 76 h 138"/>
                <a:gd name="T34" fmla="*/ 17 w 255"/>
                <a:gd name="T35" fmla="*/ 94 h 138"/>
                <a:gd name="T36" fmla="*/ 0 w 255"/>
                <a:gd name="T37" fmla="*/ 100 h 138"/>
                <a:gd name="T38" fmla="*/ 0 w 255"/>
                <a:gd name="T39" fmla="*/ 10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5" h="138">
                  <a:moveTo>
                    <a:pt x="0" y="100"/>
                  </a:moveTo>
                  <a:lnTo>
                    <a:pt x="0" y="62"/>
                  </a:lnTo>
                  <a:lnTo>
                    <a:pt x="29" y="39"/>
                  </a:lnTo>
                  <a:lnTo>
                    <a:pt x="85" y="51"/>
                  </a:lnTo>
                  <a:lnTo>
                    <a:pt x="99" y="51"/>
                  </a:lnTo>
                  <a:lnTo>
                    <a:pt x="85" y="0"/>
                  </a:lnTo>
                  <a:lnTo>
                    <a:pt x="127" y="38"/>
                  </a:lnTo>
                  <a:lnTo>
                    <a:pt x="157" y="39"/>
                  </a:lnTo>
                  <a:lnTo>
                    <a:pt x="186" y="41"/>
                  </a:lnTo>
                  <a:lnTo>
                    <a:pt x="255" y="85"/>
                  </a:lnTo>
                  <a:lnTo>
                    <a:pt x="238" y="101"/>
                  </a:lnTo>
                  <a:lnTo>
                    <a:pt x="185" y="138"/>
                  </a:lnTo>
                  <a:lnTo>
                    <a:pt x="141" y="114"/>
                  </a:lnTo>
                  <a:lnTo>
                    <a:pt x="93" y="126"/>
                  </a:lnTo>
                  <a:lnTo>
                    <a:pt x="54" y="115"/>
                  </a:lnTo>
                  <a:lnTo>
                    <a:pt x="42" y="100"/>
                  </a:lnTo>
                  <a:lnTo>
                    <a:pt x="29" y="76"/>
                  </a:lnTo>
                  <a:lnTo>
                    <a:pt x="17" y="94"/>
                  </a:lnTo>
                  <a:lnTo>
                    <a:pt x="0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40" name="Freeform 392"/>
            <p:cNvSpPr>
              <a:spLocks/>
            </p:cNvSpPr>
            <p:nvPr/>
          </p:nvSpPr>
          <p:spPr bwMode="auto">
            <a:xfrm>
              <a:off x="2824" y="1481"/>
              <a:ext cx="131" cy="73"/>
            </a:xfrm>
            <a:custGeom>
              <a:avLst/>
              <a:gdLst>
                <a:gd name="T0" fmla="*/ 0 w 255"/>
                <a:gd name="T1" fmla="*/ 100 h 138"/>
                <a:gd name="T2" fmla="*/ 0 w 255"/>
                <a:gd name="T3" fmla="*/ 62 h 138"/>
                <a:gd name="T4" fmla="*/ 29 w 255"/>
                <a:gd name="T5" fmla="*/ 39 h 138"/>
                <a:gd name="T6" fmla="*/ 85 w 255"/>
                <a:gd name="T7" fmla="*/ 51 h 138"/>
                <a:gd name="T8" fmla="*/ 99 w 255"/>
                <a:gd name="T9" fmla="*/ 51 h 138"/>
                <a:gd name="T10" fmla="*/ 85 w 255"/>
                <a:gd name="T11" fmla="*/ 0 h 138"/>
                <a:gd name="T12" fmla="*/ 127 w 255"/>
                <a:gd name="T13" fmla="*/ 38 h 138"/>
                <a:gd name="T14" fmla="*/ 157 w 255"/>
                <a:gd name="T15" fmla="*/ 39 h 138"/>
                <a:gd name="T16" fmla="*/ 186 w 255"/>
                <a:gd name="T17" fmla="*/ 41 h 138"/>
                <a:gd name="T18" fmla="*/ 255 w 255"/>
                <a:gd name="T19" fmla="*/ 85 h 138"/>
                <a:gd name="T20" fmla="*/ 238 w 255"/>
                <a:gd name="T21" fmla="*/ 101 h 138"/>
                <a:gd name="T22" fmla="*/ 185 w 255"/>
                <a:gd name="T23" fmla="*/ 138 h 138"/>
                <a:gd name="T24" fmla="*/ 141 w 255"/>
                <a:gd name="T25" fmla="*/ 114 h 138"/>
                <a:gd name="T26" fmla="*/ 93 w 255"/>
                <a:gd name="T27" fmla="*/ 126 h 138"/>
                <a:gd name="T28" fmla="*/ 54 w 255"/>
                <a:gd name="T29" fmla="*/ 115 h 138"/>
                <a:gd name="T30" fmla="*/ 42 w 255"/>
                <a:gd name="T31" fmla="*/ 100 h 138"/>
                <a:gd name="T32" fmla="*/ 29 w 255"/>
                <a:gd name="T33" fmla="*/ 76 h 138"/>
                <a:gd name="T34" fmla="*/ 17 w 255"/>
                <a:gd name="T35" fmla="*/ 94 h 138"/>
                <a:gd name="T36" fmla="*/ 0 w 255"/>
                <a:gd name="T37" fmla="*/ 100 h 138"/>
                <a:gd name="T38" fmla="*/ 0 w 255"/>
                <a:gd name="T39" fmla="*/ 10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5" h="138">
                  <a:moveTo>
                    <a:pt x="0" y="100"/>
                  </a:moveTo>
                  <a:lnTo>
                    <a:pt x="0" y="62"/>
                  </a:lnTo>
                  <a:lnTo>
                    <a:pt x="29" y="39"/>
                  </a:lnTo>
                  <a:lnTo>
                    <a:pt x="85" y="51"/>
                  </a:lnTo>
                  <a:lnTo>
                    <a:pt x="99" y="51"/>
                  </a:lnTo>
                  <a:lnTo>
                    <a:pt x="85" y="0"/>
                  </a:lnTo>
                  <a:lnTo>
                    <a:pt x="127" y="38"/>
                  </a:lnTo>
                  <a:lnTo>
                    <a:pt x="157" y="39"/>
                  </a:lnTo>
                  <a:lnTo>
                    <a:pt x="186" y="41"/>
                  </a:lnTo>
                  <a:lnTo>
                    <a:pt x="255" y="85"/>
                  </a:lnTo>
                  <a:lnTo>
                    <a:pt x="238" y="101"/>
                  </a:lnTo>
                  <a:lnTo>
                    <a:pt x="185" y="138"/>
                  </a:lnTo>
                  <a:lnTo>
                    <a:pt x="141" y="114"/>
                  </a:lnTo>
                  <a:lnTo>
                    <a:pt x="93" y="126"/>
                  </a:lnTo>
                  <a:lnTo>
                    <a:pt x="54" y="115"/>
                  </a:lnTo>
                  <a:lnTo>
                    <a:pt x="42" y="100"/>
                  </a:lnTo>
                  <a:lnTo>
                    <a:pt x="29" y="76"/>
                  </a:lnTo>
                  <a:lnTo>
                    <a:pt x="17" y="94"/>
                  </a:lnTo>
                  <a:lnTo>
                    <a:pt x="0" y="100"/>
                  </a:lnTo>
                  <a:lnTo>
                    <a:pt x="0" y="10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41" name="Freeform 393"/>
            <p:cNvSpPr>
              <a:spLocks/>
            </p:cNvSpPr>
            <p:nvPr/>
          </p:nvSpPr>
          <p:spPr bwMode="auto">
            <a:xfrm>
              <a:off x="2867" y="1442"/>
              <a:ext cx="94" cy="80"/>
            </a:xfrm>
            <a:custGeom>
              <a:avLst/>
              <a:gdLst>
                <a:gd name="T0" fmla="*/ 0 w 183"/>
                <a:gd name="T1" fmla="*/ 75 h 151"/>
                <a:gd name="T2" fmla="*/ 0 w 183"/>
                <a:gd name="T3" fmla="*/ 37 h 151"/>
                <a:gd name="T4" fmla="*/ 28 w 183"/>
                <a:gd name="T5" fmla="*/ 25 h 151"/>
                <a:gd name="T6" fmla="*/ 83 w 183"/>
                <a:gd name="T7" fmla="*/ 12 h 151"/>
                <a:gd name="T8" fmla="*/ 100 w 183"/>
                <a:gd name="T9" fmla="*/ 0 h 151"/>
                <a:gd name="T10" fmla="*/ 126 w 183"/>
                <a:gd name="T11" fmla="*/ 0 h 151"/>
                <a:gd name="T12" fmla="*/ 183 w 183"/>
                <a:gd name="T13" fmla="*/ 12 h 151"/>
                <a:gd name="T14" fmla="*/ 154 w 183"/>
                <a:gd name="T15" fmla="*/ 25 h 151"/>
                <a:gd name="T16" fmla="*/ 170 w 183"/>
                <a:gd name="T17" fmla="*/ 63 h 151"/>
                <a:gd name="T18" fmla="*/ 183 w 183"/>
                <a:gd name="T19" fmla="*/ 88 h 151"/>
                <a:gd name="T20" fmla="*/ 170 w 183"/>
                <a:gd name="T21" fmla="*/ 121 h 151"/>
                <a:gd name="T22" fmla="*/ 154 w 183"/>
                <a:gd name="T23" fmla="*/ 151 h 151"/>
                <a:gd name="T24" fmla="*/ 100 w 183"/>
                <a:gd name="T25" fmla="*/ 114 h 151"/>
                <a:gd name="T26" fmla="*/ 43 w 183"/>
                <a:gd name="T27" fmla="*/ 114 h 151"/>
                <a:gd name="T28" fmla="*/ 14 w 183"/>
                <a:gd name="T29" fmla="*/ 88 h 151"/>
                <a:gd name="T30" fmla="*/ 0 w 183"/>
                <a:gd name="T31" fmla="*/ 75 h 151"/>
                <a:gd name="T32" fmla="*/ 0 w 183"/>
                <a:gd name="T33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3" h="151">
                  <a:moveTo>
                    <a:pt x="0" y="75"/>
                  </a:moveTo>
                  <a:lnTo>
                    <a:pt x="0" y="37"/>
                  </a:lnTo>
                  <a:lnTo>
                    <a:pt x="28" y="25"/>
                  </a:lnTo>
                  <a:lnTo>
                    <a:pt x="83" y="12"/>
                  </a:lnTo>
                  <a:lnTo>
                    <a:pt x="100" y="0"/>
                  </a:lnTo>
                  <a:lnTo>
                    <a:pt x="126" y="0"/>
                  </a:lnTo>
                  <a:lnTo>
                    <a:pt x="183" y="12"/>
                  </a:lnTo>
                  <a:lnTo>
                    <a:pt x="154" y="25"/>
                  </a:lnTo>
                  <a:lnTo>
                    <a:pt x="170" y="63"/>
                  </a:lnTo>
                  <a:lnTo>
                    <a:pt x="183" y="88"/>
                  </a:lnTo>
                  <a:lnTo>
                    <a:pt x="170" y="121"/>
                  </a:lnTo>
                  <a:lnTo>
                    <a:pt x="154" y="151"/>
                  </a:lnTo>
                  <a:lnTo>
                    <a:pt x="100" y="114"/>
                  </a:lnTo>
                  <a:lnTo>
                    <a:pt x="43" y="114"/>
                  </a:lnTo>
                  <a:lnTo>
                    <a:pt x="14" y="88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42" name="Freeform 394"/>
            <p:cNvSpPr>
              <a:spLocks/>
            </p:cNvSpPr>
            <p:nvPr/>
          </p:nvSpPr>
          <p:spPr bwMode="auto">
            <a:xfrm>
              <a:off x="2867" y="1442"/>
              <a:ext cx="94" cy="80"/>
            </a:xfrm>
            <a:custGeom>
              <a:avLst/>
              <a:gdLst>
                <a:gd name="T0" fmla="*/ 0 w 183"/>
                <a:gd name="T1" fmla="*/ 75 h 151"/>
                <a:gd name="T2" fmla="*/ 0 w 183"/>
                <a:gd name="T3" fmla="*/ 37 h 151"/>
                <a:gd name="T4" fmla="*/ 28 w 183"/>
                <a:gd name="T5" fmla="*/ 25 h 151"/>
                <a:gd name="T6" fmla="*/ 83 w 183"/>
                <a:gd name="T7" fmla="*/ 12 h 151"/>
                <a:gd name="T8" fmla="*/ 100 w 183"/>
                <a:gd name="T9" fmla="*/ 0 h 151"/>
                <a:gd name="T10" fmla="*/ 126 w 183"/>
                <a:gd name="T11" fmla="*/ 0 h 151"/>
                <a:gd name="T12" fmla="*/ 183 w 183"/>
                <a:gd name="T13" fmla="*/ 12 h 151"/>
                <a:gd name="T14" fmla="*/ 154 w 183"/>
                <a:gd name="T15" fmla="*/ 25 h 151"/>
                <a:gd name="T16" fmla="*/ 170 w 183"/>
                <a:gd name="T17" fmla="*/ 63 h 151"/>
                <a:gd name="T18" fmla="*/ 183 w 183"/>
                <a:gd name="T19" fmla="*/ 88 h 151"/>
                <a:gd name="T20" fmla="*/ 170 w 183"/>
                <a:gd name="T21" fmla="*/ 121 h 151"/>
                <a:gd name="T22" fmla="*/ 154 w 183"/>
                <a:gd name="T23" fmla="*/ 151 h 151"/>
                <a:gd name="T24" fmla="*/ 100 w 183"/>
                <a:gd name="T25" fmla="*/ 114 h 151"/>
                <a:gd name="T26" fmla="*/ 43 w 183"/>
                <a:gd name="T27" fmla="*/ 114 h 151"/>
                <a:gd name="T28" fmla="*/ 14 w 183"/>
                <a:gd name="T29" fmla="*/ 88 h 151"/>
                <a:gd name="T30" fmla="*/ 0 w 183"/>
                <a:gd name="T31" fmla="*/ 75 h 151"/>
                <a:gd name="T32" fmla="*/ 0 w 183"/>
                <a:gd name="T33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3" h="151">
                  <a:moveTo>
                    <a:pt x="0" y="75"/>
                  </a:moveTo>
                  <a:lnTo>
                    <a:pt x="0" y="37"/>
                  </a:lnTo>
                  <a:lnTo>
                    <a:pt x="28" y="25"/>
                  </a:lnTo>
                  <a:lnTo>
                    <a:pt x="83" y="12"/>
                  </a:lnTo>
                  <a:lnTo>
                    <a:pt x="100" y="0"/>
                  </a:lnTo>
                  <a:lnTo>
                    <a:pt x="126" y="0"/>
                  </a:lnTo>
                  <a:lnTo>
                    <a:pt x="183" y="12"/>
                  </a:lnTo>
                  <a:lnTo>
                    <a:pt x="154" y="25"/>
                  </a:lnTo>
                  <a:lnTo>
                    <a:pt x="170" y="63"/>
                  </a:lnTo>
                  <a:lnTo>
                    <a:pt x="183" y="88"/>
                  </a:lnTo>
                  <a:lnTo>
                    <a:pt x="170" y="121"/>
                  </a:lnTo>
                  <a:lnTo>
                    <a:pt x="154" y="151"/>
                  </a:lnTo>
                  <a:lnTo>
                    <a:pt x="100" y="114"/>
                  </a:lnTo>
                  <a:lnTo>
                    <a:pt x="43" y="114"/>
                  </a:lnTo>
                  <a:lnTo>
                    <a:pt x="14" y="88"/>
                  </a:lnTo>
                  <a:lnTo>
                    <a:pt x="0" y="75"/>
                  </a:lnTo>
                  <a:lnTo>
                    <a:pt x="0" y="75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43" name="Freeform 395"/>
            <p:cNvSpPr>
              <a:spLocks/>
            </p:cNvSpPr>
            <p:nvPr/>
          </p:nvSpPr>
          <p:spPr bwMode="auto">
            <a:xfrm>
              <a:off x="2786" y="1137"/>
              <a:ext cx="212" cy="284"/>
            </a:xfrm>
            <a:custGeom>
              <a:avLst/>
              <a:gdLst>
                <a:gd name="T0" fmla="*/ 339 w 410"/>
                <a:gd name="T1" fmla="*/ 525 h 538"/>
                <a:gd name="T2" fmla="*/ 326 w 410"/>
                <a:gd name="T3" fmla="*/ 525 h 538"/>
                <a:gd name="T4" fmla="*/ 297 w 410"/>
                <a:gd name="T5" fmla="*/ 514 h 538"/>
                <a:gd name="T6" fmla="*/ 297 w 410"/>
                <a:gd name="T7" fmla="*/ 488 h 538"/>
                <a:gd name="T8" fmla="*/ 282 w 410"/>
                <a:gd name="T9" fmla="*/ 488 h 538"/>
                <a:gd name="T10" fmla="*/ 268 w 410"/>
                <a:gd name="T11" fmla="*/ 514 h 538"/>
                <a:gd name="T12" fmla="*/ 170 w 410"/>
                <a:gd name="T13" fmla="*/ 538 h 538"/>
                <a:gd name="T14" fmla="*/ 113 w 410"/>
                <a:gd name="T15" fmla="*/ 525 h 538"/>
                <a:gd name="T16" fmla="*/ 71 w 410"/>
                <a:gd name="T17" fmla="*/ 525 h 538"/>
                <a:gd name="T18" fmla="*/ 71 w 410"/>
                <a:gd name="T19" fmla="*/ 500 h 538"/>
                <a:gd name="T20" fmla="*/ 85 w 410"/>
                <a:gd name="T21" fmla="*/ 476 h 538"/>
                <a:gd name="T22" fmla="*/ 57 w 410"/>
                <a:gd name="T23" fmla="*/ 450 h 538"/>
                <a:gd name="T24" fmla="*/ 57 w 410"/>
                <a:gd name="T25" fmla="*/ 413 h 538"/>
                <a:gd name="T26" fmla="*/ 71 w 410"/>
                <a:gd name="T27" fmla="*/ 387 h 538"/>
                <a:gd name="T28" fmla="*/ 100 w 410"/>
                <a:gd name="T29" fmla="*/ 387 h 538"/>
                <a:gd name="T30" fmla="*/ 100 w 410"/>
                <a:gd name="T31" fmla="*/ 362 h 538"/>
                <a:gd name="T32" fmla="*/ 170 w 410"/>
                <a:gd name="T33" fmla="*/ 312 h 538"/>
                <a:gd name="T34" fmla="*/ 184 w 410"/>
                <a:gd name="T35" fmla="*/ 286 h 538"/>
                <a:gd name="T36" fmla="*/ 170 w 410"/>
                <a:gd name="T37" fmla="*/ 261 h 538"/>
                <a:gd name="T38" fmla="*/ 141 w 410"/>
                <a:gd name="T39" fmla="*/ 237 h 538"/>
                <a:gd name="T40" fmla="*/ 113 w 410"/>
                <a:gd name="T41" fmla="*/ 237 h 538"/>
                <a:gd name="T42" fmla="*/ 113 w 410"/>
                <a:gd name="T43" fmla="*/ 186 h 538"/>
                <a:gd name="T44" fmla="*/ 88 w 410"/>
                <a:gd name="T45" fmla="*/ 122 h 538"/>
                <a:gd name="T46" fmla="*/ 0 w 410"/>
                <a:gd name="T47" fmla="*/ 44 h 538"/>
                <a:gd name="T48" fmla="*/ 26 w 410"/>
                <a:gd name="T49" fmla="*/ 36 h 538"/>
                <a:gd name="T50" fmla="*/ 100 w 410"/>
                <a:gd name="T51" fmla="*/ 67 h 538"/>
                <a:gd name="T52" fmla="*/ 141 w 410"/>
                <a:gd name="T53" fmla="*/ 57 h 538"/>
                <a:gd name="T54" fmla="*/ 199 w 410"/>
                <a:gd name="T55" fmla="*/ 10 h 538"/>
                <a:gd name="T56" fmla="*/ 251 w 410"/>
                <a:gd name="T57" fmla="*/ 0 h 538"/>
                <a:gd name="T58" fmla="*/ 242 w 410"/>
                <a:gd name="T59" fmla="*/ 23 h 538"/>
                <a:gd name="T60" fmla="*/ 268 w 410"/>
                <a:gd name="T61" fmla="*/ 72 h 538"/>
                <a:gd name="T62" fmla="*/ 268 w 410"/>
                <a:gd name="T63" fmla="*/ 123 h 538"/>
                <a:gd name="T64" fmla="*/ 282 w 410"/>
                <a:gd name="T65" fmla="*/ 149 h 538"/>
                <a:gd name="T66" fmla="*/ 310 w 410"/>
                <a:gd name="T67" fmla="*/ 186 h 538"/>
                <a:gd name="T68" fmla="*/ 310 w 410"/>
                <a:gd name="T69" fmla="*/ 237 h 538"/>
                <a:gd name="T70" fmla="*/ 339 w 410"/>
                <a:gd name="T71" fmla="*/ 274 h 538"/>
                <a:gd name="T72" fmla="*/ 339 w 410"/>
                <a:gd name="T73" fmla="*/ 325 h 538"/>
                <a:gd name="T74" fmla="*/ 381 w 410"/>
                <a:gd name="T75" fmla="*/ 387 h 538"/>
                <a:gd name="T76" fmla="*/ 410 w 410"/>
                <a:gd name="T77" fmla="*/ 425 h 538"/>
                <a:gd name="T78" fmla="*/ 381 w 410"/>
                <a:gd name="T79" fmla="*/ 488 h 538"/>
                <a:gd name="T80" fmla="*/ 326 w 410"/>
                <a:gd name="T81" fmla="*/ 500 h 538"/>
                <a:gd name="T82" fmla="*/ 339 w 410"/>
                <a:gd name="T83" fmla="*/ 525 h 538"/>
                <a:gd name="T84" fmla="*/ 339 w 410"/>
                <a:gd name="T85" fmla="*/ 525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10" h="538">
                  <a:moveTo>
                    <a:pt x="339" y="525"/>
                  </a:moveTo>
                  <a:lnTo>
                    <a:pt x="326" y="525"/>
                  </a:lnTo>
                  <a:lnTo>
                    <a:pt x="297" y="514"/>
                  </a:lnTo>
                  <a:lnTo>
                    <a:pt x="297" y="488"/>
                  </a:lnTo>
                  <a:lnTo>
                    <a:pt x="282" y="488"/>
                  </a:lnTo>
                  <a:lnTo>
                    <a:pt x="268" y="514"/>
                  </a:lnTo>
                  <a:lnTo>
                    <a:pt x="170" y="538"/>
                  </a:lnTo>
                  <a:lnTo>
                    <a:pt x="113" y="525"/>
                  </a:lnTo>
                  <a:lnTo>
                    <a:pt x="71" y="525"/>
                  </a:lnTo>
                  <a:lnTo>
                    <a:pt x="71" y="500"/>
                  </a:lnTo>
                  <a:lnTo>
                    <a:pt x="85" y="476"/>
                  </a:lnTo>
                  <a:lnTo>
                    <a:pt x="57" y="450"/>
                  </a:lnTo>
                  <a:lnTo>
                    <a:pt x="57" y="413"/>
                  </a:lnTo>
                  <a:lnTo>
                    <a:pt x="71" y="387"/>
                  </a:lnTo>
                  <a:lnTo>
                    <a:pt x="100" y="387"/>
                  </a:lnTo>
                  <a:lnTo>
                    <a:pt x="100" y="362"/>
                  </a:lnTo>
                  <a:lnTo>
                    <a:pt x="170" y="312"/>
                  </a:lnTo>
                  <a:lnTo>
                    <a:pt x="184" y="286"/>
                  </a:lnTo>
                  <a:lnTo>
                    <a:pt x="170" y="261"/>
                  </a:lnTo>
                  <a:lnTo>
                    <a:pt x="141" y="237"/>
                  </a:lnTo>
                  <a:lnTo>
                    <a:pt x="113" y="237"/>
                  </a:lnTo>
                  <a:lnTo>
                    <a:pt x="113" y="186"/>
                  </a:lnTo>
                  <a:lnTo>
                    <a:pt x="88" y="122"/>
                  </a:lnTo>
                  <a:lnTo>
                    <a:pt x="0" y="44"/>
                  </a:lnTo>
                  <a:lnTo>
                    <a:pt x="26" y="36"/>
                  </a:lnTo>
                  <a:lnTo>
                    <a:pt x="100" y="67"/>
                  </a:lnTo>
                  <a:lnTo>
                    <a:pt x="141" y="57"/>
                  </a:lnTo>
                  <a:lnTo>
                    <a:pt x="199" y="10"/>
                  </a:lnTo>
                  <a:lnTo>
                    <a:pt x="251" y="0"/>
                  </a:lnTo>
                  <a:lnTo>
                    <a:pt x="242" y="23"/>
                  </a:lnTo>
                  <a:lnTo>
                    <a:pt x="268" y="72"/>
                  </a:lnTo>
                  <a:lnTo>
                    <a:pt x="268" y="123"/>
                  </a:lnTo>
                  <a:lnTo>
                    <a:pt x="282" y="149"/>
                  </a:lnTo>
                  <a:lnTo>
                    <a:pt x="310" y="186"/>
                  </a:lnTo>
                  <a:lnTo>
                    <a:pt x="310" y="237"/>
                  </a:lnTo>
                  <a:lnTo>
                    <a:pt x="339" y="274"/>
                  </a:lnTo>
                  <a:lnTo>
                    <a:pt x="339" y="325"/>
                  </a:lnTo>
                  <a:lnTo>
                    <a:pt x="381" y="387"/>
                  </a:lnTo>
                  <a:lnTo>
                    <a:pt x="410" y="425"/>
                  </a:lnTo>
                  <a:lnTo>
                    <a:pt x="381" y="488"/>
                  </a:lnTo>
                  <a:lnTo>
                    <a:pt x="326" y="500"/>
                  </a:lnTo>
                  <a:lnTo>
                    <a:pt x="339" y="525"/>
                  </a:lnTo>
                  <a:lnTo>
                    <a:pt x="339" y="525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44" name="Freeform 396"/>
            <p:cNvSpPr>
              <a:spLocks/>
            </p:cNvSpPr>
            <p:nvPr/>
          </p:nvSpPr>
          <p:spPr bwMode="auto">
            <a:xfrm>
              <a:off x="2786" y="1137"/>
              <a:ext cx="212" cy="284"/>
            </a:xfrm>
            <a:custGeom>
              <a:avLst/>
              <a:gdLst>
                <a:gd name="T0" fmla="*/ 339 w 410"/>
                <a:gd name="T1" fmla="*/ 525 h 538"/>
                <a:gd name="T2" fmla="*/ 326 w 410"/>
                <a:gd name="T3" fmla="*/ 525 h 538"/>
                <a:gd name="T4" fmla="*/ 297 w 410"/>
                <a:gd name="T5" fmla="*/ 514 h 538"/>
                <a:gd name="T6" fmla="*/ 297 w 410"/>
                <a:gd name="T7" fmla="*/ 488 h 538"/>
                <a:gd name="T8" fmla="*/ 282 w 410"/>
                <a:gd name="T9" fmla="*/ 488 h 538"/>
                <a:gd name="T10" fmla="*/ 268 w 410"/>
                <a:gd name="T11" fmla="*/ 514 h 538"/>
                <a:gd name="T12" fmla="*/ 170 w 410"/>
                <a:gd name="T13" fmla="*/ 538 h 538"/>
                <a:gd name="T14" fmla="*/ 113 w 410"/>
                <a:gd name="T15" fmla="*/ 525 h 538"/>
                <a:gd name="T16" fmla="*/ 71 w 410"/>
                <a:gd name="T17" fmla="*/ 525 h 538"/>
                <a:gd name="T18" fmla="*/ 71 w 410"/>
                <a:gd name="T19" fmla="*/ 500 h 538"/>
                <a:gd name="T20" fmla="*/ 85 w 410"/>
                <a:gd name="T21" fmla="*/ 476 h 538"/>
                <a:gd name="T22" fmla="*/ 57 w 410"/>
                <a:gd name="T23" fmla="*/ 450 h 538"/>
                <a:gd name="T24" fmla="*/ 57 w 410"/>
                <a:gd name="T25" fmla="*/ 413 h 538"/>
                <a:gd name="T26" fmla="*/ 71 w 410"/>
                <a:gd name="T27" fmla="*/ 387 h 538"/>
                <a:gd name="T28" fmla="*/ 100 w 410"/>
                <a:gd name="T29" fmla="*/ 387 h 538"/>
                <a:gd name="T30" fmla="*/ 100 w 410"/>
                <a:gd name="T31" fmla="*/ 362 h 538"/>
                <a:gd name="T32" fmla="*/ 170 w 410"/>
                <a:gd name="T33" fmla="*/ 312 h 538"/>
                <a:gd name="T34" fmla="*/ 184 w 410"/>
                <a:gd name="T35" fmla="*/ 286 h 538"/>
                <a:gd name="T36" fmla="*/ 170 w 410"/>
                <a:gd name="T37" fmla="*/ 261 h 538"/>
                <a:gd name="T38" fmla="*/ 141 w 410"/>
                <a:gd name="T39" fmla="*/ 237 h 538"/>
                <a:gd name="T40" fmla="*/ 113 w 410"/>
                <a:gd name="T41" fmla="*/ 237 h 538"/>
                <a:gd name="T42" fmla="*/ 113 w 410"/>
                <a:gd name="T43" fmla="*/ 186 h 538"/>
                <a:gd name="T44" fmla="*/ 88 w 410"/>
                <a:gd name="T45" fmla="*/ 122 h 538"/>
                <a:gd name="T46" fmla="*/ 0 w 410"/>
                <a:gd name="T47" fmla="*/ 44 h 538"/>
                <a:gd name="T48" fmla="*/ 26 w 410"/>
                <a:gd name="T49" fmla="*/ 36 h 538"/>
                <a:gd name="T50" fmla="*/ 100 w 410"/>
                <a:gd name="T51" fmla="*/ 67 h 538"/>
                <a:gd name="T52" fmla="*/ 141 w 410"/>
                <a:gd name="T53" fmla="*/ 57 h 538"/>
                <a:gd name="T54" fmla="*/ 199 w 410"/>
                <a:gd name="T55" fmla="*/ 10 h 538"/>
                <a:gd name="T56" fmla="*/ 251 w 410"/>
                <a:gd name="T57" fmla="*/ 0 h 538"/>
                <a:gd name="T58" fmla="*/ 242 w 410"/>
                <a:gd name="T59" fmla="*/ 23 h 538"/>
                <a:gd name="T60" fmla="*/ 268 w 410"/>
                <a:gd name="T61" fmla="*/ 72 h 538"/>
                <a:gd name="T62" fmla="*/ 268 w 410"/>
                <a:gd name="T63" fmla="*/ 123 h 538"/>
                <a:gd name="T64" fmla="*/ 282 w 410"/>
                <a:gd name="T65" fmla="*/ 149 h 538"/>
                <a:gd name="T66" fmla="*/ 310 w 410"/>
                <a:gd name="T67" fmla="*/ 186 h 538"/>
                <a:gd name="T68" fmla="*/ 310 w 410"/>
                <a:gd name="T69" fmla="*/ 237 h 538"/>
                <a:gd name="T70" fmla="*/ 339 w 410"/>
                <a:gd name="T71" fmla="*/ 274 h 538"/>
                <a:gd name="T72" fmla="*/ 339 w 410"/>
                <a:gd name="T73" fmla="*/ 325 h 538"/>
                <a:gd name="T74" fmla="*/ 381 w 410"/>
                <a:gd name="T75" fmla="*/ 387 h 538"/>
                <a:gd name="T76" fmla="*/ 410 w 410"/>
                <a:gd name="T77" fmla="*/ 425 h 538"/>
                <a:gd name="T78" fmla="*/ 381 w 410"/>
                <a:gd name="T79" fmla="*/ 488 h 538"/>
                <a:gd name="T80" fmla="*/ 326 w 410"/>
                <a:gd name="T81" fmla="*/ 500 h 538"/>
                <a:gd name="T82" fmla="*/ 339 w 410"/>
                <a:gd name="T83" fmla="*/ 525 h 538"/>
                <a:gd name="T84" fmla="*/ 339 w 410"/>
                <a:gd name="T85" fmla="*/ 525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10" h="538">
                  <a:moveTo>
                    <a:pt x="339" y="525"/>
                  </a:moveTo>
                  <a:lnTo>
                    <a:pt x="326" y="525"/>
                  </a:lnTo>
                  <a:lnTo>
                    <a:pt x="297" y="514"/>
                  </a:lnTo>
                  <a:lnTo>
                    <a:pt x="297" y="488"/>
                  </a:lnTo>
                  <a:lnTo>
                    <a:pt x="282" y="488"/>
                  </a:lnTo>
                  <a:lnTo>
                    <a:pt x="268" y="514"/>
                  </a:lnTo>
                  <a:lnTo>
                    <a:pt x="170" y="538"/>
                  </a:lnTo>
                  <a:lnTo>
                    <a:pt x="113" y="525"/>
                  </a:lnTo>
                  <a:lnTo>
                    <a:pt x="71" y="525"/>
                  </a:lnTo>
                  <a:lnTo>
                    <a:pt x="71" y="500"/>
                  </a:lnTo>
                  <a:lnTo>
                    <a:pt x="85" y="476"/>
                  </a:lnTo>
                  <a:lnTo>
                    <a:pt x="57" y="450"/>
                  </a:lnTo>
                  <a:lnTo>
                    <a:pt x="57" y="413"/>
                  </a:lnTo>
                  <a:lnTo>
                    <a:pt x="71" y="387"/>
                  </a:lnTo>
                  <a:lnTo>
                    <a:pt x="100" y="387"/>
                  </a:lnTo>
                  <a:lnTo>
                    <a:pt x="100" y="362"/>
                  </a:lnTo>
                  <a:lnTo>
                    <a:pt x="170" y="312"/>
                  </a:lnTo>
                  <a:lnTo>
                    <a:pt x="184" y="286"/>
                  </a:lnTo>
                  <a:lnTo>
                    <a:pt x="170" y="261"/>
                  </a:lnTo>
                  <a:lnTo>
                    <a:pt x="141" y="237"/>
                  </a:lnTo>
                  <a:lnTo>
                    <a:pt x="113" y="237"/>
                  </a:lnTo>
                  <a:lnTo>
                    <a:pt x="113" y="186"/>
                  </a:lnTo>
                  <a:lnTo>
                    <a:pt x="88" y="122"/>
                  </a:lnTo>
                  <a:lnTo>
                    <a:pt x="0" y="44"/>
                  </a:lnTo>
                  <a:lnTo>
                    <a:pt x="26" y="36"/>
                  </a:lnTo>
                  <a:lnTo>
                    <a:pt x="100" y="67"/>
                  </a:lnTo>
                  <a:lnTo>
                    <a:pt x="141" y="57"/>
                  </a:lnTo>
                  <a:lnTo>
                    <a:pt x="199" y="10"/>
                  </a:lnTo>
                  <a:lnTo>
                    <a:pt x="251" y="0"/>
                  </a:lnTo>
                  <a:lnTo>
                    <a:pt x="242" y="23"/>
                  </a:lnTo>
                  <a:lnTo>
                    <a:pt x="268" y="72"/>
                  </a:lnTo>
                  <a:lnTo>
                    <a:pt x="268" y="123"/>
                  </a:lnTo>
                  <a:lnTo>
                    <a:pt x="282" y="149"/>
                  </a:lnTo>
                  <a:lnTo>
                    <a:pt x="310" y="186"/>
                  </a:lnTo>
                  <a:lnTo>
                    <a:pt x="310" y="237"/>
                  </a:lnTo>
                  <a:lnTo>
                    <a:pt x="339" y="274"/>
                  </a:lnTo>
                  <a:lnTo>
                    <a:pt x="339" y="325"/>
                  </a:lnTo>
                  <a:lnTo>
                    <a:pt x="381" y="387"/>
                  </a:lnTo>
                  <a:lnTo>
                    <a:pt x="410" y="425"/>
                  </a:lnTo>
                  <a:lnTo>
                    <a:pt x="381" y="488"/>
                  </a:lnTo>
                  <a:lnTo>
                    <a:pt x="326" y="500"/>
                  </a:lnTo>
                  <a:lnTo>
                    <a:pt x="339" y="525"/>
                  </a:lnTo>
                  <a:lnTo>
                    <a:pt x="339" y="525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45" name="Freeform 397"/>
            <p:cNvSpPr>
              <a:spLocks/>
            </p:cNvSpPr>
            <p:nvPr/>
          </p:nvSpPr>
          <p:spPr bwMode="auto">
            <a:xfrm>
              <a:off x="2665" y="1182"/>
              <a:ext cx="183" cy="360"/>
            </a:xfrm>
            <a:custGeom>
              <a:avLst/>
              <a:gdLst>
                <a:gd name="T0" fmla="*/ 357 w 357"/>
                <a:gd name="T1" fmla="*/ 152 h 679"/>
                <a:gd name="T2" fmla="*/ 310 w 357"/>
                <a:gd name="T3" fmla="*/ 188 h 679"/>
                <a:gd name="T4" fmla="*/ 296 w 357"/>
                <a:gd name="T5" fmla="*/ 250 h 679"/>
                <a:gd name="T6" fmla="*/ 283 w 357"/>
                <a:gd name="T7" fmla="*/ 288 h 679"/>
                <a:gd name="T8" fmla="*/ 241 w 357"/>
                <a:gd name="T9" fmla="*/ 327 h 679"/>
                <a:gd name="T10" fmla="*/ 198 w 357"/>
                <a:gd name="T11" fmla="*/ 339 h 679"/>
                <a:gd name="T12" fmla="*/ 169 w 357"/>
                <a:gd name="T13" fmla="*/ 402 h 679"/>
                <a:gd name="T14" fmla="*/ 169 w 357"/>
                <a:gd name="T15" fmla="*/ 428 h 679"/>
                <a:gd name="T16" fmla="*/ 212 w 357"/>
                <a:gd name="T17" fmla="*/ 478 h 679"/>
                <a:gd name="T18" fmla="*/ 212 w 357"/>
                <a:gd name="T19" fmla="*/ 490 h 679"/>
                <a:gd name="T20" fmla="*/ 184 w 357"/>
                <a:gd name="T21" fmla="*/ 502 h 679"/>
                <a:gd name="T22" fmla="*/ 169 w 357"/>
                <a:gd name="T23" fmla="*/ 490 h 679"/>
                <a:gd name="T24" fmla="*/ 155 w 357"/>
                <a:gd name="T25" fmla="*/ 502 h 679"/>
                <a:gd name="T26" fmla="*/ 169 w 357"/>
                <a:gd name="T27" fmla="*/ 515 h 679"/>
                <a:gd name="T28" fmla="*/ 169 w 357"/>
                <a:gd name="T29" fmla="*/ 541 h 679"/>
                <a:gd name="T30" fmla="*/ 169 w 357"/>
                <a:gd name="T31" fmla="*/ 553 h 679"/>
                <a:gd name="T32" fmla="*/ 169 w 357"/>
                <a:gd name="T33" fmla="*/ 604 h 679"/>
                <a:gd name="T34" fmla="*/ 141 w 357"/>
                <a:gd name="T35" fmla="*/ 627 h 679"/>
                <a:gd name="T36" fmla="*/ 98 w 357"/>
                <a:gd name="T37" fmla="*/ 641 h 679"/>
                <a:gd name="T38" fmla="*/ 84 w 357"/>
                <a:gd name="T39" fmla="*/ 679 h 679"/>
                <a:gd name="T40" fmla="*/ 57 w 357"/>
                <a:gd name="T41" fmla="*/ 679 h 679"/>
                <a:gd name="T42" fmla="*/ 43 w 357"/>
                <a:gd name="T43" fmla="*/ 641 h 679"/>
                <a:gd name="T44" fmla="*/ 29 w 357"/>
                <a:gd name="T45" fmla="*/ 604 h 679"/>
                <a:gd name="T46" fmla="*/ 3 w 357"/>
                <a:gd name="T47" fmla="*/ 584 h 679"/>
                <a:gd name="T48" fmla="*/ 0 w 357"/>
                <a:gd name="T49" fmla="*/ 541 h 679"/>
                <a:gd name="T50" fmla="*/ 0 w 357"/>
                <a:gd name="T51" fmla="*/ 502 h 679"/>
                <a:gd name="T52" fmla="*/ 0 w 357"/>
                <a:gd name="T53" fmla="*/ 490 h 679"/>
                <a:gd name="T54" fmla="*/ 29 w 357"/>
                <a:gd name="T55" fmla="*/ 452 h 679"/>
                <a:gd name="T56" fmla="*/ 43 w 357"/>
                <a:gd name="T57" fmla="*/ 376 h 679"/>
                <a:gd name="T58" fmla="*/ 29 w 357"/>
                <a:gd name="T59" fmla="*/ 301 h 679"/>
                <a:gd name="T60" fmla="*/ 43 w 357"/>
                <a:gd name="T61" fmla="*/ 265 h 679"/>
                <a:gd name="T62" fmla="*/ 109 w 357"/>
                <a:gd name="T63" fmla="*/ 204 h 679"/>
                <a:gd name="T64" fmla="*/ 116 w 357"/>
                <a:gd name="T65" fmla="*/ 164 h 679"/>
                <a:gd name="T66" fmla="*/ 168 w 357"/>
                <a:gd name="T67" fmla="*/ 78 h 679"/>
                <a:gd name="T68" fmla="*/ 186 w 357"/>
                <a:gd name="T69" fmla="*/ 33 h 679"/>
                <a:gd name="T70" fmla="*/ 235 w 357"/>
                <a:gd name="T71" fmla="*/ 21 h 679"/>
                <a:gd name="T72" fmla="*/ 255 w 357"/>
                <a:gd name="T73" fmla="*/ 0 h 679"/>
                <a:gd name="T74" fmla="*/ 300 w 357"/>
                <a:gd name="T75" fmla="*/ 0 h 679"/>
                <a:gd name="T76" fmla="*/ 322 w 357"/>
                <a:gd name="T77" fmla="*/ 33 h 679"/>
                <a:gd name="T78" fmla="*/ 352 w 357"/>
                <a:gd name="T79" fmla="*/ 88 h 679"/>
                <a:gd name="T80" fmla="*/ 352 w 357"/>
                <a:gd name="T81" fmla="*/ 113 h 679"/>
                <a:gd name="T82" fmla="*/ 357 w 357"/>
                <a:gd name="T83" fmla="*/ 152 h 679"/>
                <a:gd name="T84" fmla="*/ 357 w 357"/>
                <a:gd name="T85" fmla="*/ 152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7" h="679">
                  <a:moveTo>
                    <a:pt x="357" y="152"/>
                  </a:moveTo>
                  <a:lnTo>
                    <a:pt x="310" y="188"/>
                  </a:lnTo>
                  <a:lnTo>
                    <a:pt x="296" y="250"/>
                  </a:lnTo>
                  <a:lnTo>
                    <a:pt x="283" y="288"/>
                  </a:lnTo>
                  <a:lnTo>
                    <a:pt x="241" y="327"/>
                  </a:lnTo>
                  <a:lnTo>
                    <a:pt x="198" y="339"/>
                  </a:lnTo>
                  <a:lnTo>
                    <a:pt x="169" y="402"/>
                  </a:lnTo>
                  <a:lnTo>
                    <a:pt x="169" y="428"/>
                  </a:lnTo>
                  <a:lnTo>
                    <a:pt x="212" y="478"/>
                  </a:lnTo>
                  <a:lnTo>
                    <a:pt x="212" y="490"/>
                  </a:lnTo>
                  <a:lnTo>
                    <a:pt x="184" y="502"/>
                  </a:lnTo>
                  <a:lnTo>
                    <a:pt x="169" y="490"/>
                  </a:lnTo>
                  <a:lnTo>
                    <a:pt x="155" y="502"/>
                  </a:lnTo>
                  <a:lnTo>
                    <a:pt x="169" y="515"/>
                  </a:lnTo>
                  <a:lnTo>
                    <a:pt x="169" y="541"/>
                  </a:lnTo>
                  <a:lnTo>
                    <a:pt x="169" y="553"/>
                  </a:lnTo>
                  <a:lnTo>
                    <a:pt x="169" y="604"/>
                  </a:lnTo>
                  <a:lnTo>
                    <a:pt x="141" y="627"/>
                  </a:lnTo>
                  <a:lnTo>
                    <a:pt x="98" y="641"/>
                  </a:lnTo>
                  <a:lnTo>
                    <a:pt x="84" y="679"/>
                  </a:lnTo>
                  <a:lnTo>
                    <a:pt x="57" y="679"/>
                  </a:lnTo>
                  <a:lnTo>
                    <a:pt x="43" y="641"/>
                  </a:lnTo>
                  <a:lnTo>
                    <a:pt x="29" y="604"/>
                  </a:lnTo>
                  <a:lnTo>
                    <a:pt x="3" y="584"/>
                  </a:lnTo>
                  <a:lnTo>
                    <a:pt x="0" y="541"/>
                  </a:lnTo>
                  <a:lnTo>
                    <a:pt x="0" y="502"/>
                  </a:lnTo>
                  <a:lnTo>
                    <a:pt x="0" y="490"/>
                  </a:lnTo>
                  <a:lnTo>
                    <a:pt x="29" y="452"/>
                  </a:lnTo>
                  <a:lnTo>
                    <a:pt x="43" y="376"/>
                  </a:lnTo>
                  <a:lnTo>
                    <a:pt x="29" y="301"/>
                  </a:lnTo>
                  <a:lnTo>
                    <a:pt x="43" y="265"/>
                  </a:lnTo>
                  <a:lnTo>
                    <a:pt x="109" y="204"/>
                  </a:lnTo>
                  <a:lnTo>
                    <a:pt x="116" y="164"/>
                  </a:lnTo>
                  <a:lnTo>
                    <a:pt x="168" y="78"/>
                  </a:lnTo>
                  <a:lnTo>
                    <a:pt x="186" y="33"/>
                  </a:lnTo>
                  <a:lnTo>
                    <a:pt x="235" y="21"/>
                  </a:lnTo>
                  <a:lnTo>
                    <a:pt x="255" y="0"/>
                  </a:lnTo>
                  <a:lnTo>
                    <a:pt x="300" y="0"/>
                  </a:lnTo>
                  <a:lnTo>
                    <a:pt x="322" y="33"/>
                  </a:lnTo>
                  <a:lnTo>
                    <a:pt x="352" y="88"/>
                  </a:lnTo>
                  <a:lnTo>
                    <a:pt x="352" y="113"/>
                  </a:lnTo>
                  <a:lnTo>
                    <a:pt x="357" y="152"/>
                  </a:lnTo>
                  <a:lnTo>
                    <a:pt x="357" y="152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46" name="Freeform 398"/>
            <p:cNvSpPr>
              <a:spLocks/>
            </p:cNvSpPr>
            <p:nvPr/>
          </p:nvSpPr>
          <p:spPr bwMode="auto">
            <a:xfrm>
              <a:off x="2665" y="1182"/>
              <a:ext cx="183" cy="360"/>
            </a:xfrm>
            <a:custGeom>
              <a:avLst/>
              <a:gdLst>
                <a:gd name="T0" fmla="*/ 357 w 357"/>
                <a:gd name="T1" fmla="*/ 152 h 679"/>
                <a:gd name="T2" fmla="*/ 310 w 357"/>
                <a:gd name="T3" fmla="*/ 188 h 679"/>
                <a:gd name="T4" fmla="*/ 296 w 357"/>
                <a:gd name="T5" fmla="*/ 250 h 679"/>
                <a:gd name="T6" fmla="*/ 283 w 357"/>
                <a:gd name="T7" fmla="*/ 288 h 679"/>
                <a:gd name="T8" fmla="*/ 241 w 357"/>
                <a:gd name="T9" fmla="*/ 327 h 679"/>
                <a:gd name="T10" fmla="*/ 198 w 357"/>
                <a:gd name="T11" fmla="*/ 339 h 679"/>
                <a:gd name="T12" fmla="*/ 169 w 357"/>
                <a:gd name="T13" fmla="*/ 402 h 679"/>
                <a:gd name="T14" fmla="*/ 169 w 357"/>
                <a:gd name="T15" fmla="*/ 428 h 679"/>
                <a:gd name="T16" fmla="*/ 212 w 357"/>
                <a:gd name="T17" fmla="*/ 478 h 679"/>
                <a:gd name="T18" fmla="*/ 212 w 357"/>
                <a:gd name="T19" fmla="*/ 490 h 679"/>
                <a:gd name="T20" fmla="*/ 184 w 357"/>
                <a:gd name="T21" fmla="*/ 502 h 679"/>
                <a:gd name="T22" fmla="*/ 169 w 357"/>
                <a:gd name="T23" fmla="*/ 490 h 679"/>
                <a:gd name="T24" fmla="*/ 155 w 357"/>
                <a:gd name="T25" fmla="*/ 502 h 679"/>
                <a:gd name="T26" fmla="*/ 169 w 357"/>
                <a:gd name="T27" fmla="*/ 515 h 679"/>
                <a:gd name="T28" fmla="*/ 169 w 357"/>
                <a:gd name="T29" fmla="*/ 541 h 679"/>
                <a:gd name="T30" fmla="*/ 169 w 357"/>
                <a:gd name="T31" fmla="*/ 553 h 679"/>
                <a:gd name="T32" fmla="*/ 169 w 357"/>
                <a:gd name="T33" fmla="*/ 604 h 679"/>
                <a:gd name="T34" fmla="*/ 141 w 357"/>
                <a:gd name="T35" fmla="*/ 627 h 679"/>
                <a:gd name="T36" fmla="*/ 98 w 357"/>
                <a:gd name="T37" fmla="*/ 641 h 679"/>
                <a:gd name="T38" fmla="*/ 84 w 357"/>
                <a:gd name="T39" fmla="*/ 679 h 679"/>
                <a:gd name="T40" fmla="*/ 57 w 357"/>
                <a:gd name="T41" fmla="*/ 679 h 679"/>
                <a:gd name="T42" fmla="*/ 43 w 357"/>
                <a:gd name="T43" fmla="*/ 641 h 679"/>
                <a:gd name="T44" fmla="*/ 29 w 357"/>
                <a:gd name="T45" fmla="*/ 604 h 679"/>
                <a:gd name="T46" fmla="*/ 3 w 357"/>
                <a:gd name="T47" fmla="*/ 584 h 679"/>
                <a:gd name="T48" fmla="*/ 0 w 357"/>
                <a:gd name="T49" fmla="*/ 541 h 679"/>
                <a:gd name="T50" fmla="*/ 0 w 357"/>
                <a:gd name="T51" fmla="*/ 502 h 679"/>
                <a:gd name="T52" fmla="*/ 0 w 357"/>
                <a:gd name="T53" fmla="*/ 490 h 679"/>
                <a:gd name="T54" fmla="*/ 29 w 357"/>
                <a:gd name="T55" fmla="*/ 452 h 679"/>
                <a:gd name="T56" fmla="*/ 43 w 357"/>
                <a:gd name="T57" fmla="*/ 376 h 679"/>
                <a:gd name="T58" fmla="*/ 29 w 357"/>
                <a:gd name="T59" fmla="*/ 301 h 679"/>
                <a:gd name="T60" fmla="*/ 43 w 357"/>
                <a:gd name="T61" fmla="*/ 265 h 679"/>
                <a:gd name="T62" fmla="*/ 109 w 357"/>
                <a:gd name="T63" fmla="*/ 204 h 679"/>
                <a:gd name="T64" fmla="*/ 116 w 357"/>
                <a:gd name="T65" fmla="*/ 164 h 679"/>
                <a:gd name="T66" fmla="*/ 168 w 357"/>
                <a:gd name="T67" fmla="*/ 78 h 679"/>
                <a:gd name="T68" fmla="*/ 186 w 357"/>
                <a:gd name="T69" fmla="*/ 33 h 679"/>
                <a:gd name="T70" fmla="*/ 235 w 357"/>
                <a:gd name="T71" fmla="*/ 21 h 679"/>
                <a:gd name="T72" fmla="*/ 255 w 357"/>
                <a:gd name="T73" fmla="*/ 0 h 679"/>
                <a:gd name="T74" fmla="*/ 300 w 357"/>
                <a:gd name="T75" fmla="*/ 0 h 679"/>
                <a:gd name="T76" fmla="*/ 322 w 357"/>
                <a:gd name="T77" fmla="*/ 33 h 679"/>
                <a:gd name="T78" fmla="*/ 352 w 357"/>
                <a:gd name="T79" fmla="*/ 88 h 679"/>
                <a:gd name="T80" fmla="*/ 352 w 357"/>
                <a:gd name="T81" fmla="*/ 113 h 679"/>
                <a:gd name="T82" fmla="*/ 357 w 357"/>
                <a:gd name="T83" fmla="*/ 152 h 679"/>
                <a:gd name="T84" fmla="*/ 357 w 357"/>
                <a:gd name="T85" fmla="*/ 152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7" h="679">
                  <a:moveTo>
                    <a:pt x="357" y="152"/>
                  </a:moveTo>
                  <a:lnTo>
                    <a:pt x="310" y="188"/>
                  </a:lnTo>
                  <a:lnTo>
                    <a:pt x="296" y="250"/>
                  </a:lnTo>
                  <a:lnTo>
                    <a:pt x="283" y="288"/>
                  </a:lnTo>
                  <a:lnTo>
                    <a:pt x="241" y="327"/>
                  </a:lnTo>
                  <a:lnTo>
                    <a:pt x="198" y="339"/>
                  </a:lnTo>
                  <a:lnTo>
                    <a:pt x="169" y="402"/>
                  </a:lnTo>
                  <a:lnTo>
                    <a:pt x="169" y="428"/>
                  </a:lnTo>
                  <a:lnTo>
                    <a:pt x="212" y="478"/>
                  </a:lnTo>
                  <a:lnTo>
                    <a:pt x="212" y="490"/>
                  </a:lnTo>
                  <a:lnTo>
                    <a:pt x="184" y="502"/>
                  </a:lnTo>
                  <a:lnTo>
                    <a:pt x="169" y="490"/>
                  </a:lnTo>
                  <a:lnTo>
                    <a:pt x="155" y="502"/>
                  </a:lnTo>
                  <a:lnTo>
                    <a:pt x="169" y="515"/>
                  </a:lnTo>
                  <a:lnTo>
                    <a:pt x="169" y="541"/>
                  </a:lnTo>
                  <a:lnTo>
                    <a:pt x="169" y="553"/>
                  </a:lnTo>
                  <a:lnTo>
                    <a:pt x="169" y="604"/>
                  </a:lnTo>
                  <a:lnTo>
                    <a:pt x="141" y="627"/>
                  </a:lnTo>
                  <a:lnTo>
                    <a:pt x="98" y="641"/>
                  </a:lnTo>
                  <a:lnTo>
                    <a:pt x="84" y="679"/>
                  </a:lnTo>
                  <a:lnTo>
                    <a:pt x="57" y="679"/>
                  </a:lnTo>
                  <a:lnTo>
                    <a:pt x="43" y="641"/>
                  </a:lnTo>
                  <a:lnTo>
                    <a:pt x="29" y="604"/>
                  </a:lnTo>
                  <a:lnTo>
                    <a:pt x="3" y="584"/>
                  </a:lnTo>
                  <a:lnTo>
                    <a:pt x="0" y="541"/>
                  </a:lnTo>
                  <a:lnTo>
                    <a:pt x="0" y="502"/>
                  </a:lnTo>
                  <a:lnTo>
                    <a:pt x="0" y="490"/>
                  </a:lnTo>
                  <a:lnTo>
                    <a:pt x="29" y="452"/>
                  </a:lnTo>
                  <a:lnTo>
                    <a:pt x="43" y="376"/>
                  </a:lnTo>
                  <a:lnTo>
                    <a:pt x="29" y="301"/>
                  </a:lnTo>
                  <a:lnTo>
                    <a:pt x="43" y="265"/>
                  </a:lnTo>
                  <a:lnTo>
                    <a:pt x="109" y="204"/>
                  </a:lnTo>
                  <a:lnTo>
                    <a:pt x="116" y="164"/>
                  </a:lnTo>
                  <a:lnTo>
                    <a:pt x="168" y="78"/>
                  </a:lnTo>
                  <a:lnTo>
                    <a:pt x="186" y="33"/>
                  </a:lnTo>
                  <a:lnTo>
                    <a:pt x="235" y="21"/>
                  </a:lnTo>
                  <a:lnTo>
                    <a:pt x="255" y="0"/>
                  </a:lnTo>
                  <a:lnTo>
                    <a:pt x="300" y="0"/>
                  </a:lnTo>
                  <a:lnTo>
                    <a:pt x="322" y="33"/>
                  </a:lnTo>
                  <a:lnTo>
                    <a:pt x="352" y="88"/>
                  </a:lnTo>
                  <a:lnTo>
                    <a:pt x="352" y="113"/>
                  </a:lnTo>
                  <a:lnTo>
                    <a:pt x="357" y="152"/>
                  </a:lnTo>
                  <a:lnTo>
                    <a:pt x="357" y="152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47" name="Freeform 399"/>
            <p:cNvSpPr>
              <a:spLocks/>
            </p:cNvSpPr>
            <p:nvPr/>
          </p:nvSpPr>
          <p:spPr bwMode="auto">
            <a:xfrm>
              <a:off x="2570" y="1109"/>
              <a:ext cx="370" cy="372"/>
            </a:xfrm>
            <a:custGeom>
              <a:avLst/>
              <a:gdLst>
                <a:gd name="T0" fmla="*/ 634 w 719"/>
                <a:gd name="T1" fmla="*/ 0 h 704"/>
                <a:gd name="T2" fmla="*/ 592 w 719"/>
                <a:gd name="T3" fmla="*/ 0 h 704"/>
                <a:gd name="T4" fmla="*/ 549 w 719"/>
                <a:gd name="T5" fmla="*/ 12 h 704"/>
                <a:gd name="T6" fmla="*/ 479 w 719"/>
                <a:gd name="T7" fmla="*/ 25 h 704"/>
                <a:gd name="T8" fmla="*/ 424 w 719"/>
                <a:gd name="T9" fmla="*/ 63 h 704"/>
                <a:gd name="T10" fmla="*/ 324 w 719"/>
                <a:gd name="T11" fmla="*/ 139 h 704"/>
                <a:gd name="T12" fmla="*/ 310 w 719"/>
                <a:gd name="T13" fmla="*/ 164 h 704"/>
                <a:gd name="T14" fmla="*/ 296 w 719"/>
                <a:gd name="T15" fmla="*/ 202 h 704"/>
                <a:gd name="T16" fmla="*/ 240 w 719"/>
                <a:gd name="T17" fmla="*/ 239 h 704"/>
                <a:gd name="T18" fmla="*/ 183 w 719"/>
                <a:gd name="T19" fmla="*/ 339 h 704"/>
                <a:gd name="T20" fmla="*/ 127 w 719"/>
                <a:gd name="T21" fmla="*/ 415 h 704"/>
                <a:gd name="T22" fmla="*/ 152 w 719"/>
                <a:gd name="T23" fmla="*/ 426 h 704"/>
                <a:gd name="T24" fmla="*/ 98 w 719"/>
                <a:gd name="T25" fmla="*/ 453 h 704"/>
                <a:gd name="T26" fmla="*/ 0 w 719"/>
                <a:gd name="T27" fmla="*/ 515 h 704"/>
                <a:gd name="T28" fmla="*/ 42 w 719"/>
                <a:gd name="T29" fmla="*/ 541 h 704"/>
                <a:gd name="T30" fmla="*/ 42 w 719"/>
                <a:gd name="T31" fmla="*/ 567 h 704"/>
                <a:gd name="T32" fmla="*/ 14 w 719"/>
                <a:gd name="T33" fmla="*/ 591 h 704"/>
                <a:gd name="T34" fmla="*/ 14 w 719"/>
                <a:gd name="T35" fmla="*/ 629 h 704"/>
                <a:gd name="T36" fmla="*/ 14 w 719"/>
                <a:gd name="T37" fmla="*/ 666 h 704"/>
                <a:gd name="T38" fmla="*/ 28 w 719"/>
                <a:gd name="T39" fmla="*/ 704 h 704"/>
                <a:gd name="T40" fmla="*/ 141 w 719"/>
                <a:gd name="T41" fmla="*/ 666 h 704"/>
                <a:gd name="T42" fmla="*/ 212 w 719"/>
                <a:gd name="T43" fmla="*/ 591 h 704"/>
                <a:gd name="T44" fmla="*/ 226 w 719"/>
                <a:gd name="T45" fmla="*/ 491 h 704"/>
                <a:gd name="T46" fmla="*/ 240 w 719"/>
                <a:gd name="T47" fmla="*/ 389 h 704"/>
                <a:gd name="T48" fmla="*/ 296 w 719"/>
                <a:gd name="T49" fmla="*/ 339 h 704"/>
                <a:gd name="T50" fmla="*/ 324 w 719"/>
                <a:gd name="T51" fmla="*/ 264 h 704"/>
                <a:gd name="T52" fmla="*/ 409 w 719"/>
                <a:gd name="T53" fmla="*/ 164 h 704"/>
                <a:gd name="T54" fmla="*/ 425 w 719"/>
                <a:gd name="T55" fmla="*/ 91 h 704"/>
                <a:gd name="T56" fmla="*/ 519 w 719"/>
                <a:gd name="T57" fmla="*/ 123 h 704"/>
                <a:gd name="T58" fmla="*/ 603 w 719"/>
                <a:gd name="T59" fmla="*/ 77 h 704"/>
                <a:gd name="T60" fmla="*/ 678 w 719"/>
                <a:gd name="T61" fmla="*/ 51 h 704"/>
                <a:gd name="T62" fmla="*/ 719 w 719"/>
                <a:gd name="T63" fmla="*/ 25 h 704"/>
                <a:gd name="T64" fmla="*/ 704 w 719"/>
                <a:gd name="T65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9" h="704">
                  <a:moveTo>
                    <a:pt x="704" y="0"/>
                  </a:moveTo>
                  <a:lnTo>
                    <a:pt x="634" y="0"/>
                  </a:lnTo>
                  <a:lnTo>
                    <a:pt x="606" y="25"/>
                  </a:lnTo>
                  <a:lnTo>
                    <a:pt x="592" y="0"/>
                  </a:lnTo>
                  <a:lnTo>
                    <a:pt x="549" y="0"/>
                  </a:lnTo>
                  <a:lnTo>
                    <a:pt x="549" y="12"/>
                  </a:lnTo>
                  <a:lnTo>
                    <a:pt x="522" y="12"/>
                  </a:lnTo>
                  <a:lnTo>
                    <a:pt x="479" y="25"/>
                  </a:lnTo>
                  <a:lnTo>
                    <a:pt x="475" y="63"/>
                  </a:lnTo>
                  <a:lnTo>
                    <a:pt x="424" y="63"/>
                  </a:lnTo>
                  <a:lnTo>
                    <a:pt x="381" y="76"/>
                  </a:lnTo>
                  <a:lnTo>
                    <a:pt x="324" y="139"/>
                  </a:lnTo>
                  <a:lnTo>
                    <a:pt x="352" y="150"/>
                  </a:lnTo>
                  <a:lnTo>
                    <a:pt x="310" y="164"/>
                  </a:lnTo>
                  <a:lnTo>
                    <a:pt x="310" y="187"/>
                  </a:lnTo>
                  <a:lnTo>
                    <a:pt x="296" y="202"/>
                  </a:lnTo>
                  <a:lnTo>
                    <a:pt x="267" y="187"/>
                  </a:lnTo>
                  <a:lnTo>
                    <a:pt x="240" y="239"/>
                  </a:lnTo>
                  <a:lnTo>
                    <a:pt x="240" y="264"/>
                  </a:lnTo>
                  <a:lnTo>
                    <a:pt x="183" y="339"/>
                  </a:lnTo>
                  <a:lnTo>
                    <a:pt x="127" y="404"/>
                  </a:lnTo>
                  <a:lnTo>
                    <a:pt x="127" y="415"/>
                  </a:lnTo>
                  <a:lnTo>
                    <a:pt x="169" y="415"/>
                  </a:lnTo>
                  <a:lnTo>
                    <a:pt x="152" y="426"/>
                  </a:lnTo>
                  <a:lnTo>
                    <a:pt x="112" y="427"/>
                  </a:lnTo>
                  <a:lnTo>
                    <a:pt x="98" y="453"/>
                  </a:lnTo>
                  <a:lnTo>
                    <a:pt x="28" y="491"/>
                  </a:lnTo>
                  <a:lnTo>
                    <a:pt x="0" y="515"/>
                  </a:lnTo>
                  <a:lnTo>
                    <a:pt x="0" y="553"/>
                  </a:lnTo>
                  <a:lnTo>
                    <a:pt x="42" y="541"/>
                  </a:lnTo>
                  <a:lnTo>
                    <a:pt x="57" y="541"/>
                  </a:lnTo>
                  <a:lnTo>
                    <a:pt x="42" y="567"/>
                  </a:lnTo>
                  <a:lnTo>
                    <a:pt x="14" y="567"/>
                  </a:lnTo>
                  <a:lnTo>
                    <a:pt x="14" y="591"/>
                  </a:lnTo>
                  <a:lnTo>
                    <a:pt x="6" y="614"/>
                  </a:lnTo>
                  <a:lnTo>
                    <a:pt x="14" y="629"/>
                  </a:lnTo>
                  <a:lnTo>
                    <a:pt x="6" y="638"/>
                  </a:lnTo>
                  <a:lnTo>
                    <a:pt x="14" y="666"/>
                  </a:lnTo>
                  <a:lnTo>
                    <a:pt x="0" y="680"/>
                  </a:lnTo>
                  <a:lnTo>
                    <a:pt x="28" y="704"/>
                  </a:lnTo>
                  <a:lnTo>
                    <a:pt x="98" y="692"/>
                  </a:lnTo>
                  <a:lnTo>
                    <a:pt x="141" y="666"/>
                  </a:lnTo>
                  <a:lnTo>
                    <a:pt x="183" y="641"/>
                  </a:lnTo>
                  <a:lnTo>
                    <a:pt x="212" y="591"/>
                  </a:lnTo>
                  <a:lnTo>
                    <a:pt x="226" y="515"/>
                  </a:lnTo>
                  <a:lnTo>
                    <a:pt x="226" y="491"/>
                  </a:lnTo>
                  <a:lnTo>
                    <a:pt x="212" y="440"/>
                  </a:lnTo>
                  <a:lnTo>
                    <a:pt x="240" y="389"/>
                  </a:lnTo>
                  <a:lnTo>
                    <a:pt x="267" y="365"/>
                  </a:lnTo>
                  <a:lnTo>
                    <a:pt x="296" y="339"/>
                  </a:lnTo>
                  <a:lnTo>
                    <a:pt x="296" y="314"/>
                  </a:lnTo>
                  <a:lnTo>
                    <a:pt x="324" y="264"/>
                  </a:lnTo>
                  <a:lnTo>
                    <a:pt x="367" y="176"/>
                  </a:lnTo>
                  <a:lnTo>
                    <a:pt x="409" y="164"/>
                  </a:lnTo>
                  <a:lnTo>
                    <a:pt x="486" y="141"/>
                  </a:lnTo>
                  <a:lnTo>
                    <a:pt x="425" y="91"/>
                  </a:lnTo>
                  <a:lnTo>
                    <a:pt x="448" y="86"/>
                  </a:lnTo>
                  <a:lnTo>
                    <a:pt x="519" y="123"/>
                  </a:lnTo>
                  <a:lnTo>
                    <a:pt x="551" y="120"/>
                  </a:lnTo>
                  <a:lnTo>
                    <a:pt x="603" y="77"/>
                  </a:lnTo>
                  <a:lnTo>
                    <a:pt x="621" y="63"/>
                  </a:lnTo>
                  <a:lnTo>
                    <a:pt x="678" y="51"/>
                  </a:lnTo>
                  <a:lnTo>
                    <a:pt x="678" y="38"/>
                  </a:lnTo>
                  <a:lnTo>
                    <a:pt x="719" y="25"/>
                  </a:lnTo>
                  <a:lnTo>
                    <a:pt x="704" y="0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48" name="Freeform 400"/>
            <p:cNvSpPr>
              <a:spLocks/>
            </p:cNvSpPr>
            <p:nvPr/>
          </p:nvSpPr>
          <p:spPr bwMode="auto">
            <a:xfrm>
              <a:off x="2570" y="1109"/>
              <a:ext cx="370" cy="372"/>
            </a:xfrm>
            <a:custGeom>
              <a:avLst/>
              <a:gdLst>
                <a:gd name="T0" fmla="*/ 634 w 719"/>
                <a:gd name="T1" fmla="*/ 0 h 704"/>
                <a:gd name="T2" fmla="*/ 592 w 719"/>
                <a:gd name="T3" fmla="*/ 0 h 704"/>
                <a:gd name="T4" fmla="*/ 549 w 719"/>
                <a:gd name="T5" fmla="*/ 12 h 704"/>
                <a:gd name="T6" fmla="*/ 479 w 719"/>
                <a:gd name="T7" fmla="*/ 25 h 704"/>
                <a:gd name="T8" fmla="*/ 424 w 719"/>
                <a:gd name="T9" fmla="*/ 63 h 704"/>
                <a:gd name="T10" fmla="*/ 324 w 719"/>
                <a:gd name="T11" fmla="*/ 139 h 704"/>
                <a:gd name="T12" fmla="*/ 310 w 719"/>
                <a:gd name="T13" fmla="*/ 164 h 704"/>
                <a:gd name="T14" fmla="*/ 296 w 719"/>
                <a:gd name="T15" fmla="*/ 202 h 704"/>
                <a:gd name="T16" fmla="*/ 240 w 719"/>
                <a:gd name="T17" fmla="*/ 239 h 704"/>
                <a:gd name="T18" fmla="*/ 183 w 719"/>
                <a:gd name="T19" fmla="*/ 339 h 704"/>
                <a:gd name="T20" fmla="*/ 127 w 719"/>
                <a:gd name="T21" fmla="*/ 415 h 704"/>
                <a:gd name="T22" fmla="*/ 152 w 719"/>
                <a:gd name="T23" fmla="*/ 426 h 704"/>
                <a:gd name="T24" fmla="*/ 98 w 719"/>
                <a:gd name="T25" fmla="*/ 453 h 704"/>
                <a:gd name="T26" fmla="*/ 0 w 719"/>
                <a:gd name="T27" fmla="*/ 515 h 704"/>
                <a:gd name="T28" fmla="*/ 42 w 719"/>
                <a:gd name="T29" fmla="*/ 541 h 704"/>
                <a:gd name="T30" fmla="*/ 42 w 719"/>
                <a:gd name="T31" fmla="*/ 567 h 704"/>
                <a:gd name="T32" fmla="*/ 14 w 719"/>
                <a:gd name="T33" fmla="*/ 591 h 704"/>
                <a:gd name="T34" fmla="*/ 14 w 719"/>
                <a:gd name="T35" fmla="*/ 629 h 704"/>
                <a:gd name="T36" fmla="*/ 14 w 719"/>
                <a:gd name="T37" fmla="*/ 666 h 704"/>
                <a:gd name="T38" fmla="*/ 28 w 719"/>
                <a:gd name="T39" fmla="*/ 704 h 704"/>
                <a:gd name="T40" fmla="*/ 141 w 719"/>
                <a:gd name="T41" fmla="*/ 666 h 704"/>
                <a:gd name="T42" fmla="*/ 212 w 719"/>
                <a:gd name="T43" fmla="*/ 591 h 704"/>
                <a:gd name="T44" fmla="*/ 226 w 719"/>
                <a:gd name="T45" fmla="*/ 491 h 704"/>
                <a:gd name="T46" fmla="*/ 240 w 719"/>
                <a:gd name="T47" fmla="*/ 389 h 704"/>
                <a:gd name="T48" fmla="*/ 296 w 719"/>
                <a:gd name="T49" fmla="*/ 339 h 704"/>
                <a:gd name="T50" fmla="*/ 324 w 719"/>
                <a:gd name="T51" fmla="*/ 264 h 704"/>
                <a:gd name="T52" fmla="*/ 409 w 719"/>
                <a:gd name="T53" fmla="*/ 164 h 704"/>
                <a:gd name="T54" fmla="*/ 425 w 719"/>
                <a:gd name="T55" fmla="*/ 91 h 704"/>
                <a:gd name="T56" fmla="*/ 519 w 719"/>
                <a:gd name="T57" fmla="*/ 123 h 704"/>
                <a:gd name="T58" fmla="*/ 603 w 719"/>
                <a:gd name="T59" fmla="*/ 77 h 704"/>
                <a:gd name="T60" fmla="*/ 678 w 719"/>
                <a:gd name="T61" fmla="*/ 51 h 704"/>
                <a:gd name="T62" fmla="*/ 719 w 719"/>
                <a:gd name="T63" fmla="*/ 25 h 704"/>
                <a:gd name="T64" fmla="*/ 704 w 719"/>
                <a:gd name="T65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9" h="704">
                  <a:moveTo>
                    <a:pt x="704" y="0"/>
                  </a:moveTo>
                  <a:lnTo>
                    <a:pt x="634" y="0"/>
                  </a:lnTo>
                  <a:lnTo>
                    <a:pt x="606" y="25"/>
                  </a:lnTo>
                  <a:lnTo>
                    <a:pt x="592" y="0"/>
                  </a:lnTo>
                  <a:lnTo>
                    <a:pt x="549" y="0"/>
                  </a:lnTo>
                  <a:lnTo>
                    <a:pt x="549" y="12"/>
                  </a:lnTo>
                  <a:lnTo>
                    <a:pt x="522" y="12"/>
                  </a:lnTo>
                  <a:lnTo>
                    <a:pt x="479" y="25"/>
                  </a:lnTo>
                  <a:lnTo>
                    <a:pt x="475" y="63"/>
                  </a:lnTo>
                  <a:lnTo>
                    <a:pt x="424" y="63"/>
                  </a:lnTo>
                  <a:lnTo>
                    <a:pt x="381" y="76"/>
                  </a:lnTo>
                  <a:lnTo>
                    <a:pt x="324" y="139"/>
                  </a:lnTo>
                  <a:lnTo>
                    <a:pt x="352" y="150"/>
                  </a:lnTo>
                  <a:lnTo>
                    <a:pt x="310" y="164"/>
                  </a:lnTo>
                  <a:lnTo>
                    <a:pt x="310" y="187"/>
                  </a:lnTo>
                  <a:lnTo>
                    <a:pt x="296" y="202"/>
                  </a:lnTo>
                  <a:lnTo>
                    <a:pt x="267" y="187"/>
                  </a:lnTo>
                  <a:lnTo>
                    <a:pt x="240" y="239"/>
                  </a:lnTo>
                  <a:lnTo>
                    <a:pt x="240" y="264"/>
                  </a:lnTo>
                  <a:lnTo>
                    <a:pt x="183" y="339"/>
                  </a:lnTo>
                  <a:lnTo>
                    <a:pt x="127" y="404"/>
                  </a:lnTo>
                  <a:lnTo>
                    <a:pt x="127" y="415"/>
                  </a:lnTo>
                  <a:lnTo>
                    <a:pt x="169" y="415"/>
                  </a:lnTo>
                  <a:lnTo>
                    <a:pt x="152" y="426"/>
                  </a:lnTo>
                  <a:lnTo>
                    <a:pt x="112" y="427"/>
                  </a:lnTo>
                  <a:lnTo>
                    <a:pt x="98" y="453"/>
                  </a:lnTo>
                  <a:lnTo>
                    <a:pt x="28" y="491"/>
                  </a:lnTo>
                  <a:lnTo>
                    <a:pt x="0" y="515"/>
                  </a:lnTo>
                  <a:lnTo>
                    <a:pt x="0" y="553"/>
                  </a:lnTo>
                  <a:lnTo>
                    <a:pt x="42" y="541"/>
                  </a:lnTo>
                  <a:lnTo>
                    <a:pt x="57" y="541"/>
                  </a:lnTo>
                  <a:lnTo>
                    <a:pt x="42" y="567"/>
                  </a:lnTo>
                  <a:lnTo>
                    <a:pt x="14" y="567"/>
                  </a:lnTo>
                  <a:lnTo>
                    <a:pt x="14" y="591"/>
                  </a:lnTo>
                  <a:lnTo>
                    <a:pt x="6" y="614"/>
                  </a:lnTo>
                  <a:lnTo>
                    <a:pt x="14" y="629"/>
                  </a:lnTo>
                  <a:lnTo>
                    <a:pt x="6" y="638"/>
                  </a:lnTo>
                  <a:lnTo>
                    <a:pt x="14" y="666"/>
                  </a:lnTo>
                  <a:lnTo>
                    <a:pt x="0" y="680"/>
                  </a:lnTo>
                  <a:lnTo>
                    <a:pt x="28" y="704"/>
                  </a:lnTo>
                  <a:lnTo>
                    <a:pt x="98" y="692"/>
                  </a:lnTo>
                  <a:lnTo>
                    <a:pt x="141" y="666"/>
                  </a:lnTo>
                  <a:lnTo>
                    <a:pt x="183" y="641"/>
                  </a:lnTo>
                  <a:lnTo>
                    <a:pt x="212" y="591"/>
                  </a:lnTo>
                  <a:lnTo>
                    <a:pt x="226" y="515"/>
                  </a:lnTo>
                  <a:lnTo>
                    <a:pt x="226" y="491"/>
                  </a:lnTo>
                  <a:lnTo>
                    <a:pt x="212" y="440"/>
                  </a:lnTo>
                  <a:lnTo>
                    <a:pt x="240" y="389"/>
                  </a:lnTo>
                  <a:lnTo>
                    <a:pt x="267" y="365"/>
                  </a:lnTo>
                  <a:lnTo>
                    <a:pt x="296" y="339"/>
                  </a:lnTo>
                  <a:lnTo>
                    <a:pt x="296" y="314"/>
                  </a:lnTo>
                  <a:lnTo>
                    <a:pt x="324" y="264"/>
                  </a:lnTo>
                  <a:lnTo>
                    <a:pt x="367" y="176"/>
                  </a:lnTo>
                  <a:lnTo>
                    <a:pt x="409" y="164"/>
                  </a:lnTo>
                  <a:lnTo>
                    <a:pt x="486" y="141"/>
                  </a:lnTo>
                  <a:lnTo>
                    <a:pt x="425" y="91"/>
                  </a:lnTo>
                  <a:lnTo>
                    <a:pt x="448" y="86"/>
                  </a:lnTo>
                  <a:lnTo>
                    <a:pt x="519" y="123"/>
                  </a:lnTo>
                  <a:lnTo>
                    <a:pt x="551" y="120"/>
                  </a:lnTo>
                  <a:lnTo>
                    <a:pt x="603" y="77"/>
                  </a:lnTo>
                  <a:lnTo>
                    <a:pt x="621" y="63"/>
                  </a:lnTo>
                  <a:lnTo>
                    <a:pt x="678" y="51"/>
                  </a:lnTo>
                  <a:lnTo>
                    <a:pt x="678" y="38"/>
                  </a:lnTo>
                  <a:lnTo>
                    <a:pt x="719" y="25"/>
                  </a:lnTo>
                  <a:lnTo>
                    <a:pt x="704" y="0"/>
                  </a:lnTo>
                  <a:lnTo>
                    <a:pt x="704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49" name="Freeform 401"/>
            <p:cNvSpPr>
              <a:spLocks/>
            </p:cNvSpPr>
            <p:nvPr/>
          </p:nvSpPr>
          <p:spPr bwMode="auto">
            <a:xfrm>
              <a:off x="2759" y="1481"/>
              <a:ext cx="22" cy="28"/>
            </a:xfrm>
            <a:custGeom>
              <a:avLst/>
              <a:gdLst>
                <a:gd name="T0" fmla="*/ 28 w 42"/>
                <a:gd name="T1" fmla="*/ 0 h 51"/>
                <a:gd name="T2" fmla="*/ 0 w 42"/>
                <a:gd name="T3" fmla="*/ 13 h 51"/>
                <a:gd name="T4" fmla="*/ 14 w 42"/>
                <a:gd name="T5" fmla="*/ 51 h 51"/>
                <a:gd name="T6" fmla="*/ 28 w 42"/>
                <a:gd name="T7" fmla="*/ 39 h 51"/>
                <a:gd name="T8" fmla="*/ 42 w 42"/>
                <a:gd name="T9" fmla="*/ 25 h 51"/>
                <a:gd name="T10" fmla="*/ 28 w 42"/>
                <a:gd name="T11" fmla="*/ 0 h 51"/>
                <a:gd name="T12" fmla="*/ 28 w 42"/>
                <a:gd name="T1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51">
                  <a:moveTo>
                    <a:pt x="28" y="0"/>
                  </a:moveTo>
                  <a:lnTo>
                    <a:pt x="0" y="13"/>
                  </a:lnTo>
                  <a:lnTo>
                    <a:pt x="14" y="51"/>
                  </a:lnTo>
                  <a:lnTo>
                    <a:pt x="28" y="39"/>
                  </a:lnTo>
                  <a:lnTo>
                    <a:pt x="42" y="25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50" name="Freeform 402"/>
            <p:cNvSpPr>
              <a:spLocks/>
            </p:cNvSpPr>
            <p:nvPr/>
          </p:nvSpPr>
          <p:spPr bwMode="auto">
            <a:xfrm>
              <a:off x="2759" y="1481"/>
              <a:ext cx="22" cy="28"/>
            </a:xfrm>
            <a:custGeom>
              <a:avLst/>
              <a:gdLst>
                <a:gd name="T0" fmla="*/ 28 w 42"/>
                <a:gd name="T1" fmla="*/ 0 h 51"/>
                <a:gd name="T2" fmla="*/ 0 w 42"/>
                <a:gd name="T3" fmla="*/ 13 h 51"/>
                <a:gd name="T4" fmla="*/ 14 w 42"/>
                <a:gd name="T5" fmla="*/ 51 h 51"/>
                <a:gd name="T6" fmla="*/ 28 w 42"/>
                <a:gd name="T7" fmla="*/ 39 h 51"/>
                <a:gd name="T8" fmla="*/ 42 w 42"/>
                <a:gd name="T9" fmla="*/ 25 h 51"/>
                <a:gd name="T10" fmla="*/ 28 w 42"/>
                <a:gd name="T11" fmla="*/ 0 h 51"/>
                <a:gd name="T12" fmla="*/ 28 w 42"/>
                <a:gd name="T1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51">
                  <a:moveTo>
                    <a:pt x="28" y="0"/>
                  </a:moveTo>
                  <a:lnTo>
                    <a:pt x="0" y="13"/>
                  </a:lnTo>
                  <a:lnTo>
                    <a:pt x="14" y="51"/>
                  </a:lnTo>
                  <a:lnTo>
                    <a:pt x="28" y="39"/>
                  </a:lnTo>
                  <a:lnTo>
                    <a:pt x="42" y="25"/>
                  </a:lnTo>
                  <a:lnTo>
                    <a:pt x="28" y="0"/>
                  </a:lnTo>
                  <a:lnTo>
                    <a:pt x="28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51" name="Freeform 403"/>
            <p:cNvSpPr>
              <a:spLocks/>
            </p:cNvSpPr>
            <p:nvPr/>
          </p:nvSpPr>
          <p:spPr bwMode="auto">
            <a:xfrm>
              <a:off x="2658" y="1548"/>
              <a:ext cx="21" cy="21"/>
            </a:xfrm>
            <a:custGeom>
              <a:avLst/>
              <a:gdLst>
                <a:gd name="T0" fmla="*/ 28 w 43"/>
                <a:gd name="T1" fmla="*/ 0 h 37"/>
                <a:gd name="T2" fmla="*/ 0 w 43"/>
                <a:gd name="T3" fmla="*/ 24 h 37"/>
                <a:gd name="T4" fmla="*/ 14 w 43"/>
                <a:gd name="T5" fmla="*/ 37 h 37"/>
                <a:gd name="T6" fmla="*/ 43 w 43"/>
                <a:gd name="T7" fmla="*/ 24 h 37"/>
                <a:gd name="T8" fmla="*/ 28 w 43"/>
                <a:gd name="T9" fmla="*/ 0 h 37"/>
                <a:gd name="T10" fmla="*/ 28 w 43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37">
                  <a:moveTo>
                    <a:pt x="28" y="0"/>
                  </a:moveTo>
                  <a:lnTo>
                    <a:pt x="0" y="24"/>
                  </a:lnTo>
                  <a:lnTo>
                    <a:pt x="14" y="37"/>
                  </a:lnTo>
                  <a:lnTo>
                    <a:pt x="43" y="24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52" name="Freeform 404"/>
            <p:cNvSpPr>
              <a:spLocks/>
            </p:cNvSpPr>
            <p:nvPr/>
          </p:nvSpPr>
          <p:spPr bwMode="auto">
            <a:xfrm>
              <a:off x="2658" y="1548"/>
              <a:ext cx="21" cy="21"/>
            </a:xfrm>
            <a:custGeom>
              <a:avLst/>
              <a:gdLst>
                <a:gd name="T0" fmla="*/ 28 w 43"/>
                <a:gd name="T1" fmla="*/ 0 h 37"/>
                <a:gd name="T2" fmla="*/ 0 w 43"/>
                <a:gd name="T3" fmla="*/ 24 h 37"/>
                <a:gd name="T4" fmla="*/ 14 w 43"/>
                <a:gd name="T5" fmla="*/ 37 h 37"/>
                <a:gd name="T6" fmla="*/ 43 w 43"/>
                <a:gd name="T7" fmla="*/ 24 h 37"/>
                <a:gd name="T8" fmla="*/ 28 w 43"/>
                <a:gd name="T9" fmla="*/ 0 h 37"/>
                <a:gd name="T10" fmla="*/ 28 w 43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37">
                  <a:moveTo>
                    <a:pt x="28" y="0"/>
                  </a:moveTo>
                  <a:lnTo>
                    <a:pt x="0" y="24"/>
                  </a:lnTo>
                  <a:lnTo>
                    <a:pt x="14" y="37"/>
                  </a:lnTo>
                  <a:lnTo>
                    <a:pt x="43" y="24"/>
                  </a:lnTo>
                  <a:lnTo>
                    <a:pt x="28" y="0"/>
                  </a:lnTo>
                  <a:lnTo>
                    <a:pt x="28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53" name="Freeform 405"/>
            <p:cNvSpPr>
              <a:spLocks/>
            </p:cNvSpPr>
            <p:nvPr/>
          </p:nvSpPr>
          <p:spPr bwMode="auto">
            <a:xfrm>
              <a:off x="2854" y="1802"/>
              <a:ext cx="107" cy="64"/>
            </a:xfrm>
            <a:custGeom>
              <a:avLst/>
              <a:gdLst>
                <a:gd name="T0" fmla="*/ 210 w 210"/>
                <a:gd name="T1" fmla="*/ 12 h 120"/>
                <a:gd name="T2" fmla="*/ 197 w 210"/>
                <a:gd name="T3" fmla="*/ 36 h 120"/>
                <a:gd name="T4" fmla="*/ 168 w 210"/>
                <a:gd name="T5" fmla="*/ 62 h 120"/>
                <a:gd name="T6" fmla="*/ 197 w 210"/>
                <a:gd name="T7" fmla="*/ 88 h 120"/>
                <a:gd name="T8" fmla="*/ 168 w 210"/>
                <a:gd name="T9" fmla="*/ 113 h 120"/>
                <a:gd name="T10" fmla="*/ 139 w 210"/>
                <a:gd name="T11" fmla="*/ 113 h 120"/>
                <a:gd name="T12" fmla="*/ 70 w 210"/>
                <a:gd name="T13" fmla="*/ 113 h 120"/>
                <a:gd name="T14" fmla="*/ 27 w 210"/>
                <a:gd name="T15" fmla="*/ 120 h 120"/>
                <a:gd name="T16" fmla="*/ 11 w 210"/>
                <a:gd name="T17" fmla="*/ 99 h 120"/>
                <a:gd name="T18" fmla="*/ 25 w 210"/>
                <a:gd name="T19" fmla="*/ 88 h 120"/>
                <a:gd name="T20" fmla="*/ 0 w 210"/>
                <a:gd name="T21" fmla="*/ 54 h 120"/>
                <a:gd name="T22" fmla="*/ 12 w 210"/>
                <a:gd name="T23" fmla="*/ 47 h 120"/>
                <a:gd name="T24" fmla="*/ 15 w 210"/>
                <a:gd name="T25" fmla="*/ 18 h 120"/>
                <a:gd name="T26" fmla="*/ 27 w 210"/>
                <a:gd name="T27" fmla="*/ 12 h 120"/>
                <a:gd name="T28" fmla="*/ 83 w 210"/>
                <a:gd name="T29" fmla="*/ 36 h 120"/>
                <a:gd name="T30" fmla="*/ 139 w 210"/>
                <a:gd name="T31" fmla="*/ 0 h 120"/>
                <a:gd name="T32" fmla="*/ 168 w 210"/>
                <a:gd name="T33" fmla="*/ 25 h 120"/>
                <a:gd name="T34" fmla="*/ 210 w 210"/>
                <a:gd name="T35" fmla="*/ 12 h 120"/>
                <a:gd name="T36" fmla="*/ 210 w 210"/>
                <a:gd name="T37" fmla="*/ 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0" h="120">
                  <a:moveTo>
                    <a:pt x="210" y="12"/>
                  </a:moveTo>
                  <a:lnTo>
                    <a:pt x="197" y="36"/>
                  </a:lnTo>
                  <a:lnTo>
                    <a:pt x="168" y="62"/>
                  </a:lnTo>
                  <a:lnTo>
                    <a:pt x="197" y="88"/>
                  </a:lnTo>
                  <a:lnTo>
                    <a:pt x="168" y="113"/>
                  </a:lnTo>
                  <a:lnTo>
                    <a:pt x="139" y="113"/>
                  </a:lnTo>
                  <a:lnTo>
                    <a:pt x="70" y="113"/>
                  </a:lnTo>
                  <a:lnTo>
                    <a:pt x="27" y="120"/>
                  </a:lnTo>
                  <a:lnTo>
                    <a:pt x="11" y="99"/>
                  </a:lnTo>
                  <a:lnTo>
                    <a:pt x="25" y="88"/>
                  </a:lnTo>
                  <a:lnTo>
                    <a:pt x="0" y="54"/>
                  </a:lnTo>
                  <a:lnTo>
                    <a:pt x="12" y="47"/>
                  </a:lnTo>
                  <a:lnTo>
                    <a:pt x="15" y="18"/>
                  </a:lnTo>
                  <a:lnTo>
                    <a:pt x="27" y="12"/>
                  </a:lnTo>
                  <a:lnTo>
                    <a:pt x="83" y="36"/>
                  </a:lnTo>
                  <a:lnTo>
                    <a:pt x="139" y="0"/>
                  </a:lnTo>
                  <a:lnTo>
                    <a:pt x="168" y="25"/>
                  </a:lnTo>
                  <a:lnTo>
                    <a:pt x="210" y="12"/>
                  </a:lnTo>
                  <a:lnTo>
                    <a:pt x="210" y="12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54" name="Freeform 406"/>
            <p:cNvSpPr>
              <a:spLocks/>
            </p:cNvSpPr>
            <p:nvPr/>
          </p:nvSpPr>
          <p:spPr bwMode="auto">
            <a:xfrm>
              <a:off x="2854" y="1802"/>
              <a:ext cx="107" cy="64"/>
            </a:xfrm>
            <a:custGeom>
              <a:avLst/>
              <a:gdLst>
                <a:gd name="T0" fmla="*/ 210 w 210"/>
                <a:gd name="T1" fmla="*/ 12 h 120"/>
                <a:gd name="T2" fmla="*/ 197 w 210"/>
                <a:gd name="T3" fmla="*/ 36 h 120"/>
                <a:gd name="T4" fmla="*/ 168 w 210"/>
                <a:gd name="T5" fmla="*/ 62 h 120"/>
                <a:gd name="T6" fmla="*/ 197 w 210"/>
                <a:gd name="T7" fmla="*/ 88 h 120"/>
                <a:gd name="T8" fmla="*/ 168 w 210"/>
                <a:gd name="T9" fmla="*/ 113 h 120"/>
                <a:gd name="T10" fmla="*/ 139 w 210"/>
                <a:gd name="T11" fmla="*/ 113 h 120"/>
                <a:gd name="T12" fmla="*/ 70 w 210"/>
                <a:gd name="T13" fmla="*/ 113 h 120"/>
                <a:gd name="T14" fmla="*/ 27 w 210"/>
                <a:gd name="T15" fmla="*/ 120 h 120"/>
                <a:gd name="T16" fmla="*/ 11 w 210"/>
                <a:gd name="T17" fmla="*/ 99 h 120"/>
                <a:gd name="T18" fmla="*/ 25 w 210"/>
                <a:gd name="T19" fmla="*/ 88 h 120"/>
                <a:gd name="T20" fmla="*/ 0 w 210"/>
                <a:gd name="T21" fmla="*/ 54 h 120"/>
                <a:gd name="T22" fmla="*/ 12 w 210"/>
                <a:gd name="T23" fmla="*/ 47 h 120"/>
                <a:gd name="T24" fmla="*/ 15 w 210"/>
                <a:gd name="T25" fmla="*/ 18 h 120"/>
                <a:gd name="T26" fmla="*/ 27 w 210"/>
                <a:gd name="T27" fmla="*/ 12 h 120"/>
                <a:gd name="T28" fmla="*/ 83 w 210"/>
                <a:gd name="T29" fmla="*/ 36 h 120"/>
                <a:gd name="T30" fmla="*/ 139 w 210"/>
                <a:gd name="T31" fmla="*/ 0 h 120"/>
                <a:gd name="T32" fmla="*/ 168 w 210"/>
                <a:gd name="T33" fmla="*/ 25 h 120"/>
                <a:gd name="T34" fmla="*/ 210 w 210"/>
                <a:gd name="T35" fmla="*/ 12 h 120"/>
                <a:gd name="T36" fmla="*/ 210 w 210"/>
                <a:gd name="T37" fmla="*/ 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0" h="120">
                  <a:moveTo>
                    <a:pt x="210" y="12"/>
                  </a:moveTo>
                  <a:lnTo>
                    <a:pt x="197" y="36"/>
                  </a:lnTo>
                  <a:lnTo>
                    <a:pt x="168" y="62"/>
                  </a:lnTo>
                  <a:lnTo>
                    <a:pt x="197" y="88"/>
                  </a:lnTo>
                  <a:lnTo>
                    <a:pt x="168" y="113"/>
                  </a:lnTo>
                  <a:lnTo>
                    <a:pt x="139" y="113"/>
                  </a:lnTo>
                  <a:lnTo>
                    <a:pt x="70" y="113"/>
                  </a:lnTo>
                  <a:lnTo>
                    <a:pt x="27" y="120"/>
                  </a:lnTo>
                  <a:lnTo>
                    <a:pt x="11" y="99"/>
                  </a:lnTo>
                  <a:lnTo>
                    <a:pt x="25" y="88"/>
                  </a:lnTo>
                  <a:lnTo>
                    <a:pt x="0" y="54"/>
                  </a:lnTo>
                  <a:lnTo>
                    <a:pt x="12" y="47"/>
                  </a:lnTo>
                  <a:lnTo>
                    <a:pt x="15" y="18"/>
                  </a:lnTo>
                  <a:lnTo>
                    <a:pt x="27" y="12"/>
                  </a:lnTo>
                  <a:lnTo>
                    <a:pt x="83" y="36"/>
                  </a:lnTo>
                  <a:lnTo>
                    <a:pt x="139" y="0"/>
                  </a:lnTo>
                  <a:lnTo>
                    <a:pt x="168" y="25"/>
                  </a:lnTo>
                  <a:lnTo>
                    <a:pt x="210" y="12"/>
                  </a:lnTo>
                  <a:lnTo>
                    <a:pt x="210" y="12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55" name="Freeform 407"/>
            <p:cNvSpPr>
              <a:spLocks/>
            </p:cNvSpPr>
            <p:nvPr/>
          </p:nvSpPr>
          <p:spPr bwMode="auto">
            <a:xfrm>
              <a:off x="2920" y="1850"/>
              <a:ext cx="47" cy="43"/>
            </a:xfrm>
            <a:custGeom>
              <a:avLst/>
              <a:gdLst>
                <a:gd name="T0" fmla="*/ 68 w 92"/>
                <a:gd name="T1" fmla="*/ 0 h 81"/>
                <a:gd name="T2" fmla="*/ 23 w 92"/>
                <a:gd name="T3" fmla="*/ 35 h 81"/>
                <a:gd name="T4" fmla="*/ 0 w 92"/>
                <a:gd name="T5" fmla="*/ 57 h 81"/>
                <a:gd name="T6" fmla="*/ 33 w 92"/>
                <a:gd name="T7" fmla="*/ 81 h 81"/>
                <a:gd name="T8" fmla="*/ 59 w 92"/>
                <a:gd name="T9" fmla="*/ 57 h 81"/>
                <a:gd name="T10" fmla="*/ 92 w 92"/>
                <a:gd name="T11" fmla="*/ 38 h 81"/>
                <a:gd name="T12" fmla="*/ 81 w 92"/>
                <a:gd name="T13" fmla="*/ 2 h 81"/>
                <a:gd name="T14" fmla="*/ 68 w 92"/>
                <a:gd name="T15" fmla="*/ 0 h 81"/>
                <a:gd name="T16" fmla="*/ 68 w 92"/>
                <a:gd name="T1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81">
                  <a:moveTo>
                    <a:pt x="68" y="0"/>
                  </a:moveTo>
                  <a:lnTo>
                    <a:pt x="23" y="35"/>
                  </a:lnTo>
                  <a:lnTo>
                    <a:pt x="0" y="57"/>
                  </a:lnTo>
                  <a:lnTo>
                    <a:pt x="33" y="81"/>
                  </a:lnTo>
                  <a:lnTo>
                    <a:pt x="59" y="57"/>
                  </a:lnTo>
                  <a:lnTo>
                    <a:pt x="92" y="38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56" name="Freeform 408"/>
            <p:cNvSpPr>
              <a:spLocks/>
            </p:cNvSpPr>
            <p:nvPr/>
          </p:nvSpPr>
          <p:spPr bwMode="auto">
            <a:xfrm>
              <a:off x="2920" y="1850"/>
              <a:ext cx="47" cy="43"/>
            </a:xfrm>
            <a:custGeom>
              <a:avLst/>
              <a:gdLst>
                <a:gd name="T0" fmla="*/ 68 w 92"/>
                <a:gd name="T1" fmla="*/ 0 h 81"/>
                <a:gd name="T2" fmla="*/ 23 w 92"/>
                <a:gd name="T3" fmla="*/ 35 h 81"/>
                <a:gd name="T4" fmla="*/ 0 w 92"/>
                <a:gd name="T5" fmla="*/ 57 h 81"/>
                <a:gd name="T6" fmla="*/ 33 w 92"/>
                <a:gd name="T7" fmla="*/ 81 h 81"/>
                <a:gd name="T8" fmla="*/ 59 w 92"/>
                <a:gd name="T9" fmla="*/ 57 h 81"/>
                <a:gd name="T10" fmla="*/ 92 w 92"/>
                <a:gd name="T11" fmla="*/ 38 h 81"/>
                <a:gd name="T12" fmla="*/ 81 w 92"/>
                <a:gd name="T13" fmla="*/ 2 h 81"/>
                <a:gd name="T14" fmla="*/ 68 w 92"/>
                <a:gd name="T15" fmla="*/ 0 h 81"/>
                <a:gd name="T16" fmla="*/ 68 w 92"/>
                <a:gd name="T1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81">
                  <a:moveTo>
                    <a:pt x="68" y="0"/>
                  </a:moveTo>
                  <a:lnTo>
                    <a:pt x="23" y="35"/>
                  </a:lnTo>
                  <a:lnTo>
                    <a:pt x="0" y="57"/>
                  </a:lnTo>
                  <a:lnTo>
                    <a:pt x="33" y="81"/>
                  </a:lnTo>
                  <a:lnTo>
                    <a:pt x="59" y="57"/>
                  </a:lnTo>
                  <a:lnTo>
                    <a:pt x="92" y="38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68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57" name="Freeform 409"/>
            <p:cNvSpPr>
              <a:spLocks/>
            </p:cNvSpPr>
            <p:nvPr/>
          </p:nvSpPr>
          <p:spPr bwMode="auto">
            <a:xfrm>
              <a:off x="2833" y="1862"/>
              <a:ext cx="100" cy="105"/>
            </a:xfrm>
            <a:custGeom>
              <a:avLst/>
              <a:gdLst>
                <a:gd name="T0" fmla="*/ 168 w 194"/>
                <a:gd name="T1" fmla="*/ 37 h 202"/>
                <a:gd name="T2" fmla="*/ 151 w 194"/>
                <a:gd name="T3" fmla="*/ 37 h 202"/>
                <a:gd name="T4" fmla="*/ 124 w 194"/>
                <a:gd name="T5" fmla="*/ 51 h 202"/>
                <a:gd name="T6" fmla="*/ 96 w 194"/>
                <a:gd name="T7" fmla="*/ 37 h 202"/>
                <a:gd name="T8" fmla="*/ 96 w 194"/>
                <a:gd name="T9" fmla="*/ 63 h 202"/>
                <a:gd name="T10" fmla="*/ 68 w 194"/>
                <a:gd name="T11" fmla="*/ 51 h 202"/>
                <a:gd name="T12" fmla="*/ 47 w 194"/>
                <a:gd name="T13" fmla="*/ 50 h 202"/>
                <a:gd name="T14" fmla="*/ 96 w 194"/>
                <a:gd name="T15" fmla="*/ 89 h 202"/>
                <a:gd name="T16" fmla="*/ 53 w 194"/>
                <a:gd name="T17" fmla="*/ 74 h 202"/>
                <a:gd name="T18" fmla="*/ 53 w 194"/>
                <a:gd name="T19" fmla="*/ 100 h 202"/>
                <a:gd name="T20" fmla="*/ 82 w 194"/>
                <a:gd name="T21" fmla="*/ 125 h 202"/>
                <a:gd name="T22" fmla="*/ 96 w 194"/>
                <a:gd name="T23" fmla="*/ 151 h 202"/>
                <a:gd name="T24" fmla="*/ 74 w 194"/>
                <a:gd name="T25" fmla="*/ 143 h 202"/>
                <a:gd name="T26" fmla="*/ 111 w 194"/>
                <a:gd name="T27" fmla="*/ 177 h 202"/>
                <a:gd name="T28" fmla="*/ 82 w 194"/>
                <a:gd name="T29" fmla="*/ 163 h 202"/>
                <a:gd name="T30" fmla="*/ 61 w 194"/>
                <a:gd name="T31" fmla="*/ 156 h 202"/>
                <a:gd name="T32" fmla="*/ 93 w 194"/>
                <a:gd name="T33" fmla="*/ 186 h 202"/>
                <a:gd name="T34" fmla="*/ 96 w 194"/>
                <a:gd name="T35" fmla="*/ 202 h 202"/>
                <a:gd name="T36" fmla="*/ 53 w 194"/>
                <a:gd name="T37" fmla="*/ 198 h 202"/>
                <a:gd name="T38" fmla="*/ 25 w 194"/>
                <a:gd name="T39" fmla="*/ 189 h 202"/>
                <a:gd name="T40" fmla="*/ 12 w 194"/>
                <a:gd name="T41" fmla="*/ 139 h 202"/>
                <a:gd name="T42" fmla="*/ 4 w 194"/>
                <a:gd name="T43" fmla="*/ 118 h 202"/>
                <a:gd name="T44" fmla="*/ 61 w 194"/>
                <a:gd name="T45" fmla="*/ 148 h 202"/>
                <a:gd name="T46" fmla="*/ 23 w 194"/>
                <a:gd name="T47" fmla="*/ 106 h 202"/>
                <a:gd name="T48" fmla="*/ 7 w 194"/>
                <a:gd name="T49" fmla="*/ 89 h 202"/>
                <a:gd name="T50" fmla="*/ 0 w 194"/>
                <a:gd name="T51" fmla="*/ 50 h 202"/>
                <a:gd name="T52" fmla="*/ 25 w 194"/>
                <a:gd name="T53" fmla="*/ 37 h 202"/>
                <a:gd name="T54" fmla="*/ 53 w 194"/>
                <a:gd name="T55" fmla="*/ 12 h 202"/>
                <a:gd name="T56" fmla="*/ 96 w 194"/>
                <a:gd name="T57" fmla="*/ 0 h 202"/>
                <a:gd name="T58" fmla="*/ 168 w 194"/>
                <a:gd name="T59" fmla="*/ 0 h 202"/>
                <a:gd name="T60" fmla="*/ 194 w 194"/>
                <a:gd name="T61" fmla="*/ 0 h 202"/>
                <a:gd name="T62" fmla="*/ 194 w 194"/>
                <a:gd name="T63" fmla="*/ 12 h 202"/>
                <a:gd name="T64" fmla="*/ 168 w 194"/>
                <a:gd name="T65" fmla="*/ 37 h 202"/>
                <a:gd name="T66" fmla="*/ 168 w 194"/>
                <a:gd name="T67" fmla="*/ 37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4" h="202">
                  <a:moveTo>
                    <a:pt x="168" y="37"/>
                  </a:moveTo>
                  <a:lnTo>
                    <a:pt x="151" y="37"/>
                  </a:lnTo>
                  <a:lnTo>
                    <a:pt x="124" y="51"/>
                  </a:lnTo>
                  <a:lnTo>
                    <a:pt x="96" y="37"/>
                  </a:lnTo>
                  <a:lnTo>
                    <a:pt x="96" y="63"/>
                  </a:lnTo>
                  <a:lnTo>
                    <a:pt x="68" y="51"/>
                  </a:lnTo>
                  <a:lnTo>
                    <a:pt x="47" y="50"/>
                  </a:lnTo>
                  <a:lnTo>
                    <a:pt x="96" y="89"/>
                  </a:lnTo>
                  <a:lnTo>
                    <a:pt x="53" y="74"/>
                  </a:lnTo>
                  <a:lnTo>
                    <a:pt x="53" y="100"/>
                  </a:lnTo>
                  <a:lnTo>
                    <a:pt x="82" y="125"/>
                  </a:lnTo>
                  <a:lnTo>
                    <a:pt x="96" y="151"/>
                  </a:lnTo>
                  <a:lnTo>
                    <a:pt x="74" y="143"/>
                  </a:lnTo>
                  <a:lnTo>
                    <a:pt x="111" y="177"/>
                  </a:lnTo>
                  <a:lnTo>
                    <a:pt x="82" y="163"/>
                  </a:lnTo>
                  <a:lnTo>
                    <a:pt x="61" y="156"/>
                  </a:lnTo>
                  <a:lnTo>
                    <a:pt x="93" y="186"/>
                  </a:lnTo>
                  <a:lnTo>
                    <a:pt x="96" y="202"/>
                  </a:lnTo>
                  <a:lnTo>
                    <a:pt x="53" y="198"/>
                  </a:lnTo>
                  <a:lnTo>
                    <a:pt x="25" y="189"/>
                  </a:lnTo>
                  <a:lnTo>
                    <a:pt x="12" y="139"/>
                  </a:lnTo>
                  <a:lnTo>
                    <a:pt x="4" y="118"/>
                  </a:lnTo>
                  <a:lnTo>
                    <a:pt x="61" y="148"/>
                  </a:lnTo>
                  <a:lnTo>
                    <a:pt x="23" y="106"/>
                  </a:lnTo>
                  <a:lnTo>
                    <a:pt x="7" y="89"/>
                  </a:lnTo>
                  <a:lnTo>
                    <a:pt x="0" y="50"/>
                  </a:lnTo>
                  <a:lnTo>
                    <a:pt x="25" y="37"/>
                  </a:lnTo>
                  <a:lnTo>
                    <a:pt x="53" y="12"/>
                  </a:lnTo>
                  <a:lnTo>
                    <a:pt x="96" y="0"/>
                  </a:lnTo>
                  <a:lnTo>
                    <a:pt x="168" y="0"/>
                  </a:lnTo>
                  <a:lnTo>
                    <a:pt x="194" y="0"/>
                  </a:lnTo>
                  <a:lnTo>
                    <a:pt x="194" y="12"/>
                  </a:lnTo>
                  <a:lnTo>
                    <a:pt x="168" y="37"/>
                  </a:lnTo>
                  <a:lnTo>
                    <a:pt x="168" y="37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58" name="Freeform 410"/>
            <p:cNvSpPr>
              <a:spLocks/>
            </p:cNvSpPr>
            <p:nvPr/>
          </p:nvSpPr>
          <p:spPr bwMode="auto">
            <a:xfrm>
              <a:off x="2833" y="1862"/>
              <a:ext cx="100" cy="105"/>
            </a:xfrm>
            <a:custGeom>
              <a:avLst/>
              <a:gdLst>
                <a:gd name="T0" fmla="*/ 168 w 194"/>
                <a:gd name="T1" fmla="*/ 37 h 202"/>
                <a:gd name="T2" fmla="*/ 151 w 194"/>
                <a:gd name="T3" fmla="*/ 37 h 202"/>
                <a:gd name="T4" fmla="*/ 124 w 194"/>
                <a:gd name="T5" fmla="*/ 51 h 202"/>
                <a:gd name="T6" fmla="*/ 96 w 194"/>
                <a:gd name="T7" fmla="*/ 37 h 202"/>
                <a:gd name="T8" fmla="*/ 96 w 194"/>
                <a:gd name="T9" fmla="*/ 63 h 202"/>
                <a:gd name="T10" fmla="*/ 68 w 194"/>
                <a:gd name="T11" fmla="*/ 51 h 202"/>
                <a:gd name="T12" fmla="*/ 47 w 194"/>
                <a:gd name="T13" fmla="*/ 50 h 202"/>
                <a:gd name="T14" fmla="*/ 96 w 194"/>
                <a:gd name="T15" fmla="*/ 89 h 202"/>
                <a:gd name="T16" fmla="*/ 53 w 194"/>
                <a:gd name="T17" fmla="*/ 74 h 202"/>
                <a:gd name="T18" fmla="*/ 53 w 194"/>
                <a:gd name="T19" fmla="*/ 100 h 202"/>
                <a:gd name="T20" fmla="*/ 82 w 194"/>
                <a:gd name="T21" fmla="*/ 125 h 202"/>
                <a:gd name="T22" fmla="*/ 96 w 194"/>
                <a:gd name="T23" fmla="*/ 151 h 202"/>
                <a:gd name="T24" fmla="*/ 74 w 194"/>
                <a:gd name="T25" fmla="*/ 143 h 202"/>
                <a:gd name="T26" fmla="*/ 111 w 194"/>
                <a:gd name="T27" fmla="*/ 177 h 202"/>
                <a:gd name="T28" fmla="*/ 82 w 194"/>
                <a:gd name="T29" fmla="*/ 163 h 202"/>
                <a:gd name="T30" fmla="*/ 61 w 194"/>
                <a:gd name="T31" fmla="*/ 156 h 202"/>
                <a:gd name="T32" fmla="*/ 93 w 194"/>
                <a:gd name="T33" fmla="*/ 186 h 202"/>
                <a:gd name="T34" fmla="*/ 96 w 194"/>
                <a:gd name="T35" fmla="*/ 202 h 202"/>
                <a:gd name="T36" fmla="*/ 53 w 194"/>
                <a:gd name="T37" fmla="*/ 198 h 202"/>
                <a:gd name="T38" fmla="*/ 25 w 194"/>
                <a:gd name="T39" fmla="*/ 189 h 202"/>
                <a:gd name="T40" fmla="*/ 12 w 194"/>
                <a:gd name="T41" fmla="*/ 139 h 202"/>
                <a:gd name="T42" fmla="*/ 4 w 194"/>
                <a:gd name="T43" fmla="*/ 118 h 202"/>
                <a:gd name="T44" fmla="*/ 61 w 194"/>
                <a:gd name="T45" fmla="*/ 148 h 202"/>
                <a:gd name="T46" fmla="*/ 23 w 194"/>
                <a:gd name="T47" fmla="*/ 106 h 202"/>
                <a:gd name="T48" fmla="*/ 7 w 194"/>
                <a:gd name="T49" fmla="*/ 89 h 202"/>
                <a:gd name="T50" fmla="*/ 0 w 194"/>
                <a:gd name="T51" fmla="*/ 50 h 202"/>
                <a:gd name="T52" fmla="*/ 25 w 194"/>
                <a:gd name="T53" fmla="*/ 37 h 202"/>
                <a:gd name="T54" fmla="*/ 53 w 194"/>
                <a:gd name="T55" fmla="*/ 12 h 202"/>
                <a:gd name="T56" fmla="*/ 96 w 194"/>
                <a:gd name="T57" fmla="*/ 0 h 202"/>
                <a:gd name="T58" fmla="*/ 168 w 194"/>
                <a:gd name="T59" fmla="*/ 0 h 202"/>
                <a:gd name="T60" fmla="*/ 194 w 194"/>
                <a:gd name="T61" fmla="*/ 0 h 202"/>
                <a:gd name="T62" fmla="*/ 194 w 194"/>
                <a:gd name="T63" fmla="*/ 12 h 202"/>
                <a:gd name="T64" fmla="*/ 168 w 194"/>
                <a:gd name="T65" fmla="*/ 37 h 202"/>
                <a:gd name="T66" fmla="*/ 168 w 194"/>
                <a:gd name="T67" fmla="*/ 37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4" h="202">
                  <a:moveTo>
                    <a:pt x="168" y="37"/>
                  </a:moveTo>
                  <a:lnTo>
                    <a:pt x="151" y="37"/>
                  </a:lnTo>
                  <a:lnTo>
                    <a:pt x="124" y="51"/>
                  </a:lnTo>
                  <a:lnTo>
                    <a:pt x="96" y="37"/>
                  </a:lnTo>
                  <a:lnTo>
                    <a:pt x="96" y="63"/>
                  </a:lnTo>
                  <a:lnTo>
                    <a:pt x="68" y="51"/>
                  </a:lnTo>
                  <a:lnTo>
                    <a:pt x="47" y="50"/>
                  </a:lnTo>
                  <a:lnTo>
                    <a:pt x="96" y="89"/>
                  </a:lnTo>
                  <a:lnTo>
                    <a:pt x="53" y="74"/>
                  </a:lnTo>
                  <a:lnTo>
                    <a:pt x="53" y="100"/>
                  </a:lnTo>
                  <a:lnTo>
                    <a:pt x="82" y="125"/>
                  </a:lnTo>
                  <a:lnTo>
                    <a:pt x="96" y="151"/>
                  </a:lnTo>
                  <a:lnTo>
                    <a:pt x="74" y="143"/>
                  </a:lnTo>
                  <a:lnTo>
                    <a:pt x="111" y="177"/>
                  </a:lnTo>
                  <a:lnTo>
                    <a:pt x="82" y="163"/>
                  </a:lnTo>
                  <a:lnTo>
                    <a:pt x="61" y="156"/>
                  </a:lnTo>
                  <a:lnTo>
                    <a:pt x="93" y="186"/>
                  </a:lnTo>
                  <a:lnTo>
                    <a:pt x="96" y="202"/>
                  </a:lnTo>
                  <a:lnTo>
                    <a:pt x="53" y="198"/>
                  </a:lnTo>
                  <a:lnTo>
                    <a:pt x="25" y="189"/>
                  </a:lnTo>
                  <a:lnTo>
                    <a:pt x="12" y="139"/>
                  </a:lnTo>
                  <a:lnTo>
                    <a:pt x="4" y="118"/>
                  </a:lnTo>
                  <a:lnTo>
                    <a:pt x="61" y="148"/>
                  </a:lnTo>
                  <a:lnTo>
                    <a:pt x="23" y="106"/>
                  </a:lnTo>
                  <a:lnTo>
                    <a:pt x="7" y="89"/>
                  </a:lnTo>
                  <a:lnTo>
                    <a:pt x="0" y="50"/>
                  </a:lnTo>
                  <a:lnTo>
                    <a:pt x="25" y="37"/>
                  </a:lnTo>
                  <a:lnTo>
                    <a:pt x="53" y="12"/>
                  </a:lnTo>
                  <a:lnTo>
                    <a:pt x="96" y="0"/>
                  </a:lnTo>
                  <a:lnTo>
                    <a:pt x="168" y="0"/>
                  </a:lnTo>
                  <a:lnTo>
                    <a:pt x="194" y="0"/>
                  </a:lnTo>
                  <a:lnTo>
                    <a:pt x="194" y="12"/>
                  </a:lnTo>
                  <a:lnTo>
                    <a:pt x="168" y="37"/>
                  </a:lnTo>
                  <a:lnTo>
                    <a:pt x="168" y="37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59" name="Freeform 411"/>
            <p:cNvSpPr>
              <a:spLocks/>
            </p:cNvSpPr>
            <p:nvPr/>
          </p:nvSpPr>
          <p:spPr bwMode="auto">
            <a:xfrm>
              <a:off x="2889" y="1928"/>
              <a:ext cx="30" cy="33"/>
            </a:xfrm>
            <a:custGeom>
              <a:avLst/>
              <a:gdLst>
                <a:gd name="T0" fmla="*/ 0 w 57"/>
                <a:gd name="T1" fmla="*/ 0 h 64"/>
                <a:gd name="T2" fmla="*/ 28 w 57"/>
                <a:gd name="T3" fmla="*/ 26 h 64"/>
                <a:gd name="T4" fmla="*/ 57 w 57"/>
                <a:gd name="T5" fmla="*/ 64 h 64"/>
                <a:gd name="T6" fmla="*/ 40 w 57"/>
                <a:gd name="T7" fmla="*/ 38 h 64"/>
                <a:gd name="T8" fmla="*/ 13 w 57"/>
                <a:gd name="T9" fmla="*/ 14 h 64"/>
                <a:gd name="T10" fmla="*/ 0 w 57"/>
                <a:gd name="T11" fmla="*/ 0 h 64"/>
                <a:gd name="T12" fmla="*/ 0 w 57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64">
                  <a:moveTo>
                    <a:pt x="0" y="0"/>
                  </a:moveTo>
                  <a:lnTo>
                    <a:pt x="28" y="26"/>
                  </a:lnTo>
                  <a:lnTo>
                    <a:pt x="57" y="64"/>
                  </a:lnTo>
                  <a:lnTo>
                    <a:pt x="40" y="38"/>
                  </a:lnTo>
                  <a:lnTo>
                    <a:pt x="13" y="1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60" name="Freeform 412"/>
            <p:cNvSpPr>
              <a:spLocks/>
            </p:cNvSpPr>
            <p:nvPr/>
          </p:nvSpPr>
          <p:spPr bwMode="auto">
            <a:xfrm>
              <a:off x="2889" y="1928"/>
              <a:ext cx="30" cy="33"/>
            </a:xfrm>
            <a:custGeom>
              <a:avLst/>
              <a:gdLst>
                <a:gd name="T0" fmla="*/ 0 w 57"/>
                <a:gd name="T1" fmla="*/ 0 h 64"/>
                <a:gd name="T2" fmla="*/ 28 w 57"/>
                <a:gd name="T3" fmla="*/ 26 h 64"/>
                <a:gd name="T4" fmla="*/ 57 w 57"/>
                <a:gd name="T5" fmla="*/ 64 h 64"/>
                <a:gd name="T6" fmla="*/ 40 w 57"/>
                <a:gd name="T7" fmla="*/ 38 h 64"/>
                <a:gd name="T8" fmla="*/ 13 w 57"/>
                <a:gd name="T9" fmla="*/ 14 h 64"/>
                <a:gd name="T10" fmla="*/ 0 w 57"/>
                <a:gd name="T11" fmla="*/ 0 h 64"/>
                <a:gd name="T12" fmla="*/ 0 w 57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64">
                  <a:moveTo>
                    <a:pt x="0" y="0"/>
                  </a:moveTo>
                  <a:lnTo>
                    <a:pt x="28" y="26"/>
                  </a:lnTo>
                  <a:lnTo>
                    <a:pt x="57" y="64"/>
                  </a:lnTo>
                  <a:lnTo>
                    <a:pt x="40" y="38"/>
                  </a:lnTo>
                  <a:lnTo>
                    <a:pt x="13" y="14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61" name="Freeform 413"/>
            <p:cNvSpPr>
              <a:spLocks/>
            </p:cNvSpPr>
            <p:nvPr/>
          </p:nvSpPr>
          <p:spPr bwMode="auto">
            <a:xfrm>
              <a:off x="2874" y="2001"/>
              <a:ext cx="45" cy="13"/>
            </a:xfrm>
            <a:custGeom>
              <a:avLst/>
              <a:gdLst>
                <a:gd name="T0" fmla="*/ 0 w 86"/>
                <a:gd name="T1" fmla="*/ 11 h 25"/>
                <a:gd name="T2" fmla="*/ 14 w 86"/>
                <a:gd name="T3" fmla="*/ 25 h 25"/>
                <a:gd name="T4" fmla="*/ 42 w 86"/>
                <a:gd name="T5" fmla="*/ 25 h 25"/>
                <a:gd name="T6" fmla="*/ 86 w 86"/>
                <a:gd name="T7" fmla="*/ 11 h 25"/>
                <a:gd name="T8" fmla="*/ 57 w 86"/>
                <a:gd name="T9" fmla="*/ 11 h 25"/>
                <a:gd name="T10" fmla="*/ 0 w 86"/>
                <a:gd name="T11" fmla="*/ 0 h 25"/>
                <a:gd name="T12" fmla="*/ 0 w 86"/>
                <a:gd name="T13" fmla="*/ 11 h 25"/>
                <a:gd name="T14" fmla="*/ 0 w 86"/>
                <a:gd name="T15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25">
                  <a:moveTo>
                    <a:pt x="0" y="11"/>
                  </a:moveTo>
                  <a:lnTo>
                    <a:pt x="14" y="25"/>
                  </a:lnTo>
                  <a:lnTo>
                    <a:pt x="42" y="25"/>
                  </a:lnTo>
                  <a:lnTo>
                    <a:pt x="86" y="11"/>
                  </a:lnTo>
                  <a:lnTo>
                    <a:pt x="57" y="11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62" name="Freeform 414"/>
            <p:cNvSpPr>
              <a:spLocks/>
            </p:cNvSpPr>
            <p:nvPr/>
          </p:nvSpPr>
          <p:spPr bwMode="auto">
            <a:xfrm>
              <a:off x="2874" y="2001"/>
              <a:ext cx="45" cy="13"/>
            </a:xfrm>
            <a:custGeom>
              <a:avLst/>
              <a:gdLst>
                <a:gd name="T0" fmla="*/ 0 w 86"/>
                <a:gd name="T1" fmla="*/ 11 h 25"/>
                <a:gd name="T2" fmla="*/ 14 w 86"/>
                <a:gd name="T3" fmla="*/ 25 h 25"/>
                <a:gd name="T4" fmla="*/ 42 w 86"/>
                <a:gd name="T5" fmla="*/ 25 h 25"/>
                <a:gd name="T6" fmla="*/ 86 w 86"/>
                <a:gd name="T7" fmla="*/ 11 h 25"/>
                <a:gd name="T8" fmla="*/ 57 w 86"/>
                <a:gd name="T9" fmla="*/ 11 h 25"/>
                <a:gd name="T10" fmla="*/ 0 w 86"/>
                <a:gd name="T11" fmla="*/ 0 h 25"/>
                <a:gd name="T12" fmla="*/ 0 w 86"/>
                <a:gd name="T13" fmla="*/ 11 h 25"/>
                <a:gd name="T14" fmla="*/ 0 w 86"/>
                <a:gd name="T15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25">
                  <a:moveTo>
                    <a:pt x="0" y="11"/>
                  </a:moveTo>
                  <a:lnTo>
                    <a:pt x="14" y="25"/>
                  </a:lnTo>
                  <a:lnTo>
                    <a:pt x="42" y="25"/>
                  </a:lnTo>
                  <a:lnTo>
                    <a:pt x="86" y="11"/>
                  </a:lnTo>
                  <a:lnTo>
                    <a:pt x="57" y="11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11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63" name="Freeform 415"/>
            <p:cNvSpPr>
              <a:spLocks/>
            </p:cNvSpPr>
            <p:nvPr/>
          </p:nvSpPr>
          <p:spPr bwMode="auto">
            <a:xfrm>
              <a:off x="2946" y="1987"/>
              <a:ext cx="15" cy="7"/>
            </a:xfrm>
            <a:custGeom>
              <a:avLst/>
              <a:gdLst>
                <a:gd name="T0" fmla="*/ 29 w 29"/>
                <a:gd name="T1" fmla="*/ 0 h 12"/>
                <a:gd name="T2" fmla="*/ 0 w 29"/>
                <a:gd name="T3" fmla="*/ 0 h 12"/>
                <a:gd name="T4" fmla="*/ 0 w 29"/>
                <a:gd name="T5" fmla="*/ 12 h 12"/>
                <a:gd name="T6" fmla="*/ 29 w 29"/>
                <a:gd name="T7" fmla="*/ 12 h 12"/>
                <a:gd name="T8" fmla="*/ 29 w 29"/>
                <a:gd name="T9" fmla="*/ 0 h 12"/>
                <a:gd name="T10" fmla="*/ 29 w 2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2">
                  <a:moveTo>
                    <a:pt x="29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9" y="12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64" name="Freeform 416"/>
            <p:cNvSpPr>
              <a:spLocks/>
            </p:cNvSpPr>
            <p:nvPr/>
          </p:nvSpPr>
          <p:spPr bwMode="auto">
            <a:xfrm>
              <a:off x="2946" y="1987"/>
              <a:ext cx="15" cy="7"/>
            </a:xfrm>
            <a:custGeom>
              <a:avLst/>
              <a:gdLst>
                <a:gd name="T0" fmla="*/ 29 w 29"/>
                <a:gd name="T1" fmla="*/ 0 h 12"/>
                <a:gd name="T2" fmla="*/ 0 w 29"/>
                <a:gd name="T3" fmla="*/ 0 h 12"/>
                <a:gd name="T4" fmla="*/ 0 w 29"/>
                <a:gd name="T5" fmla="*/ 12 h 12"/>
                <a:gd name="T6" fmla="*/ 29 w 29"/>
                <a:gd name="T7" fmla="*/ 12 h 12"/>
                <a:gd name="T8" fmla="*/ 29 w 29"/>
                <a:gd name="T9" fmla="*/ 0 h 12"/>
                <a:gd name="T10" fmla="*/ 29 w 2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2">
                  <a:moveTo>
                    <a:pt x="29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9" y="12"/>
                  </a:lnTo>
                  <a:lnTo>
                    <a:pt x="29" y="0"/>
                  </a:lnTo>
                  <a:lnTo>
                    <a:pt x="29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65" name="Freeform 417"/>
            <p:cNvSpPr>
              <a:spLocks/>
            </p:cNvSpPr>
            <p:nvPr/>
          </p:nvSpPr>
          <p:spPr bwMode="auto">
            <a:xfrm>
              <a:off x="2679" y="1755"/>
              <a:ext cx="188" cy="120"/>
            </a:xfrm>
            <a:custGeom>
              <a:avLst/>
              <a:gdLst>
                <a:gd name="T0" fmla="*/ 14 w 366"/>
                <a:gd name="T1" fmla="*/ 13 h 228"/>
                <a:gd name="T2" fmla="*/ 0 w 366"/>
                <a:gd name="T3" fmla="*/ 38 h 228"/>
                <a:gd name="T4" fmla="*/ 28 w 366"/>
                <a:gd name="T5" fmla="*/ 51 h 228"/>
                <a:gd name="T6" fmla="*/ 112 w 366"/>
                <a:gd name="T7" fmla="*/ 63 h 228"/>
                <a:gd name="T8" fmla="*/ 112 w 366"/>
                <a:gd name="T9" fmla="*/ 76 h 228"/>
                <a:gd name="T10" fmla="*/ 98 w 366"/>
                <a:gd name="T11" fmla="*/ 76 h 228"/>
                <a:gd name="T12" fmla="*/ 126 w 366"/>
                <a:gd name="T13" fmla="*/ 114 h 228"/>
                <a:gd name="T14" fmla="*/ 169 w 366"/>
                <a:gd name="T15" fmla="*/ 139 h 228"/>
                <a:gd name="T16" fmla="*/ 226 w 366"/>
                <a:gd name="T17" fmla="*/ 151 h 228"/>
                <a:gd name="T18" fmla="*/ 241 w 366"/>
                <a:gd name="T19" fmla="*/ 177 h 228"/>
                <a:gd name="T20" fmla="*/ 267 w 366"/>
                <a:gd name="T21" fmla="*/ 177 h 228"/>
                <a:gd name="T22" fmla="*/ 295 w 366"/>
                <a:gd name="T23" fmla="*/ 189 h 228"/>
                <a:gd name="T24" fmla="*/ 323 w 366"/>
                <a:gd name="T25" fmla="*/ 214 h 228"/>
                <a:gd name="T26" fmla="*/ 337 w 366"/>
                <a:gd name="T27" fmla="*/ 228 h 228"/>
                <a:gd name="T28" fmla="*/ 366 w 366"/>
                <a:gd name="T29" fmla="*/ 214 h 228"/>
                <a:gd name="T30" fmla="*/ 351 w 366"/>
                <a:gd name="T31" fmla="*/ 189 h 228"/>
                <a:gd name="T32" fmla="*/ 366 w 366"/>
                <a:gd name="T33" fmla="*/ 177 h 228"/>
                <a:gd name="T34" fmla="*/ 337 w 366"/>
                <a:gd name="T35" fmla="*/ 139 h 228"/>
                <a:gd name="T36" fmla="*/ 353 w 366"/>
                <a:gd name="T37" fmla="*/ 137 h 228"/>
                <a:gd name="T38" fmla="*/ 353 w 366"/>
                <a:gd name="T39" fmla="*/ 115 h 228"/>
                <a:gd name="T40" fmla="*/ 361 w 366"/>
                <a:gd name="T41" fmla="*/ 100 h 228"/>
                <a:gd name="T42" fmla="*/ 354 w 366"/>
                <a:gd name="T43" fmla="*/ 89 h 228"/>
                <a:gd name="T44" fmla="*/ 310 w 366"/>
                <a:gd name="T45" fmla="*/ 76 h 228"/>
                <a:gd name="T46" fmla="*/ 281 w 366"/>
                <a:gd name="T47" fmla="*/ 51 h 228"/>
                <a:gd name="T48" fmla="*/ 281 w 366"/>
                <a:gd name="T49" fmla="*/ 38 h 228"/>
                <a:gd name="T50" fmla="*/ 226 w 366"/>
                <a:gd name="T51" fmla="*/ 51 h 228"/>
                <a:gd name="T52" fmla="*/ 197 w 366"/>
                <a:gd name="T53" fmla="*/ 63 h 228"/>
                <a:gd name="T54" fmla="*/ 169 w 366"/>
                <a:gd name="T55" fmla="*/ 26 h 228"/>
                <a:gd name="T56" fmla="*/ 112 w 366"/>
                <a:gd name="T57" fmla="*/ 0 h 228"/>
                <a:gd name="T58" fmla="*/ 84 w 366"/>
                <a:gd name="T59" fmla="*/ 13 h 228"/>
                <a:gd name="T60" fmla="*/ 69 w 366"/>
                <a:gd name="T61" fmla="*/ 13 h 228"/>
                <a:gd name="T62" fmla="*/ 42 w 366"/>
                <a:gd name="T63" fmla="*/ 13 h 228"/>
                <a:gd name="T64" fmla="*/ 14 w 366"/>
                <a:gd name="T65" fmla="*/ 13 h 228"/>
                <a:gd name="T66" fmla="*/ 14 w 366"/>
                <a:gd name="T67" fmla="*/ 1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6" h="228">
                  <a:moveTo>
                    <a:pt x="14" y="13"/>
                  </a:moveTo>
                  <a:lnTo>
                    <a:pt x="0" y="38"/>
                  </a:lnTo>
                  <a:lnTo>
                    <a:pt x="28" y="51"/>
                  </a:lnTo>
                  <a:lnTo>
                    <a:pt x="112" y="63"/>
                  </a:lnTo>
                  <a:lnTo>
                    <a:pt x="112" y="76"/>
                  </a:lnTo>
                  <a:lnTo>
                    <a:pt x="98" y="76"/>
                  </a:lnTo>
                  <a:lnTo>
                    <a:pt x="126" y="114"/>
                  </a:lnTo>
                  <a:lnTo>
                    <a:pt x="169" y="139"/>
                  </a:lnTo>
                  <a:lnTo>
                    <a:pt x="226" y="151"/>
                  </a:lnTo>
                  <a:lnTo>
                    <a:pt x="241" y="177"/>
                  </a:lnTo>
                  <a:lnTo>
                    <a:pt x="267" y="177"/>
                  </a:lnTo>
                  <a:lnTo>
                    <a:pt x="295" y="189"/>
                  </a:lnTo>
                  <a:lnTo>
                    <a:pt x="323" y="214"/>
                  </a:lnTo>
                  <a:lnTo>
                    <a:pt x="337" y="228"/>
                  </a:lnTo>
                  <a:lnTo>
                    <a:pt x="366" y="214"/>
                  </a:lnTo>
                  <a:lnTo>
                    <a:pt x="351" y="189"/>
                  </a:lnTo>
                  <a:lnTo>
                    <a:pt x="366" y="177"/>
                  </a:lnTo>
                  <a:lnTo>
                    <a:pt x="337" y="139"/>
                  </a:lnTo>
                  <a:lnTo>
                    <a:pt x="353" y="137"/>
                  </a:lnTo>
                  <a:lnTo>
                    <a:pt x="353" y="115"/>
                  </a:lnTo>
                  <a:lnTo>
                    <a:pt x="361" y="100"/>
                  </a:lnTo>
                  <a:lnTo>
                    <a:pt x="354" y="89"/>
                  </a:lnTo>
                  <a:lnTo>
                    <a:pt x="310" y="76"/>
                  </a:lnTo>
                  <a:lnTo>
                    <a:pt x="281" y="51"/>
                  </a:lnTo>
                  <a:lnTo>
                    <a:pt x="281" y="38"/>
                  </a:lnTo>
                  <a:lnTo>
                    <a:pt x="226" y="51"/>
                  </a:lnTo>
                  <a:lnTo>
                    <a:pt x="197" y="63"/>
                  </a:lnTo>
                  <a:lnTo>
                    <a:pt x="169" y="26"/>
                  </a:lnTo>
                  <a:lnTo>
                    <a:pt x="112" y="0"/>
                  </a:lnTo>
                  <a:lnTo>
                    <a:pt x="84" y="13"/>
                  </a:lnTo>
                  <a:lnTo>
                    <a:pt x="69" y="13"/>
                  </a:lnTo>
                  <a:lnTo>
                    <a:pt x="42" y="13"/>
                  </a:lnTo>
                  <a:lnTo>
                    <a:pt x="14" y="13"/>
                  </a:lnTo>
                  <a:lnTo>
                    <a:pt x="14" y="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66" name="Freeform 418"/>
            <p:cNvSpPr>
              <a:spLocks/>
            </p:cNvSpPr>
            <p:nvPr/>
          </p:nvSpPr>
          <p:spPr bwMode="auto">
            <a:xfrm>
              <a:off x="2679" y="1755"/>
              <a:ext cx="188" cy="120"/>
            </a:xfrm>
            <a:custGeom>
              <a:avLst/>
              <a:gdLst>
                <a:gd name="T0" fmla="*/ 14 w 366"/>
                <a:gd name="T1" fmla="*/ 13 h 228"/>
                <a:gd name="T2" fmla="*/ 0 w 366"/>
                <a:gd name="T3" fmla="*/ 38 h 228"/>
                <a:gd name="T4" fmla="*/ 28 w 366"/>
                <a:gd name="T5" fmla="*/ 51 h 228"/>
                <a:gd name="T6" fmla="*/ 112 w 366"/>
                <a:gd name="T7" fmla="*/ 63 h 228"/>
                <a:gd name="T8" fmla="*/ 112 w 366"/>
                <a:gd name="T9" fmla="*/ 76 h 228"/>
                <a:gd name="T10" fmla="*/ 98 w 366"/>
                <a:gd name="T11" fmla="*/ 76 h 228"/>
                <a:gd name="T12" fmla="*/ 126 w 366"/>
                <a:gd name="T13" fmla="*/ 114 h 228"/>
                <a:gd name="T14" fmla="*/ 169 w 366"/>
                <a:gd name="T15" fmla="*/ 139 h 228"/>
                <a:gd name="T16" fmla="*/ 226 w 366"/>
                <a:gd name="T17" fmla="*/ 151 h 228"/>
                <a:gd name="T18" fmla="*/ 241 w 366"/>
                <a:gd name="T19" fmla="*/ 177 h 228"/>
                <a:gd name="T20" fmla="*/ 267 w 366"/>
                <a:gd name="T21" fmla="*/ 177 h 228"/>
                <a:gd name="T22" fmla="*/ 295 w 366"/>
                <a:gd name="T23" fmla="*/ 189 h 228"/>
                <a:gd name="T24" fmla="*/ 323 w 366"/>
                <a:gd name="T25" fmla="*/ 214 h 228"/>
                <a:gd name="T26" fmla="*/ 337 w 366"/>
                <a:gd name="T27" fmla="*/ 228 h 228"/>
                <a:gd name="T28" fmla="*/ 366 w 366"/>
                <a:gd name="T29" fmla="*/ 214 h 228"/>
                <a:gd name="T30" fmla="*/ 351 w 366"/>
                <a:gd name="T31" fmla="*/ 189 h 228"/>
                <a:gd name="T32" fmla="*/ 366 w 366"/>
                <a:gd name="T33" fmla="*/ 177 h 228"/>
                <a:gd name="T34" fmla="*/ 337 w 366"/>
                <a:gd name="T35" fmla="*/ 139 h 228"/>
                <a:gd name="T36" fmla="*/ 353 w 366"/>
                <a:gd name="T37" fmla="*/ 137 h 228"/>
                <a:gd name="T38" fmla="*/ 353 w 366"/>
                <a:gd name="T39" fmla="*/ 115 h 228"/>
                <a:gd name="T40" fmla="*/ 361 w 366"/>
                <a:gd name="T41" fmla="*/ 100 h 228"/>
                <a:gd name="T42" fmla="*/ 354 w 366"/>
                <a:gd name="T43" fmla="*/ 89 h 228"/>
                <a:gd name="T44" fmla="*/ 310 w 366"/>
                <a:gd name="T45" fmla="*/ 76 h 228"/>
                <a:gd name="T46" fmla="*/ 281 w 366"/>
                <a:gd name="T47" fmla="*/ 51 h 228"/>
                <a:gd name="T48" fmla="*/ 281 w 366"/>
                <a:gd name="T49" fmla="*/ 38 h 228"/>
                <a:gd name="T50" fmla="*/ 226 w 366"/>
                <a:gd name="T51" fmla="*/ 51 h 228"/>
                <a:gd name="T52" fmla="*/ 197 w 366"/>
                <a:gd name="T53" fmla="*/ 63 h 228"/>
                <a:gd name="T54" fmla="*/ 169 w 366"/>
                <a:gd name="T55" fmla="*/ 26 h 228"/>
                <a:gd name="T56" fmla="*/ 112 w 366"/>
                <a:gd name="T57" fmla="*/ 0 h 228"/>
                <a:gd name="T58" fmla="*/ 84 w 366"/>
                <a:gd name="T59" fmla="*/ 13 h 228"/>
                <a:gd name="T60" fmla="*/ 69 w 366"/>
                <a:gd name="T61" fmla="*/ 13 h 228"/>
                <a:gd name="T62" fmla="*/ 42 w 366"/>
                <a:gd name="T63" fmla="*/ 13 h 228"/>
                <a:gd name="T64" fmla="*/ 14 w 366"/>
                <a:gd name="T65" fmla="*/ 13 h 228"/>
                <a:gd name="T66" fmla="*/ 14 w 366"/>
                <a:gd name="T67" fmla="*/ 1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6" h="228">
                  <a:moveTo>
                    <a:pt x="14" y="13"/>
                  </a:moveTo>
                  <a:lnTo>
                    <a:pt x="0" y="38"/>
                  </a:lnTo>
                  <a:lnTo>
                    <a:pt x="28" y="51"/>
                  </a:lnTo>
                  <a:lnTo>
                    <a:pt x="112" y="63"/>
                  </a:lnTo>
                  <a:lnTo>
                    <a:pt x="112" y="76"/>
                  </a:lnTo>
                  <a:lnTo>
                    <a:pt x="98" y="76"/>
                  </a:lnTo>
                  <a:lnTo>
                    <a:pt x="126" y="114"/>
                  </a:lnTo>
                  <a:lnTo>
                    <a:pt x="169" y="139"/>
                  </a:lnTo>
                  <a:lnTo>
                    <a:pt x="226" y="151"/>
                  </a:lnTo>
                  <a:lnTo>
                    <a:pt x="241" y="177"/>
                  </a:lnTo>
                  <a:lnTo>
                    <a:pt x="267" y="177"/>
                  </a:lnTo>
                  <a:lnTo>
                    <a:pt x="295" y="189"/>
                  </a:lnTo>
                  <a:lnTo>
                    <a:pt x="323" y="214"/>
                  </a:lnTo>
                  <a:lnTo>
                    <a:pt x="337" y="228"/>
                  </a:lnTo>
                  <a:lnTo>
                    <a:pt x="366" y="214"/>
                  </a:lnTo>
                  <a:lnTo>
                    <a:pt x="351" y="189"/>
                  </a:lnTo>
                  <a:lnTo>
                    <a:pt x="366" y="177"/>
                  </a:lnTo>
                  <a:lnTo>
                    <a:pt x="337" y="139"/>
                  </a:lnTo>
                  <a:lnTo>
                    <a:pt x="353" y="137"/>
                  </a:lnTo>
                  <a:lnTo>
                    <a:pt x="353" y="115"/>
                  </a:lnTo>
                  <a:lnTo>
                    <a:pt x="361" y="100"/>
                  </a:lnTo>
                  <a:lnTo>
                    <a:pt x="354" y="89"/>
                  </a:lnTo>
                  <a:lnTo>
                    <a:pt x="310" y="76"/>
                  </a:lnTo>
                  <a:lnTo>
                    <a:pt x="281" y="51"/>
                  </a:lnTo>
                  <a:lnTo>
                    <a:pt x="281" y="38"/>
                  </a:lnTo>
                  <a:lnTo>
                    <a:pt x="226" y="51"/>
                  </a:lnTo>
                  <a:lnTo>
                    <a:pt x="197" y="63"/>
                  </a:lnTo>
                  <a:lnTo>
                    <a:pt x="169" y="26"/>
                  </a:lnTo>
                  <a:lnTo>
                    <a:pt x="112" y="0"/>
                  </a:lnTo>
                  <a:lnTo>
                    <a:pt x="84" y="13"/>
                  </a:lnTo>
                  <a:lnTo>
                    <a:pt x="69" y="13"/>
                  </a:lnTo>
                  <a:lnTo>
                    <a:pt x="42" y="13"/>
                  </a:lnTo>
                  <a:lnTo>
                    <a:pt x="14" y="13"/>
                  </a:lnTo>
                  <a:lnTo>
                    <a:pt x="14" y="13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67" name="Freeform 419"/>
            <p:cNvSpPr>
              <a:spLocks/>
            </p:cNvSpPr>
            <p:nvPr/>
          </p:nvSpPr>
          <p:spPr bwMode="auto">
            <a:xfrm>
              <a:off x="2634" y="1702"/>
              <a:ext cx="137" cy="59"/>
            </a:xfrm>
            <a:custGeom>
              <a:avLst/>
              <a:gdLst>
                <a:gd name="T0" fmla="*/ 0 w 267"/>
                <a:gd name="T1" fmla="*/ 78 h 114"/>
                <a:gd name="T2" fmla="*/ 4 w 267"/>
                <a:gd name="T3" fmla="*/ 88 h 114"/>
                <a:gd name="T4" fmla="*/ 46 w 267"/>
                <a:gd name="T5" fmla="*/ 101 h 114"/>
                <a:gd name="T6" fmla="*/ 62 w 267"/>
                <a:gd name="T7" fmla="*/ 77 h 114"/>
                <a:gd name="T8" fmla="*/ 117 w 267"/>
                <a:gd name="T9" fmla="*/ 86 h 114"/>
                <a:gd name="T10" fmla="*/ 117 w 267"/>
                <a:gd name="T11" fmla="*/ 101 h 114"/>
                <a:gd name="T12" fmla="*/ 103 w 267"/>
                <a:gd name="T13" fmla="*/ 114 h 114"/>
                <a:gd name="T14" fmla="*/ 177 w 267"/>
                <a:gd name="T15" fmla="*/ 113 h 114"/>
                <a:gd name="T16" fmla="*/ 199 w 267"/>
                <a:gd name="T17" fmla="*/ 102 h 114"/>
                <a:gd name="T18" fmla="*/ 214 w 267"/>
                <a:gd name="T19" fmla="*/ 102 h 114"/>
                <a:gd name="T20" fmla="*/ 229 w 267"/>
                <a:gd name="T21" fmla="*/ 77 h 114"/>
                <a:gd name="T22" fmla="*/ 267 w 267"/>
                <a:gd name="T23" fmla="*/ 52 h 114"/>
                <a:gd name="T24" fmla="*/ 253 w 267"/>
                <a:gd name="T25" fmla="*/ 29 h 114"/>
                <a:gd name="T26" fmla="*/ 244 w 267"/>
                <a:gd name="T27" fmla="*/ 13 h 114"/>
                <a:gd name="T28" fmla="*/ 233 w 267"/>
                <a:gd name="T29" fmla="*/ 13 h 114"/>
                <a:gd name="T30" fmla="*/ 201 w 267"/>
                <a:gd name="T31" fmla="*/ 0 h 114"/>
                <a:gd name="T32" fmla="*/ 175 w 267"/>
                <a:gd name="T33" fmla="*/ 9 h 114"/>
                <a:gd name="T34" fmla="*/ 133 w 267"/>
                <a:gd name="T35" fmla="*/ 15 h 114"/>
                <a:gd name="T36" fmla="*/ 103 w 267"/>
                <a:gd name="T37" fmla="*/ 25 h 114"/>
                <a:gd name="T38" fmla="*/ 103 w 267"/>
                <a:gd name="T39" fmla="*/ 51 h 114"/>
                <a:gd name="T40" fmla="*/ 89 w 267"/>
                <a:gd name="T41" fmla="*/ 51 h 114"/>
                <a:gd name="T42" fmla="*/ 32 w 267"/>
                <a:gd name="T43" fmla="*/ 51 h 114"/>
                <a:gd name="T44" fmla="*/ 9 w 267"/>
                <a:gd name="T45" fmla="*/ 57 h 114"/>
                <a:gd name="T46" fmla="*/ 0 w 267"/>
                <a:gd name="T47" fmla="*/ 78 h 114"/>
                <a:gd name="T48" fmla="*/ 0 w 267"/>
                <a:gd name="T49" fmla="*/ 7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7" h="114">
                  <a:moveTo>
                    <a:pt x="0" y="78"/>
                  </a:moveTo>
                  <a:lnTo>
                    <a:pt x="4" y="88"/>
                  </a:lnTo>
                  <a:lnTo>
                    <a:pt x="46" y="101"/>
                  </a:lnTo>
                  <a:lnTo>
                    <a:pt x="62" y="77"/>
                  </a:lnTo>
                  <a:lnTo>
                    <a:pt x="117" y="86"/>
                  </a:lnTo>
                  <a:lnTo>
                    <a:pt x="117" y="101"/>
                  </a:lnTo>
                  <a:lnTo>
                    <a:pt x="103" y="114"/>
                  </a:lnTo>
                  <a:lnTo>
                    <a:pt x="177" y="113"/>
                  </a:lnTo>
                  <a:lnTo>
                    <a:pt x="199" y="102"/>
                  </a:lnTo>
                  <a:lnTo>
                    <a:pt x="214" y="102"/>
                  </a:lnTo>
                  <a:lnTo>
                    <a:pt x="229" y="77"/>
                  </a:lnTo>
                  <a:lnTo>
                    <a:pt x="267" y="52"/>
                  </a:lnTo>
                  <a:lnTo>
                    <a:pt x="253" y="29"/>
                  </a:lnTo>
                  <a:lnTo>
                    <a:pt x="244" y="13"/>
                  </a:lnTo>
                  <a:lnTo>
                    <a:pt x="233" y="13"/>
                  </a:lnTo>
                  <a:lnTo>
                    <a:pt x="201" y="0"/>
                  </a:lnTo>
                  <a:lnTo>
                    <a:pt x="175" y="9"/>
                  </a:lnTo>
                  <a:lnTo>
                    <a:pt x="133" y="15"/>
                  </a:lnTo>
                  <a:lnTo>
                    <a:pt x="103" y="25"/>
                  </a:lnTo>
                  <a:lnTo>
                    <a:pt x="103" y="51"/>
                  </a:lnTo>
                  <a:lnTo>
                    <a:pt x="89" y="51"/>
                  </a:lnTo>
                  <a:lnTo>
                    <a:pt x="32" y="51"/>
                  </a:lnTo>
                  <a:lnTo>
                    <a:pt x="9" y="57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68" name="Freeform 420"/>
            <p:cNvSpPr>
              <a:spLocks/>
            </p:cNvSpPr>
            <p:nvPr/>
          </p:nvSpPr>
          <p:spPr bwMode="auto">
            <a:xfrm>
              <a:off x="2634" y="1702"/>
              <a:ext cx="137" cy="59"/>
            </a:xfrm>
            <a:custGeom>
              <a:avLst/>
              <a:gdLst>
                <a:gd name="T0" fmla="*/ 0 w 267"/>
                <a:gd name="T1" fmla="*/ 78 h 114"/>
                <a:gd name="T2" fmla="*/ 4 w 267"/>
                <a:gd name="T3" fmla="*/ 88 h 114"/>
                <a:gd name="T4" fmla="*/ 46 w 267"/>
                <a:gd name="T5" fmla="*/ 101 h 114"/>
                <a:gd name="T6" fmla="*/ 62 w 267"/>
                <a:gd name="T7" fmla="*/ 77 h 114"/>
                <a:gd name="T8" fmla="*/ 117 w 267"/>
                <a:gd name="T9" fmla="*/ 86 h 114"/>
                <a:gd name="T10" fmla="*/ 117 w 267"/>
                <a:gd name="T11" fmla="*/ 101 h 114"/>
                <a:gd name="T12" fmla="*/ 103 w 267"/>
                <a:gd name="T13" fmla="*/ 114 h 114"/>
                <a:gd name="T14" fmla="*/ 177 w 267"/>
                <a:gd name="T15" fmla="*/ 113 h 114"/>
                <a:gd name="T16" fmla="*/ 199 w 267"/>
                <a:gd name="T17" fmla="*/ 102 h 114"/>
                <a:gd name="T18" fmla="*/ 214 w 267"/>
                <a:gd name="T19" fmla="*/ 102 h 114"/>
                <a:gd name="T20" fmla="*/ 229 w 267"/>
                <a:gd name="T21" fmla="*/ 77 h 114"/>
                <a:gd name="T22" fmla="*/ 267 w 267"/>
                <a:gd name="T23" fmla="*/ 52 h 114"/>
                <a:gd name="T24" fmla="*/ 253 w 267"/>
                <a:gd name="T25" fmla="*/ 29 h 114"/>
                <a:gd name="T26" fmla="*/ 244 w 267"/>
                <a:gd name="T27" fmla="*/ 13 h 114"/>
                <a:gd name="T28" fmla="*/ 233 w 267"/>
                <a:gd name="T29" fmla="*/ 13 h 114"/>
                <a:gd name="T30" fmla="*/ 201 w 267"/>
                <a:gd name="T31" fmla="*/ 0 h 114"/>
                <a:gd name="T32" fmla="*/ 175 w 267"/>
                <a:gd name="T33" fmla="*/ 9 h 114"/>
                <a:gd name="T34" fmla="*/ 133 w 267"/>
                <a:gd name="T35" fmla="*/ 15 h 114"/>
                <a:gd name="T36" fmla="*/ 103 w 267"/>
                <a:gd name="T37" fmla="*/ 25 h 114"/>
                <a:gd name="T38" fmla="*/ 103 w 267"/>
                <a:gd name="T39" fmla="*/ 51 h 114"/>
                <a:gd name="T40" fmla="*/ 89 w 267"/>
                <a:gd name="T41" fmla="*/ 51 h 114"/>
                <a:gd name="T42" fmla="*/ 32 w 267"/>
                <a:gd name="T43" fmla="*/ 51 h 114"/>
                <a:gd name="T44" fmla="*/ 9 w 267"/>
                <a:gd name="T45" fmla="*/ 57 h 114"/>
                <a:gd name="T46" fmla="*/ 0 w 267"/>
                <a:gd name="T47" fmla="*/ 78 h 114"/>
                <a:gd name="T48" fmla="*/ 0 w 267"/>
                <a:gd name="T49" fmla="*/ 7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7" h="114">
                  <a:moveTo>
                    <a:pt x="0" y="78"/>
                  </a:moveTo>
                  <a:lnTo>
                    <a:pt x="4" y="88"/>
                  </a:lnTo>
                  <a:lnTo>
                    <a:pt x="46" y="101"/>
                  </a:lnTo>
                  <a:lnTo>
                    <a:pt x="62" y="77"/>
                  </a:lnTo>
                  <a:lnTo>
                    <a:pt x="117" y="86"/>
                  </a:lnTo>
                  <a:lnTo>
                    <a:pt x="117" y="101"/>
                  </a:lnTo>
                  <a:lnTo>
                    <a:pt x="103" y="114"/>
                  </a:lnTo>
                  <a:lnTo>
                    <a:pt x="177" y="113"/>
                  </a:lnTo>
                  <a:lnTo>
                    <a:pt x="199" y="102"/>
                  </a:lnTo>
                  <a:lnTo>
                    <a:pt x="214" y="102"/>
                  </a:lnTo>
                  <a:lnTo>
                    <a:pt x="229" y="77"/>
                  </a:lnTo>
                  <a:lnTo>
                    <a:pt x="267" y="52"/>
                  </a:lnTo>
                  <a:lnTo>
                    <a:pt x="253" y="29"/>
                  </a:lnTo>
                  <a:lnTo>
                    <a:pt x="244" y="13"/>
                  </a:lnTo>
                  <a:lnTo>
                    <a:pt x="233" y="13"/>
                  </a:lnTo>
                  <a:lnTo>
                    <a:pt x="201" y="0"/>
                  </a:lnTo>
                  <a:lnTo>
                    <a:pt x="175" y="9"/>
                  </a:lnTo>
                  <a:lnTo>
                    <a:pt x="133" y="15"/>
                  </a:lnTo>
                  <a:lnTo>
                    <a:pt x="103" y="25"/>
                  </a:lnTo>
                  <a:lnTo>
                    <a:pt x="103" y="51"/>
                  </a:lnTo>
                  <a:lnTo>
                    <a:pt x="89" y="51"/>
                  </a:lnTo>
                  <a:lnTo>
                    <a:pt x="32" y="51"/>
                  </a:lnTo>
                  <a:lnTo>
                    <a:pt x="9" y="57"/>
                  </a:lnTo>
                  <a:lnTo>
                    <a:pt x="0" y="78"/>
                  </a:lnTo>
                  <a:lnTo>
                    <a:pt x="0" y="78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69" name="Freeform 421"/>
            <p:cNvSpPr>
              <a:spLocks/>
            </p:cNvSpPr>
            <p:nvPr/>
          </p:nvSpPr>
          <p:spPr bwMode="auto">
            <a:xfrm>
              <a:off x="2740" y="1720"/>
              <a:ext cx="120" cy="67"/>
            </a:xfrm>
            <a:custGeom>
              <a:avLst/>
              <a:gdLst>
                <a:gd name="T0" fmla="*/ 65 w 233"/>
                <a:gd name="T1" fmla="*/ 14 h 126"/>
                <a:gd name="T2" fmla="*/ 22 w 233"/>
                <a:gd name="T3" fmla="*/ 40 h 126"/>
                <a:gd name="T4" fmla="*/ 0 w 233"/>
                <a:gd name="T5" fmla="*/ 67 h 126"/>
                <a:gd name="T6" fmla="*/ 44 w 233"/>
                <a:gd name="T7" fmla="*/ 89 h 126"/>
                <a:gd name="T8" fmla="*/ 65 w 233"/>
                <a:gd name="T9" fmla="*/ 115 h 126"/>
                <a:gd name="T10" fmla="*/ 74 w 233"/>
                <a:gd name="T11" fmla="*/ 126 h 126"/>
                <a:gd name="T12" fmla="*/ 109 w 233"/>
                <a:gd name="T13" fmla="*/ 113 h 126"/>
                <a:gd name="T14" fmla="*/ 127 w 233"/>
                <a:gd name="T15" fmla="*/ 109 h 126"/>
                <a:gd name="T16" fmla="*/ 149 w 233"/>
                <a:gd name="T17" fmla="*/ 102 h 126"/>
                <a:gd name="T18" fmla="*/ 163 w 233"/>
                <a:gd name="T19" fmla="*/ 90 h 126"/>
                <a:gd name="T20" fmla="*/ 192 w 233"/>
                <a:gd name="T21" fmla="*/ 64 h 126"/>
                <a:gd name="T22" fmla="*/ 218 w 233"/>
                <a:gd name="T23" fmla="*/ 34 h 126"/>
                <a:gd name="T24" fmla="*/ 233 w 233"/>
                <a:gd name="T25" fmla="*/ 0 h 126"/>
                <a:gd name="T26" fmla="*/ 163 w 233"/>
                <a:gd name="T27" fmla="*/ 2 h 126"/>
                <a:gd name="T28" fmla="*/ 123 w 233"/>
                <a:gd name="T29" fmla="*/ 14 h 126"/>
                <a:gd name="T30" fmla="*/ 65 w 233"/>
                <a:gd name="T31" fmla="*/ 14 h 126"/>
                <a:gd name="T32" fmla="*/ 65 w 233"/>
                <a:gd name="T33" fmla="*/ 1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3" h="126">
                  <a:moveTo>
                    <a:pt x="65" y="14"/>
                  </a:moveTo>
                  <a:lnTo>
                    <a:pt x="22" y="40"/>
                  </a:lnTo>
                  <a:lnTo>
                    <a:pt x="0" y="67"/>
                  </a:lnTo>
                  <a:lnTo>
                    <a:pt x="44" y="89"/>
                  </a:lnTo>
                  <a:lnTo>
                    <a:pt x="65" y="115"/>
                  </a:lnTo>
                  <a:lnTo>
                    <a:pt x="74" y="126"/>
                  </a:lnTo>
                  <a:lnTo>
                    <a:pt x="109" y="113"/>
                  </a:lnTo>
                  <a:lnTo>
                    <a:pt x="127" y="109"/>
                  </a:lnTo>
                  <a:lnTo>
                    <a:pt x="149" y="102"/>
                  </a:lnTo>
                  <a:lnTo>
                    <a:pt x="163" y="90"/>
                  </a:lnTo>
                  <a:lnTo>
                    <a:pt x="192" y="64"/>
                  </a:lnTo>
                  <a:lnTo>
                    <a:pt x="218" y="34"/>
                  </a:lnTo>
                  <a:lnTo>
                    <a:pt x="233" y="0"/>
                  </a:lnTo>
                  <a:lnTo>
                    <a:pt x="163" y="2"/>
                  </a:lnTo>
                  <a:lnTo>
                    <a:pt x="123" y="14"/>
                  </a:lnTo>
                  <a:lnTo>
                    <a:pt x="65" y="14"/>
                  </a:lnTo>
                  <a:lnTo>
                    <a:pt x="65" y="14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70" name="Freeform 422"/>
            <p:cNvSpPr>
              <a:spLocks/>
            </p:cNvSpPr>
            <p:nvPr/>
          </p:nvSpPr>
          <p:spPr bwMode="auto">
            <a:xfrm>
              <a:off x="2740" y="1720"/>
              <a:ext cx="120" cy="67"/>
            </a:xfrm>
            <a:custGeom>
              <a:avLst/>
              <a:gdLst>
                <a:gd name="T0" fmla="*/ 65 w 233"/>
                <a:gd name="T1" fmla="*/ 14 h 126"/>
                <a:gd name="T2" fmla="*/ 22 w 233"/>
                <a:gd name="T3" fmla="*/ 40 h 126"/>
                <a:gd name="T4" fmla="*/ 0 w 233"/>
                <a:gd name="T5" fmla="*/ 67 h 126"/>
                <a:gd name="T6" fmla="*/ 44 w 233"/>
                <a:gd name="T7" fmla="*/ 89 h 126"/>
                <a:gd name="T8" fmla="*/ 65 w 233"/>
                <a:gd name="T9" fmla="*/ 115 h 126"/>
                <a:gd name="T10" fmla="*/ 74 w 233"/>
                <a:gd name="T11" fmla="*/ 126 h 126"/>
                <a:gd name="T12" fmla="*/ 109 w 233"/>
                <a:gd name="T13" fmla="*/ 113 h 126"/>
                <a:gd name="T14" fmla="*/ 127 w 233"/>
                <a:gd name="T15" fmla="*/ 109 h 126"/>
                <a:gd name="T16" fmla="*/ 149 w 233"/>
                <a:gd name="T17" fmla="*/ 102 h 126"/>
                <a:gd name="T18" fmla="*/ 163 w 233"/>
                <a:gd name="T19" fmla="*/ 90 h 126"/>
                <a:gd name="T20" fmla="*/ 192 w 233"/>
                <a:gd name="T21" fmla="*/ 64 h 126"/>
                <a:gd name="T22" fmla="*/ 218 w 233"/>
                <a:gd name="T23" fmla="*/ 34 h 126"/>
                <a:gd name="T24" fmla="*/ 233 w 233"/>
                <a:gd name="T25" fmla="*/ 0 h 126"/>
                <a:gd name="T26" fmla="*/ 163 w 233"/>
                <a:gd name="T27" fmla="*/ 2 h 126"/>
                <a:gd name="T28" fmla="*/ 123 w 233"/>
                <a:gd name="T29" fmla="*/ 14 h 126"/>
                <a:gd name="T30" fmla="*/ 65 w 233"/>
                <a:gd name="T31" fmla="*/ 14 h 126"/>
                <a:gd name="T32" fmla="*/ 65 w 233"/>
                <a:gd name="T33" fmla="*/ 1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3" h="126">
                  <a:moveTo>
                    <a:pt x="65" y="14"/>
                  </a:moveTo>
                  <a:lnTo>
                    <a:pt x="22" y="40"/>
                  </a:lnTo>
                  <a:lnTo>
                    <a:pt x="0" y="67"/>
                  </a:lnTo>
                  <a:lnTo>
                    <a:pt x="44" y="89"/>
                  </a:lnTo>
                  <a:lnTo>
                    <a:pt x="65" y="115"/>
                  </a:lnTo>
                  <a:lnTo>
                    <a:pt x="74" y="126"/>
                  </a:lnTo>
                  <a:lnTo>
                    <a:pt x="109" y="113"/>
                  </a:lnTo>
                  <a:lnTo>
                    <a:pt x="127" y="109"/>
                  </a:lnTo>
                  <a:lnTo>
                    <a:pt x="149" y="102"/>
                  </a:lnTo>
                  <a:lnTo>
                    <a:pt x="163" y="90"/>
                  </a:lnTo>
                  <a:lnTo>
                    <a:pt x="192" y="64"/>
                  </a:lnTo>
                  <a:lnTo>
                    <a:pt x="218" y="34"/>
                  </a:lnTo>
                  <a:lnTo>
                    <a:pt x="233" y="0"/>
                  </a:lnTo>
                  <a:lnTo>
                    <a:pt x="163" y="2"/>
                  </a:lnTo>
                  <a:lnTo>
                    <a:pt x="123" y="14"/>
                  </a:lnTo>
                  <a:lnTo>
                    <a:pt x="65" y="14"/>
                  </a:lnTo>
                  <a:lnTo>
                    <a:pt x="65" y="14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71" name="Freeform 423"/>
            <p:cNvSpPr>
              <a:spLocks/>
            </p:cNvSpPr>
            <p:nvPr/>
          </p:nvSpPr>
          <p:spPr bwMode="auto">
            <a:xfrm>
              <a:off x="2621" y="1731"/>
              <a:ext cx="15" cy="12"/>
            </a:xfrm>
            <a:custGeom>
              <a:avLst/>
              <a:gdLst>
                <a:gd name="T0" fmla="*/ 32 w 32"/>
                <a:gd name="T1" fmla="*/ 0 h 21"/>
                <a:gd name="T2" fmla="*/ 0 w 32"/>
                <a:gd name="T3" fmla="*/ 0 h 21"/>
                <a:gd name="T4" fmla="*/ 4 w 32"/>
                <a:gd name="T5" fmla="*/ 19 h 21"/>
                <a:gd name="T6" fmla="*/ 24 w 32"/>
                <a:gd name="T7" fmla="*/ 21 h 21"/>
                <a:gd name="T8" fmla="*/ 32 w 32"/>
                <a:gd name="T9" fmla="*/ 0 h 21"/>
                <a:gd name="T10" fmla="*/ 32 w 32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1">
                  <a:moveTo>
                    <a:pt x="32" y="0"/>
                  </a:moveTo>
                  <a:lnTo>
                    <a:pt x="0" y="0"/>
                  </a:lnTo>
                  <a:lnTo>
                    <a:pt x="4" y="19"/>
                  </a:lnTo>
                  <a:lnTo>
                    <a:pt x="24" y="21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72" name="Freeform 424"/>
            <p:cNvSpPr>
              <a:spLocks/>
            </p:cNvSpPr>
            <p:nvPr/>
          </p:nvSpPr>
          <p:spPr bwMode="auto">
            <a:xfrm>
              <a:off x="2621" y="1731"/>
              <a:ext cx="15" cy="12"/>
            </a:xfrm>
            <a:custGeom>
              <a:avLst/>
              <a:gdLst>
                <a:gd name="T0" fmla="*/ 32 w 32"/>
                <a:gd name="T1" fmla="*/ 0 h 21"/>
                <a:gd name="T2" fmla="*/ 0 w 32"/>
                <a:gd name="T3" fmla="*/ 0 h 21"/>
                <a:gd name="T4" fmla="*/ 4 w 32"/>
                <a:gd name="T5" fmla="*/ 19 h 21"/>
                <a:gd name="T6" fmla="*/ 24 w 32"/>
                <a:gd name="T7" fmla="*/ 21 h 21"/>
                <a:gd name="T8" fmla="*/ 32 w 32"/>
                <a:gd name="T9" fmla="*/ 0 h 21"/>
                <a:gd name="T10" fmla="*/ 32 w 32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1">
                  <a:moveTo>
                    <a:pt x="32" y="0"/>
                  </a:moveTo>
                  <a:lnTo>
                    <a:pt x="0" y="0"/>
                  </a:lnTo>
                  <a:lnTo>
                    <a:pt x="4" y="19"/>
                  </a:lnTo>
                  <a:lnTo>
                    <a:pt x="24" y="21"/>
                  </a:lnTo>
                  <a:lnTo>
                    <a:pt x="32" y="0"/>
                  </a:lnTo>
                  <a:lnTo>
                    <a:pt x="32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73" name="Freeform 425"/>
            <p:cNvSpPr>
              <a:spLocks/>
            </p:cNvSpPr>
            <p:nvPr/>
          </p:nvSpPr>
          <p:spPr bwMode="auto">
            <a:xfrm>
              <a:off x="2564" y="1725"/>
              <a:ext cx="62" cy="49"/>
            </a:xfrm>
            <a:custGeom>
              <a:avLst/>
              <a:gdLst>
                <a:gd name="T0" fmla="*/ 112 w 120"/>
                <a:gd name="T1" fmla="*/ 13 h 91"/>
                <a:gd name="T2" fmla="*/ 60 w 120"/>
                <a:gd name="T3" fmla="*/ 0 h 91"/>
                <a:gd name="T4" fmla="*/ 28 w 120"/>
                <a:gd name="T5" fmla="*/ 15 h 91"/>
                <a:gd name="T6" fmla="*/ 0 w 120"/>
                <a:gd name="T7" fmla="*/ 40 h 91"/>
                <a:gd name="T8" fmla="*/ 14 w 120"/>
                <a:gd name="T9" fmla="*/ 79 h 91"/>
                <a:gd name="T10" fmla="*/ 42 w 120"/>
                <a:gd name="T11" fmla="*/ 91 h 91"/>
                <a:gd name="T12" fmla="*/ 71 w 120"/>
                <a:gd name="T13" fmla="*/ 79 h 91"/>
                <a:gd name="T14" fmla="*/ 78 w 120"/>
                <a:gd name="T15" fmla="*/ 53 h 91"/>
                <a:gd name="T16" fmla="*/ 87 w 120"/>
                <a:gd name="T17" fmla="*/ 53 h 91"/>
                <a:gd name="T18" fmla="*/ 102 w 120"/>
                <a:gd name="T19" fmla="*/ 46 h 91"/>
                <a:gd name="T20" fmla="*/ 112 w 120"/>
                <a:gd name="T21" fmla="*/ 40 h 91"/>
                <a:gd name="T22" fmla="*/ 120 w 120"/>
                <a:gd name="T23" fmla="*/ 30 h 91"/>
                <a:gd name="T24" fmla="*/ 112 w 120"/>
                <a:gd name="T25" fmla="*/ 13 h 91"/>
                <a:gd name="T26" fmla="*/ 112 w 120"/>
                <a:gd name="T27" fmla="*/ 1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91">
                  <a:moveTo>
                    <a:pt x="112" y="13"/>
                  </a:moveTo>
                  <a:lnTo>
                    <a:pt x="60" y="0"/>
                  </a:lnTo>
                  <a:lnTo>
                    <a:pt x="28" y="15"/>
                  </a:lnTo>
                  <a:lnTo>
                    <a:pt x="0" y="40"/>
                  </a:lnTo>
                  <a:lnTo>
                    <a:pt x="14" y="79"/>
                  </a:lnTo>
                  <a:lnTo>
                    <a:pt x="42" y="91"/>
                  </a:lnTo>
                  <a:lnTo>
                    <a:pt x="71" y="79"/>
                  </a:lnTo>
                  <a:lnTo>
                    <a:pt x="78" y="53"/>
                  </a:lnTo>
                  <a:lnTo>
                    <a:pt x="87" y="53"/>
                  </a:lnTo>
                  <a:lnTo>
                    <a:pt x="102" y="46"/>
                  </a:lnTo>
                  <a:lnTo>
                    <a:pt x="112" y="40"/>
                  </a:lnTo>
                  <a:lnTo>
                    <a:pt x="120" y="30"/>
                  </a:lnTo>
                  <a:lnTo>
                    <a:pt x="112" y="13"/>
                  </a:lnTo>
                  <a:lnTo>
                    <a:pt x="112" y="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74" name="Freeform 426"/>
            <p:cNvSpPr>
              <a:spLocks/>
            </p:cNvSpPr>
            <p:nvPr/>
          </p:nvSpPr>
          <p:spPr bwMode="auto">
            <a:xfrm>
              <a:off x="2564" y="1725"/>
              <a:ext cx="62" cy="49"/>
            </a:xfrm>
            <a:custGeom>
              <a:avLst/>
              <a:gdLst>
                <a:gd name="T0" fmla="*/ 112 w 120"/>
                <a:gd name="T1" fmla="*/ 13 h 91"/>
                <a:gd name="T2" fmla="*/ 60 w 120"/>
                <a:gd name="T3" fmla="*/ 0 h 91"/>
                <a:gd name="T4" fmla="*/ 28 w 120"/>
                <a:gd name="T5" fmla="*/ 15 h 91"/>
                <a:gd name="T6" fmla="*/ 0 w 120"/>
                <a:gd name="T7" fmla="*/ 40 h 91"/>
                <a:gd name="T8" fmla="*/ 14 w 120"/>
                <a:gd name="T9" fmla="*/ 79 h 91"/>
                <a:gd name="T10" fmla="*/ 42 w 120"/>
                <a:gd name="T11" fmla="*/ 91 h 91"/>
                <a:gd name="T12" fmla="*/ 71 w 120"/>
                <a:gd name="T13" fmla="*/ 79 h 91"/>
                <a:gd name="T14" fmla="*/ 78 w 120"/>
                <a:gd name="T15" fmla="*/ 53 h 91"/>
                <a:gd name="T16" fmla="*/ 87 w 120"/>
                <a:gd name="T17" fmla="*/ 53 h 91"/>
                <a:gd name="T18" fmla="*/ 102 w 120"/>
                <a:gd name="T19" fmla="*/ 46 h 91"/>
                <a:gd name="T20" fmla="*/ 112 w 120"/>
                <a:gd name="T21" fmla="*/ 40 h 91"/>
                <a:gd name="T22" fmla="*/ 120 w 120"/>
                <a:gd name="T23" fmla="*/ 30 h 91"/>
                <a:gd name="T24" fmla="*/ 112 w 120"/>
                <a:gd name="T25" fmla="*/ 13 h 91"/>
                <a:gd name="T26" fmla="*/ 112 w 120"/>
                <a:gd name="T27" fmla="*/ 1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91">
                  <a:moveTo>
                    <a:pt x="112" y="13"/>
                  </a:moveTo>
                  <a:lnTo>
                    <a:pt x="60" y="0"/>
                  </a:lnTo>
                  <a:lnTo>
                    <a:pt x="28" y="15"/>
                  </a:lnTo>
                  <a:lnTo>
                    <a:pt x="0" y="40"/>
                  </a:lnTo>
                  <a:lnTo>
                    <a:pt x="14" y="79"/>
                  </a:lnTo>
                  <a:lnTo>
                    <a:pt x="42" y="91"/>
                  </a:lnTo>
                  <a:lnTo>
                    <a:pt x="71" y="79"/>
                  </a:lnTo>
                  <a:lnTo>
                    <a:pt x="78" y="53"/>
                  </a:lnTo>
                  <a:lnTo>
                    <a:pt x="87" y="53"/>
                  </a:lnTo>
                  <a:lnTo>
                    <a:pt x="102" y="46"/>
                  </a:lnTo>
                  <a:lnTo>
                    <a:pt x="112" y="40"/>
                  </a:lnTo>
                  <a:lnTo>
                    <a:pt x="120" y="30"/>
                  </a:lnTo>
                  <a:lnTo>
                    <a:pt x="112" y="13"/>
                  </a:lnTo>
                  <a:lnTo>
                    <a:pt x="112" y="13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75" name="Freeform 427"/>
            <p:cNvSpPr>
              <a:spLocks/>
            </p:cNvSpPr>
            <p:nvPr/>
          </p:nvSpPr>
          <p:spPr bwMode="auto">
            <a:xfrm>
              <a:off x="2556" y="1742"/>
              <a:ext cx="217" cy="192"/>
            </a:xfrm>
            <a:custGeom>
              <a:avLst/>
              <a:gdLst>
                <a:gd name="T0" fmla="*/ 31 w 423"/>
                <a:gd name="T1" fmla="*/ 50 h 365"/>
                <a:gd name="T2" fmla="*/ 26 w 423"/>
                <a:gd name="T3" fmla="*/ 72 h 365"/>
                <a:gd name="T4" fmla="*/ 11 w 423"/>
                <a:gd name="T5" fmla="*/ 76 h 365"/>
                <a:gd name="T6" fmla="*/ 4 w 423"/>
                <a:gd name="T7" fmla="*/ 98 h 365"/>
                <a:gd name="T8" fmla="*/ 0 w 423"/>
                <a:gd name="T9" fmla="*/ 113 h 365"/>
                <a:gd name="T10" fmla="*/ 0 w 423"/>
                <a:gd name="T11" fmla="*/ 141 h 365"/>
                <a:gd name="T12" fmla="*/ 19 w 423"/>
                <a:gd name="T13" fmla="*/ 131 h 365"/>
                <a:gd name="T14" fmla="*/ 39 w 423"/>
                <a:gd name="T15" fmla="*/ 123 h 365"/>
                <a:gd name="T16" fmla="*/ 74 w 423"/>
                <a:gd name="T17" fmla="*/ 111 h 365"/>
                <a:gd name="T18" fmla="*/ 112 w 423"/>
                <a:gd name="T19" fmla="*/ 100 h 365"/>
                <a:gd name="T20" fmla="*/ 169 w 423"/>
                <a:gd name="T21" fmla="*/ 113 h 365"/>
                <a:gd name="T22" fmla="*/ 183 w 423"/>
                <a:gd name="T23" fmla="*/ 138 h 365"/>
                <a:gd name="T24" fmla="*/ 185 w 423"/>
                <a:gd name="T25" fmla="*/ 161 h 365"/>
                <a:gd name="T26" fmla="*/ 268 w 423"/>
                <a:gd name="T27" fmla="*/ 238 h 365"/>
                <a:gd name="T28" fmla="*/ 307 w 423"/>
                <a:gd name="T29" fmla="*/ 245 h 365"/>
                <a:gd name="T30" fmla="*/ 352 w 423"/>
                <a:gd name="T31" fmla="*/ 277 h 365"/>
                <a:gd name="T32" fmla="*/ 365 w 423"/>
                <a:gd name="T33" fmla="*/ 314 h 365"/>
                <a:gd name="T34" fmla="*/ 349 w 423"/>
                <a:gd name="T35" fmla="*/ 339 h 365"/>
                <a:gd name="T36" fmla="*/ 352 w 423"/>
                <a:gd name="T37" fmla="*/ 365 h 365"/>
                <a:gd name="T38" fmla="*/ 390 w 423"/>
                <a:gd name="T39" fmla="*/ 321 h 365"/>
                <a:gd name="T40" fmla="*/ 378 w 423"/>
                <a:gd name="T41" fmla="*/ 285 h 365"/>
                <a:gd name="T42" fmla="*/ 380 w 423"/>
                <a:gd name="T43" fmla="*/ 252 h 365"/>
                <a:gd name="T44" fmla="*/ 407 w 423"/>
                <a:gd name="T45" fmla="*/ 278 h 365"/>
                <a:gd name="T46" fmla="*/ 423 w 423"/>
                <a:gd name="T47" fmla="*/ 289 h 365"/>
                <a:gd name="T48" fmla="*/ 423 w 423"/>
                <a:gd name="T49" fmla="*/ 263 h 365"/>
                <a:gd name="T50" fmla="*/ 380 w 423"/>
                <a:gd name="T51" fmla="*/ 226 h 365"/>
                <a:gd name="T52" fmla="*/ 366 w 423"/>
                <a:gd name="T53" fmla="*/ 226 h 365"/>
                <a:gd name="T54" fmla="*/ 352 w 423"/>
                <a:gd name="T55" fmla="*/ 201 h 365"/>
                <a:gd name="T56" fmla="*/ 324 w 423"/>
                <a:gd name="T57" fmla="*/ 189 h 365"/>
                <a:gd name="T58" fmla="*/ 297 w 423"/>
                <a:gd name="T59" fmla="*/ 175 h 365"/>
                <a:gd name="T60" fmla="*/ 264 w 423"/>
                <a:gd name="T61" fmla="*/ 155 h 365"/>
                <a:gd name="T62" fmla="*/ 240 w 423"/>
                <a:gd name="T63" fmla="*/ 125 h 365"/>
                <a:gd name="T64" fmla="*/ 225 w 423"/>
                <a:gd name="T65" fmla="*/ 100 h 365"/>
                <a:gd name="T66" fmla="*/ 225 w 423"/>
                <a:gd name="T67" fmla="*/ 87 h 365"/>
                <a:gd name="T68" fmla="*/ 225 w 423"/>
                <a:gd name="T69" fmla="*/ 62 h 365"/>
                <a:gd name="T70" fmla="*/ 240 w 423"/>
                <a:gd name="T71" fmla="*/ 62 h 365"/>
                <a:gd name="T72" fmla="*/ 254 w 423"/>
                <a:gd name="T73" fmla="*/ 37 h 365"/>
                <a:gd name="T74" fmla="*/ 268 w 423"/>
                <a:gd name="T75" fmla="*/ 24 h 365"/>
                <a:gd name="T76" fmla="*/ 268 w 423"/>
                <a:gd name="T77" fmla="*/ 11 h 365"/>
                <a:gd name="T78" fmla="*/ 211 w 423"/>
                <a:gd name="T79" fmla="*/ 0 h 365"/>
                <a:gd name="T80" fmla="*/ 197 w 423"/>
                <a:gd name="T81" fmla="*/ 24 h 365"/>
                <a:gd name="T82" fmla="*/ 155 w 423"/>
                <a:gd name="T83" fmla="*/ 11 h 365"/>
                <a:gd name="T84" fmla="*/ 140 w 423"/>
                <a:gd name="T85" fmla="*/ 0 h 365"/>
                <a:gd name="T86" fmla="*/ 111 w 423"/>
                <a:gd name="T87" fmla="*/ 21 h 365"/>
                <a:gd name="T88" fmla="*/ 88 w 423"/>
                <a:gd name="T89" fmla="*/ 24 h 365"/>
                <a:gd name="T90" fmla="*/ 82 w 423"/>
                <a:gd name="T91" fmla="*/ 47 h 365"/>
                <a:gd name="T92" fmla="*/ 60 w 423"/>
                <a:gd name="T93" fmla="*/ 62 h 365"/>
                <a:gd name="T94" fmla="*/ 42 w 423"/>
                <a:gd name="T95" fmla="*/ 62 h 365"/>
                <a:gd name="T96" fmla="*/ 31 w 423"/>
                <a:gd name="T97" fmla="*/ 50 h 365"/>
                <a:gd name="T98" fmla="*/ 31 w 423"/>
                <a:gd name="T99" fmla="*/ 5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23" h="365">
                  <a:moveTo>
                    <a:pt x="31" y="50"/>
                  </a:moveTo>
                  <a:lnTo>
                    <a:pt x="26" y="72"/>
                  </a:lnTo>
                  <a:lnTo>
                    <a:pt x="11" y="76"/>
                  </a:lnTo>
                  <a:lnTo>
                    <a:pt x="4" y="98"/>
                  </a:lnTo>
                  <a:lnTo>
                    <a:pt x="0" y="113"/>
                  </a:lnTo>
                  <a:lnTo>
                    <a:pt x="0" y="141"/>
                  </a:lnTo>
                  <a:lnTo>
                    <a:pt x="19" y="131"/>
                  </a:lnTo>
                  <a:lnTo>
                    <a:pt x="39" y="123"/>
                  </a:lnTo>
                  <a:lnTo>
                    <a:pt x="74" y="111"/>
                  </a:lnTo>
                  <a:lnTo>
                    <a:pt x="112" y="100"/>
                  </a:lnTo>
                  <a:lnTo>
                    <a:pt x="169" y="113"/>
                  </a:lnTo>
                  <a:lnTo>
                    <a:pt x="183" y="138"/>
                  </a:lnTo>
                  <a:lnTo>
                    <a:pt x="185" y="161"/>
                  </a:lnTo>
                  <a:lnTo>
                    <a:pt x="268" y="238"/>
                  </a:lnTo>
                  <a:lnTo>
                    <a:pt x="307" y="245"/>
                  </a:lnTo>
                  <a:lnTo>
                    <a:pt x="352" y="277"/>
                  </a:lnTo>
                  <a:lnTo>
                    <a:pt x="365" y="314"/>
                  </a:lnTo>
                  <a:lnTo>
                    <a:pt x="349" y="339"/>
                  </a:lnTo>
                  <a:lnTo>
                    <a:pt x="352" y="365"/>
                  </a:lnTo>
                  <a:lnTo>
                    <a:pt x="390" y="321"/>
                  </a:lnTo>
                  <a:lnTo>
                    <a:pt x="378" y="285"/>
                  </a:lnTo>
                  <a:lnTo>
                    <a:pt x="380" y="252"/>
                  </a:lnTo>
                  <a:lnTo>
                    <a:pt x="407" y="278"/>
                  </a:lnTo>
                  <a:lnTo>
                    <a:pt x="423" y="289"/>
                  </a:lnTo>
                  <a:lnTo>
                    <a:pt x="423" y="263"/>
                  </a:lnTo>
                  <a:lnTo>
                    <a:pt x="380" y="226"/>
                  </a:lnTo>
                  <a:lnTo>
                    <a:pt x="366" y="226"/>
                  </a:lnTo>
                  <a:lnTo>
                    <a:pt x="352" y="201"/>
                  </a:lnTo>
                  <a:lnTo>
                    <a:pt x="324" y="189"/>
                  </a:lnTo>
                  <a:lnTo>
                    <a:pt x="297" y="175"/>
                  </a:lnTo>
                  <a:lnTo>
                    <a:pt x="264" y="155"/>
                  </a:lnTo>
                  <a:lnTo>
                    <a:pt x="240" y="125"/>
                  </a:lnTo>
                  <a:lnTo>
                    <a:pt x="225" y="100"/>
                  </a:lnTo>
                  <a:lnTo>
                    <a:pt x="225" y="87"/>
                  </a:lnTo>
                  <a:lnTo>
                    <a:pt x="225" y="62"/>
                  </a:lnTo>
                  <a:lnTo>
                    <a:pt x="240" y="62"/>
                  </a:lnTo>
                  <a:lnTo>
                    <a:pt x="254" y="37"/>
                  </a:lnTo>
                  <a:lnTo>
                    <a:pt x="268" y="24"/>
                  </a:lnTo>
                  <a:lnTo>
                    <a:pt x="268" y="11"/>
                  </a:lnTo>
                  <a:lnTo>
                    <a:pt x="211" y="0"/>
                  </a:lnTo>
                  <a:lnTo>
                    <a:pt x="197" y="24"/>
                  </a:lnTo>
                  <a:lnTo>
                    <a:pt x="155" y="11"/>
                  </a:lnTo>
                  <a:lnTo>
                    <a:pt x="140" y="0"/>
                  </a:lnTo>
                  <a:lnTo>
                    <a:pt x="111" y="21"/>
                  </a:lnTo>
                  <a:lnTo>
                    <a:pt x="88" y="24"/>
                  </a:lnTo>
                  <a:lnTo>
                    <a:pt x="82" y="47"/>
                  </a:lnTo>
                  <a:lnTo>
                    <a:pt x="60" y="62"/>
                  </a:lnTo>
                  <a:lnTo>
                    <a:pt x="42" y="62"/>
                  </a:lnTo>
                  <a:lnTo>
                    <a:pt x="31" y="50"/>
                  </a:lnTo>
                  <a:lnTo>
                    <a:pt x="31" y="5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76" name="Freeform 428"/>
            <p:cNvSpPr>
              <a:spLocks/>
            </p:cNvSpPr>
            <p:nvPr/>
          </p:nvSpPr>
          <p:spPr bwMode="auto">
            <a:xfrm>
              <a:off x="2556" y="1742"/>
              <a:ext cx="217" cy="192"/>
            </a:xfrm>
            <a:custGeom>
              <a:avLst/>
              <a:gdLst>
                <a:gd name="T0" fmla="*/ 31 w 423"/>
                <a:gd name="T1" fmla="*/ 50 h 365"/>
                <a:gd name="T2" fmla="*/ 26 w 423"/>
                <a:gd name="T3" fmla="*/ 72 h 365"/>
                <a:gd name="T4" fmla="*/ 11 w 423"/>
                <a:gd name="T5" fmla="*/ 76 h 365"/>
                <a:gd name="T6" fmla="*/ 4 w 423"/>
                <a:gd name="T7" fmla="*/ 98 h 365"/>
                <a:gd name="T8" fmla="*/ 0 w 423"/>
                <a:gd name="T9" fmla="*/ 113 h 365"/>
                <a:gd name="T10" fmla="*/ 0 w 423"/>
                <a:gd name="T11" fmla="*/ 141 h 365"/>
                <a:gd name="T12" fmla="*/ 19 w 423"/>
                <a:gd name="T13" fmla="*/ 131 h 365"/>
                <a:gd name="T14" fmla="*/ 39 w 423"/>
                <a:gd name="T15" fmla="*/ 123 h 365"/>
                <a:gd name="T16" fmla="*/ 74 w 423"/>
                <a:gd name="T17" fmla="*/ 111 h 365"/>
                <a:gd name="T18" fmla="*/ 112 w 423"/>
                <a:gd name="T19" fmla="*/ 100 h 365"/>
                <a:gd name="T20" fmla="*/ 169 w 423"/>
                <a:gd name="T21" fmla="*/ 113 h 365"/>
                <a:gd name="T22" fmla="*/ 183 w 423"/>
                <a:gd name="T23" fmla="*/ 138 h 365"/>
                <a:gd name="T24" fmla="*/ 185 w 423"/>
                <a:gd name="T25" fmla="*/ 161 h 365"/>
                <a:gd name="T26" fmla="*/ 268 w 423"/>
                <a:gd name="T27" fmla="*/ 238 h 365"/>
                <a:gd name="T28" fmla="*/ 307 w 423"/>
                <a:gd name="T29" fmla="*/ 245 h 365"/>
                <a:gd name="T30" fmla="*/ 352 w 423"/>
                <a:gd name="T31" fmla="*/ 277 h 365"/>
                <a:gd name="T32" fmla="*/ 365 w 423"/>
                <a:gd name="T33" fmla="*/ 314 h 365"/>
                <a:gd name="T34" fmla="*/ 349 w 423"/>
                <a:gd name="T35" fmla="*/ 339 h 365"/>
                <a:gd name="T36" fmla="*/ 352 w 423"/>
                <a:gd name="T37" fmla="*/ 365 h 365"/>
                <a:gd name="T38" fmla="*/ 390 w 423"/>
                <a:gd name="T39" fmla="*/ 321 h 365"/>
                <a:gd name="T40" fmla="*/ 378 w 423"/>
                <a:gd name="T41" fmla="*/ 285 h 365"/>
                <a:gd name="T42" fmla="*/ 380 w 423"/>
                <a:gd name="T43" fmla="*/ 252 h 365"/>
                <a:gd name="T44" fmla="*/ 407 w 423"/>
                <a:gd name="T45" fmla="*/ 278 h 365"/>
                <a:gd name="T46" fmla="*/ 423 w 423"/>
                <a:gd name="T47" fmla="*/ 289 h 365"/>
                <a:gd name="T48" fmla="*/ 423 w 423"/>
                <a:gd name="T49" fmla="*/ 263 h 365"/>
                <a:gd name="T50" fmla="*/ 380 w 423"/>
                <a:gd name="T51" fmla="*/ 226 h 365"/>
                <a:gd name="T52" fmla="*/ 366 w 423"/>
                <a:gd name="T53" fmla="*/ 226 h 365"/>
                <a:gd name="T54" fmla="*/ 352 w 423"/>
                <a:gd name="T55" fmla="*/ 201 h 365"/>
                <a:gd name="T56" fmla="*/ 324 w 423"/>
                <a:gd name="T57" fmla="*/ 189 h 365"/>
                <a:gd name="T58" fmla="*/ 297 w 423"/>
                <a:gd name="T59" fmla="*/ 175 h 365"/>
                <a:gd name="T60" fmla="*/ 264 w 423"/>
                <a:gd name="T61" fmla="*/ 155 h 365"/>
                <a:gd name="T62" fmla="*/ 240 w 423"/>
                <a:gd name="T63" fmla="*/ 125 h 365"/>
                <a:gd name="T64" fmla="*/ 225 w 423"/>
                <a:gd name="T65" fmla="*/ 100 h 365"/>
                <a:gd name="T66" fmla="*/ 225 w 423"/>
                <a:gd name="T67" fmla="*/ 87 h 365"/>
                <a:gd name="T68" fmla="*/ 225 w 423"/>
                <a:gd name="T69" fmla="*/ 62 h 365"/>
                <a:gd name="T70" fmla="*/ 240 w 423"/>
                <a:gd name="T71" fmla="*/ 62 h 365"/>
                <a:gd name="T72" fmla="*/ 254 w 423"/>
                <a:gd name="T73" fmla="*/ 37 h 365"/>
                <a:gd name="T74" fmla="*/ 268 w 423"/>
                <a:gd name="T75" fmla="*/ 24 h 365"/>
                <a:gd name="T76" fmla="*/ 268 w 423"/>
                <a:gd name="T77" fmla="*/ 11 h 365"/>
                <a:gd name="T78" fmla="*/ 211 w 423"/>
                <a:gd name="T79" fmla="*/ 0 h 365"/>
                <a:gd name="T80" fmla="*/ 197 w 423"/>
                <a:gd name="T81" fmla="*/ 24 h 365"/>
                <a:gd name="T82" fmla="*/ 155 w 423"/>
                <a:gd name="T83" fmla="*/ 11 h 365"/>
                <a:gd name="T84" fmla="*/ 140 w 423"/>
                <a:gd name="T85" fmla="*/ 0 h 365"/>
                <a:gd name="T86" fmla="*/ 111 w 423"/>
                <a:gd name="T87" fmla="*/ 21 h 365"/>
                <a:gd name="T88" fmla="*/ 88 w 423"/>
                <a:gd name="T89" fmla="*/ 24 h 365"/>
                <a:gd name="T90" fmla="*/ 82 w 423"/>
                <a:gd name="T91" fmla="*/ 47 h 365"/>
                <a:gd name="T92" fmla="*/ 60 w 423"/>
                <a:gd name="T93" fmla="*/ 62 h 365"/>
                <a:gd name="T94" fmla="*/ 42 w 423"/>
                <a:gd name="T95" fmla="*/ 62 h 365"/>
                <a:gd name="T96" fmla="*/ 31 w 423"/>
                <a:gd name="T97" fmla="*/ 50 h 365"/>
                <a:gd name="T98" fmla="*/ 31 w 423"/>
                <a:gd name="T99" fmla="*/ 5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23" h="365">
                  <a:moveTo>
                    <a:pt x="31" y="50"/>
                  </a:moveTo>
                  <a:lnTo>
                    <a:pt x="26" y="72"/>
                  </a:lnTo>
                  <a:lnTo>
                    <a:pt x="11" y="76"/>
                  </a:lnTo>
                  <a:lnTo>
                    <a:pt x="4" y="98"/>
                  </a:lnTo>
                  <a:lnTo>
                    <a:pt x="0" y="113"/>
                  </a:lnTo>
                  <a:lnTo>
                    <a:pt x="0" y="141"/>
                  </a:lnTo>
                  <a:lnTo>
                    <a:pt x="19" y="131"/>
                  </a:lnTo>
                  <a:lnTo>
                    <a:pt x="39" y="123"/>
                  </a:lnTo>
                  <a:lnTo>
                    <a:pt x="74" y="111"/>
                  </a:lnTo>
                  <a:lnTo>
                    <a:pt x="112" y="100"/>
                  </a:lnTo>
                  <a:lnTo>
                    <a:pt x="169" y="113"/>
                  </a:lnTo>
                  <a:lnTo>
                    <a:pt x="183" y="138"/>
                  </a:lnTo>
                  <a:lnTo>
                    <a:pt x="185" y="161"/>
                  </a:lnTo>
                  <a:lnTo>
                    <a:pt x="268" y="238"/>
                  </a:lnTo>
                  <a:lnTo>
                    <a:pt x="307" y="245"/>
                  </a:lnTo>
                  <a:lnTo>
                    <a:pt x="352" y="277"/>
                  </a:lnTo>
                  <a:lnTo>
                    <a:pt x="365" y="314"/>
                  </a:lnTo>
                  <a:lnTo>
                    <a:pt x="349" y="339"/>
                  </a:lnTo>
                  <a:lnTo>
                    <a:pt x="352" y="365"/>
                  </a:lnTo>
                  <a:lnTo>
                    <a:pt x="390" y="321"/>
                  </a:lnTo>
                  <a:lnTo>
                    <a:pt x="378" y="285"/>
                  </a:lnTo>
                  <a:lnTo>
                    <a:pt x="380" y="252"/>
                  </a:lnTo>
                  <a:lnTo>
                    <a:pt x="407" y="278"/>
                  </a:lnTo>
                  <a:lnTo>
                    <a:pt x="423" y="289"/>
                  </a:lnTo>
                  <a:lnTo>
                    <a:pt x="423" y="263"/>
                  </a:lnTo>
                  <a:lnTo>
                    <a:pt x="380" y="226"/>
                  </a:lnTo>
                  <a:lnTo>
                    <a:pt x="366" y="226"/>
                  </a:lnTo>
                  <a:lnTo>
                    <a:pt x="352" y="201"/>
                  </a:lnTo>
                  <a:lnTo>
                    <a:pt x="324" y="189"/>
                  </a:lnTo>
                  <a:lnTo>
                    <a:pt x="297" y="175"/>
                  </a:lnTo>
                  <a:lnTo>
                    <a:pt x="264" y="155"/>
                  </a:lnTo>
                  <a:lnTo>
                    <a:pt x="240" y="125"/>
                  </a:lnTo>
                  <a:lnTo>
                    <a:pt x="225" y="100"/>
                  </a:lnTo>
                  <a:lnTo>
                    <a:pt x="225" y="87"/>
                  </a:lnTo>
                  <a:lnTo>
                    <a:pt x="225" y="62"/>
                  </a:lnTo>
                  <a:lnTo>
                    <a:pt x="240" y="62"/>
                  </a:lnTo>
                  <a:lnTo>
                    <a:pt x="254" y="37"/>
                  </a:lnTo>
                  <a:lnTo>
                    <a:pt x="268" y="24"/>
                  </a:lnTo>
                  <a:lnTo>
                    <a:pt x="268" y="11"/>
                  </a:lnTo>
                  <a:lnTo>
                    <a:pt x="211" y="0"/>
                  </a:lnTo>
                  <a:lnTo>
                    <a:pt x="197" y="24"/>
                  </a:lnTo>
                  <a:lnTo>
                    <a:pt x="155" y="11"/>
                  </a:lnTo>
                  <a:lnTo>
                    <a:pt x="140" y="0"/>
                  </a:lnTo>
                  <a:lnTo>
                    <a:pt x="111" y="21"/>
                  </a:lnTo>
                  <a:lnTo>
                    <a:pt x="88" y="24"/>
                  </a:lnTo>
                  <a:lnTo>
                    <a:pt x="82" y="47"/>
                  </a:lnTo>
                  <a:lnTo>
                    <a:pt x="60" y="62"/>
                  </a:lnTo>
                  <a:lnTo>
                    <a:pt x="42" y="62"/>
                  </a:lnTo>
                  <a:lnTo>
                    <a:pt x="31" y="50"/>
                  </a:lnTo>
                  <a:lnTo>
                    <a:pt x="31" y="5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77" name="Freeform 429"/>
            <p:cNvSpPr>
              <a:spLocks/>
            </p:cNvSpPr>
            <p:nvPr/>
          </p:nvSpPr>
          <p:spPr bwMode="auto">
            <a:xfrm>
              <a:off x="2672" y="1928"/>
              <a:ext cx="51" cy="30"/>
            </a:xfrm>
            <a:custGeom>
              <a:avLst/>
              <a:gdLst>
                <a:gd name="T0" fmla="*/ 99 w 99"/>
                <a:gd name="T1" fmla="*/ 14 h 59"/>
                <a:gd name="T2" fmla="*/ 84 w 99"/>
                <a:gd name="T3" fmla="*/ 26 h 59"/>
                <a:gd name="T4" fmla="*/ 91 w 99"/>
                <a:gd name="T5" fmla="*/ 59 h 59"/>
                <a:gd name="T6" fmla="*/ 43 w 99"/>
                <a:gd name="T7" fmla="*/ 52 h 59"/>
                <a:gd name="T8" fmla="*/ 0 w 99"/>
                <a:gd name="T9" fmla="*/ 52 h 59"/>
                <a:gd name="T10" fmla="*/ 0 w 99"/>
                <a:gd name="T11" fmla="*/ 38 h 59"/>
                <a:gd name="T12" fmla="*/ 15 w 99"/>
                <a:gd name="T13" fmla="*/ 14 h 59"/>
                <a:gd name="T14" fmla="*/ 43 w 99"/>
                <a:gd name="T15" fmla="*/ 14 h 59"/>
                <a:gd name="T16" fmla="*/ 70 w 99"/>
                <a:gd name="T17" fmla="*/ 0 h 59"/>
                <a:gd name="T18" fmla="*/ 84 w 99"/>
                <a:gd name="T19" fmla="*/ 0 h 59"/>
                <a:gd name="T20" fmla="*/ 99 w 99"/>
                <a:gd name="T21" fmla="*/ 14 h 59"/>
                <a:gd name="T22" fmla="*/ 99 w 99"/>
                <a:gd name="T23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59">
                  <a:moveTo>
                    <a:pt x="99" y="14"/>
                  </a:moveTo>
                  <a:lnTo>
                    <a:pt x="84" y="26"/>
                  </a:lnTo>
                  <a:lnTo>
                    <a:pt x="91" y="59"/>
                  </a:lnTo>
                  <a:lnTo>
                    <a:pt x="43" y="52"/>
                  </a:lnTo>
                  <a:lnTo>
                    <a:pt x="0" y="52"/>
                  </a:lnTo>
                  <a:lnTo>
                    <a:pt x="0" y="38"/>
                  </a:lnTo>
                  <a:lnTo>
                    <a:pt x="15" y="14"/>
                  </a:lnTo>
                  <a:lnTo>
                    <a:pt x="43" y="14"/>
                  </a:lnTo>
                  <a:lnTo>
                    <a:pt x="70" y="0"/>
                  </a:lnTo>
                  <a:lnTo>
                    <a:pt x="84" y="0"/>
                  </a:lnTo>
                  <a:lnTo>
                    <a:pt x="99" y="14"/>
                  </a:lnTo>
                  <a:lnTo>
                    <a:pt x="99" y="14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78" name="Freeform 430"/>
            <p:cNvSpPr>
              <a:spLocks/>
            </p:cNvSpPr>
            <p:nvPr/>
          </p:nvSpPr>
          <p:spPr bwMode="auto">
            <a:xfrm>
              <a:off x="2672" y="1928"/>
              <a:ext cx="51" cy="30"/>
            </a:xfrm>
            <a:custGeom>
              <a:avLst/>
              <a:gdLst>
                <a:gd name="T0" fmla="*/ 99 w 99"/>
                <a:gd name="T1" fmla="*/ 14 h 59"/>
                <a:gd name="T2" fmla="*/ 84 w 99"/>
                <a:gd name="T3" fmla="*/ 26 h 59"/>
                <a:gd name="T4" fmla="*/ 91 w 99"/>
                <a:gd name="T5" fmla="*/ 59 h 59"/>
                <a:gd name="T6" fmla="*/ 43 w 99"/>
                <a:gd name="T7" fmla="*/ 52 h 59"/>
                <a:gd name="T8" fmla="*/ 0 w 99"/>
                <a:gd name="T9" fmla="*/ 52 h 59"/>
                <a:gd name="T10" fmla="*/ 0 w 99"/>
                <a:gd name="T11" fmla="*/ 38 h 59"/>
                <a:gd name="T12" fmla="*/ 15 w 99"/>
                <a:gd name="T13" fmla="*/ 14 h 59"/>
                <a:gd name="T14" fmla="*/ 43 w 99"/>
                <a:gd name="T15" fmla="*/ 14 h 59"/>
                <a:gd name="T16" fmla="*/ 70 w 99"/>
                <a:gd name="T17" fmla="*/ 0 h 59"/>
                <a:gd name="T18" fmla="*/ 84 w 99"/>
                <a:gd name="T19" fmla="*/ 0 h 59"/>
                <a:gd name="T20" fmla="*/ 99 w 99"/>
                <a:gd name="T21" fmla="*/ 14 h 59"/>
                <a:gd name="T22" fmla="*/ 99 w 99"/>
                <a:gd name="T23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59">
                  <a:moveTo>
                    <a:pt x="99" y="14"/>
                  </a:moveTo>
                  <a:lnTo>
                    <a:pt x="84" y="26"/>
                  </a:lnTo>
                  <a:lnTo>
                    <a:pt x="91" y="59"/>
                  </a:lnTo>
                  <a:lnTo>
                    <a:pt x="43" y="52"/>
                  </a:lnTo>
                  <a:lnTo>
                    <a:pt x="0" y="52"/>
                  </a:lnTo>
                  <a:lnTo>
                    <a:pt x="0" y="38"/>
                  </a:lnTo>
                  <a:lnTo>
                    <a:pt x="15" y="14"/>
                  </a:lnTo>
                  <a:lnTo>
                    <a:pt x="43" y="14"/>
                  </a:lnTo>
                  <a:lnTo>
                    <a:pt x="70" y="0"/>
                  </a:lnTo>
                  <a:lnTo>
                    <a:pt x="84" y="0"/>
                  </a:lnTo>
                  <a:lnTo>
                    <a:pt x="99" y="14"/>
                  </a:lnTo>
                  <a:lnTo>
                    <a:pt x="99" y="14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79" name="Freeform 431"/>
            <p:cNvSpPr>
              <a:spLocks/>
            </p:cNvSpPr>
            <p:nvPr/>
          </p:nvSpPr>
          <p:spPr bwMode="auto">
            <a:xfrm>
              <a:off x="2383" y="1654"/>
              <a:ext cx="210" cy="200"/>
            </a:xfrm>
            <a:custGeom>
              <a:avLst/>
              <a:gdLst>
                <a:gd name="T0" fmla="*/ 338 w 410"/>
                <a:gd name="T1" fmla="*/ 304 h 379"/>
                <a:gd name="T2" fmla="*/ 295 w 410"/>
                <a:gd name="T3" fmla="*/ 304 h 379"/>
                <a:gd name="T4" fmla="*/ 295 w 410"/>
                <a:gd name="T5" fmla="*/ 329 h 379"/>
                <a:gd name="T6" fmla="*/ 267 w 410"/>
                <a:gd name="T7" fmla="*/ 329 h 379"/>
                <a:gd name="T8" fmla="*/ 254 w 410"/>
                <a:gd name="T9" fmla="*/ 341 h 379"/>
                <a:gd name="T10" fmla="*/ 240 w 410"/>
                <a:gd name="T11" fmla="*/ 379 h 379"/>
                <a:gd name="T12" fmla="*/ 169 w 410"/>
                <a:gd name="T13" fmla="*/ 329 h 379"/>
                <a:gd name="T14" fmla="*/ 155 w 410"/>
                <a:gd name="T15" fmla="*/ 315 h 379"/>
                <a:gd name="T16" fmla="*/ 71 w 410"/>
                <a:gd name="T17" fmla="*/ 304 h 379"/>
                <a:gd name="T18" fmla="*/ 43 w 410"/>
                <a:gd name="T19" fmla="*/ 279 h 379"/>
                <a:gd name="T20" fmla="*/ 71 w 410"/>
                <a:gd name="T21" fmla="*/ 253 h 379"/>
                <a:gd name="T22" fmla="*/ 83 w 410"/>
                <a:gd name="T23" fmla="*/ 177 h 379"/>
                <a:gd name="T24" fmla="*/ 71 w 410"/>
                <a:gd name="T25" fmla="*/ 152 h 379"/>
                <a:gd name="T26" fmla="*/ 43 w 410"/>
                <a:gd name="T27" fmla="*/ 128 h 379"/>
                <a:gd name="T28" fmla="*/ 0 w 410"/>
                <a:gd name="T29" fmla="*/ 102 h 379"/>
                <a:gd name="T30" fmla="*/ 0 w 410"/>
                <a:gd name="T31" fmla="*/ 89 h 379"/>
                <a:gd name="T32" fmla="*/ 29 w 410"/>
                <a:gd name="T33" fmla="*/ 78 h 379"/>
                <a:gd name="T34" fmla="*/ 57 w 410"/>
                <a:gd name="T35" fmla="*/ 64 h 379"/>
                <a:gd name="T36" fmla="*/ 127 w 410"/>
                <a:gd name="T37" fmla="*/ 38 h 379"/>
                <a:gd name="T38" fmla="*/ 169 w 410"/>
                <a:gd name="T39" fmla="*/ 38 h 379"/>
                <a:gd name="T40" fmla="*/ 225 w 410"/>
                <a:gd name="T41" fmla="*/ 0 h 379"/>
                <a:gd name="T42" fmla="*/ 265 w 410"/>
                <a:gd name="T43" fmla="*/ 27 h 379"/>
                <a:gd name="T44" fmla="*/ 336 w 410"/>
                <a:gd name="T45" fmla="*/ 64 h 379"/>
                <a:gd name="T46" fmla="*/ 362 w 410"/>
                <a:gd name="T47" fmla="*/ 78 h 379"/>
                <a:gd name="T48" fmla="*/ 384 w 410"/>
                <a:gd name="T49" fmla="*/ 74 h 379"/>
                <a:gd name="T50" fmla="*/ 408 w 410"/>
                <a:gd name="T51" fmla="*/ 89 h 379"/>
                <a:gd name="T52" fmla="*/ 406 w 410"/>
                <a:gd name="T53" fmla="*/ 111 h 379"/>
                <a:gd name="T54" fmla="*/ 410 w 410"/>
                <a:gd name="T55" fmla="*/ 135 h 379"/>
                <a:gd name="T56" fmla="*/ 366 w 410"/>
                <a:gd name="T57" fmla="*/ 166 h 379"/>
                <a:gd name="T58" fmla="*/ 352 w 410"/>
                <a:gd name="T59" fmla="*/ 177 h 379"/>
                <a:gd name="T60" fmla="*/ 366 w 410"/>
                <a:gd name="T61" fmla="*/ 228 h 379"/>
                <a:gd name="T62" fmla="*/ 366 w 410"/>
                <a:gd name="T63" fmla="*/ 241 h 379"/>
                <a:gd name="T64" fmla="*/ 352 w 410"/>
                <a:gd name="T65" fmla="*/ 241 h 379"/>
                <a:gd name="T66" fmla="*/ 338 w 410"/>
                <a:gd name="T67" fmla="*/ 279 h 379"/>
                <a:gd name="T68" fmla="*/ 338 w 410"/>
                <a:gd name="T69" fmla="*/ 304 h 379"/>
                <a:gd name="T70" fmla="*/ 338 w 410"/>
                <a:gd name="T71" fmla="*/ 304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0" h="379">
                  <a:moveTo>
                    <a:pt x="338" y="304"/>
                  </a:moveTo>
                  <a:lnTo>
                    <a:pt x="295" y="304"/>
                  </a:lnTo>
                  <a:lnTo>
                    <a:pt x="295" y="329"/>
                  </a:lnTo>
                  <a:lnTo>
                    <a:pt x="267" y="329"/>
                  </a:lnTo>
                  <a:lnTo>
                    <a:pt x="254" y="341"/>
                  </a:lnTo>
                  <a:lnTo>
                    <a:pt x="240" y="379"/>
                  </a:lnTo>
                  <a:lnTo>
                    <a:pt x="169" y="329"/>
                  </a:lnTo>
                  <a:lnTo>
                    <a:pt x="155" y="315"/>
                  </a:lnTo>
                  <a:lnTo>
                    <a:pt x="71" y="304"/>
                  </a:lnTo>
                  <a:lnTo>
                    <a:pt x="43" y="279"/>
                  </a:lnTo>
                  <a:lnTo>
                    <a:pt x="71" y="253"/>
                  </a:lnTo>
                  <a:lnTo>
                    <a:pt x="83" y="177"/>
                  </a:lnTo>
                  <a:lnTo>
                    <a:pt x="71" y="152"/>
                  </a:lnTo>
                  <a:lnTo>
                    <a:pt x="43" y="128"/>
                  </a:lnTo>
                  <a:lnTo>
                    <a:pt x="0" y="102"/>
                  </a:lnTo>
                  <a:lnTo>
                    <a:pt x="0" y="89"/>
                  </a:lnTo>
                  <a:lnTo>
                    <a:pt x="29" y="78"/>
                  </a:lnTo>
                  <a:lnTo>
                    <a:pt x="57" y="64"/>
                  </a:lnTo>
                  <a:lnTo>
                    <a:pt x="127" y="38"/>
                  </a:lnTo>
                  <a:lnTo>
                    <a:pt x="169" y="38"/>
                  </a:lnTo>
                  <a:lnTo>
                    <a:pt x="225" y="0"/>
                  </a:lnTo>
                  <a:lnTo>
                    <a:pt x="265" y="27"/>
                  </a:lnTo>
                  <a:lnTo>
                    <a:pt x="336" y="64"/>
                  </a:lnTo>
                  <a:lnTo>
                    <a:pt x="362" y="78"/>
                  </a:lnTo>
                  <a:lnTo>
                    <a:pt x="384" y="74"/>
                  </a:lnTo>
                  <a:lnTo>
                    <a:pt x="408" y="89"/>
                  </a:lnTo>
                  <a:lnTo>
                    <a:pt x="406" y="111"/>
                  </a:lnTo>
                  <a:lnTo>
                    <a:pt x="410" y="135"/>
                  </a:lnTo>
                  <a:lnTo>
                    <a:pt x="366" y="166"/>
                  </a:lnTo>
                  <a:lnTo>
                    <a:pt x="352" y="177"/>
                  </a:lnTo>
                  <a:lnTo>
                    <a:pt x="366" y="228"/>
                  </a:lnTo>
                  <a:lnTo>
                    <a:pt x="366" y="241"/>
                  </a:lnTo>
                  <a:lnTo>
                    <a:pt x="352" y="241"/>
                  </a:lnTo>
                  <a:lnTo>
                    <a:pt x="338" y="279"/>
                  </a:lnTo>
                  <a:lnTo>
                    <a:pt x="338" y="304"/>
                  </a:lnTo>
                  <a:lnTo>
                    <a:pt x="338" y="304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80" name="Freeform 432"/>
            <p:cNvSpPr>
              <a:spLocks/>
            </p:cNvSpPr>
            <p:nvPr/>
          </p:nvSpPr>
          <p:spPr bwMode="auto">
            <a:xfrm>
              <a:off x="2383" y="1654"/>
              <a:ext cx="210" cy="200"/>
            </a:xfrm>
            <a:custGeom>
              <a:avLst/>
              <a:gdLst>
                <a:gd name="T0" fmla="*/ 338 w 410"/>
                <a:gd name="T1" fmla="*/ 304 h 379"/>
                <a:gd name="T2" fmla="*/ 295 w 410"/>
                <a:gd name="T3" fmla="*/ 304 h 379"/>
                <a:gd name="T4" fmla="*/ 295 w 410"/>
                <a:gd name="T5" fmla="*/ 329 h 379"/>
                <a:gd name="T6" fmla="*/ 267 w 410"/>
                <a:gd name="T7" fmla="*/ 329 h 379"/>
                <a:gd name="T8" fmla="*/ 254 w 410"/>
                <a:gd name="T9" fmla="*/ 341 h 379"/>
                <a:gd name="T10" fmla="*/ 240 w 410"/>
                <a:gd name="T11" fmla="*/ 379 h 379"/>
                <a:gd name="T12" fmla="*/ 169 w 410"/>
                <a:gd name="T13" fmla="*/ 329 h 379"/>
                <a:gd name="T14" fmla="*/ 155 w 410"/>
                <a:gd name="T15" fmla="*/ 315 h 379"/>
                <a:gd name="T16" fmla="*/ 71 w 410"/>
                <a:gd name="T17" fmla="*/ 304 h 379"/>
                <a:gd name="T18" fmla="*/ 43 w 410"/>
                <a:gd name="T19" fmla="*/ 279 h 379"/>
                <a:gd name="T20" fmla="*/ 71 w 410"/>
                <a:gd name="T21" fmla="*/ 253 h 379"/>
                <a:gd name="T22" fmla="*/ 83 w 410"/>
                <a:gd name="T23" fmla="*/ 177 h 379"/>
                <a:gd name="T24" fmla="*/ 71 w 410"/>
                <a:gd name="T25" fmla="*/ 152 h 379"/>
                <a:gd name="T26" fmla="*/ 43 w 410"/>
                <a:gd name="T27" fmla="*/ 128 h 379"/>
                <a:gd name="T28" fmla="*/ 0 w 410"/>
                <a:gd name="T29" fmla="*/ 102 h 379"/>
                <a:gd name="T30" fmla="*/ 0 w 410"/>
                <a:gd name="T31" fmla="*/ 89 h 379"/>
                <a:gd name="T32" fmla="*/ 29 w 410"/>
                <a:gd name="T33" fmla="*/ 78 h 379"/>
                <a:gd name="T34" fmla="*/ 57 w 410"/>
                <a:gd name="T35" fmla="*/ 64 h 379"/>
                <a:gd name="T36" fmla="*/ 127 w 410"/>
                <a:gd name="T37" fmla="*/ 38 h 379"/>
                <a:gd name="T38" fmla="*/ 169 w 410"/>
                <a:gd name="T39" fmla="*/ 38 h 379"/>
                <a:gd name="T40" fmla="*/ 225 w 410"/>
                <a:gd name="T41" fmla="*/ 0 h 379"/>
                <a:gd name="T42" fmla="*/ 265 w 410"/>
                <a:gd name="T43" fmla="*/ 27 h 379"/>
                <a:gd name="T44" fmla="*/ 336 w 410"/>
                <a:gd name="T45" fmla="*/ 64 h 379"/>
                <a:gd name="T46" fmla="*/ 362 w 410"/>
                <a:gd name="T47" fmla="*/ 78 h 379"/>
                <a:gd name="T48" fmla="*/ 384 w 410"/>
                <a:gd name="T49" fmla="*/ 74 h 379"/>
                <a:gd name="T50" fmla="*/ 408 w 410"/>
                <a:gd name="T51" fmla="*/ 89 h 379"/>
                <a:gd name="T52" fmla="*/ 406 w 410"/>
                <a:gd name="T53" fmla="*/ 111 h 379"/>
                <a:gd name="T54" fmla="*/ 410 w 410"/>
                <a:gd name="T55" fmla="*/ 135 h 379"/>
                <a:gd name="T56" fmla="*/ 366 w 410"/>
                <a:gd name="T57" fmla="*/ 166 h 379"/>
                <a:gd name="T58" fmla="*/ 352 w 410"/>
                <a:gd name="T59" fmla="*/ 177 h 379"/>
                <a:gd name="T60" fmla="*/ 366 w 410"/>
                <a:gd name="T61" fmla="*/ 228 h 379"/>
                <a:gd name="T62" fmla="*/ 366 w 410"/>
                <a:gd name="T63" fmla="*/ 241 h 379"/>
                <a:gd name="T64" fmla="*/ 352 w 410"/>
                <a:gd name="T65" fmla="*/ 241 h 379"/>
                <a:gd name="T66" fmla="*/ 338 w 410"/>
                <a:gd name="T67" fmla="*/ 279 h 379"/>
                <a:gd name="T68" fmla="*/ 338 w 410"/>
                <a:gd name="T69" fmla="*/ 304 h 379"/>
                <a:gd name="T70" fmla="*/ 338 w 410"/>
                <a:gd name="T71" fmla="*/ 304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0" h="379">
                  <a:moveTo>
                    <a:pt x="338" y="304"/>
                  </a:moveTo>
                  <a:lnTo>
                    <a:pt x="295" y="304"/>
                  </a:lnTo>
                  <a:lnTo>
                    <a:pt x="295" y="329"/>
                  </a:lnTo>
                  <a:lnTo>
                    <a:pt x="267" y="329"/>
                  </a:lnTo>
                  <a:lnTo>
                    <a:pt x="254" y="341"/>
                  </a:lnTo>
                  <a:lnTo>
                    <a:pt x="240" y="379"/>
                  </a:lnTo>
                  <a:lnTo>
                    <a:pt x="169" y="329"/>
                  </a:lnTo>
                  <a:lnTo>
                    <a:pt x="155" y="315"/>
                  </a:lnTo>
                  <a:lnTo>
                    <a:pt x="71" y="304"/>
                  </a:lnTo>
                  <a:lnTo>
                    <a:pt x="43" y="279"/>
                  </a:lnTo>
                  <a:lnTo>
                    <a:pt x="71" y="253"/>
                  </a:lnTo>
                  <a:lnTo>
                    <a:pt x="83" y="177"/>
                  </a:lnTo>
                  <a:lnTo>
                    <a:pt x="71" y="152"/>
                  </a:lnTo>
                  <a:lnTo>
                    <a:pt x="43" y="128"/>
                  </a:lnTo>
                  <a:lnTo>
                    <a:pt x="0" y="102"/>
                  </a:lnTo>
                  <a:lnTo>
                    <a:pt x="0" y="89"/>
                  </a:lnTo>
                  <a:lnTo>
                    <a:pt x="29" y="78"/>
                  </a:lnTo>
                  <a:lnTo>
                    <a:pt x="57" y="64"/>
                  </a:lnTo>
                  <a:lnTo>
                    <a:pt x="127" y="38"/>
                  </a:lnTo>
                  <a:lnTo>
                    <a:pt x="169" y="38"/>
                  </a:lnTo>
                  <a:lnTo>
                    <a:pt x="225" y="0"/>
                  </a:lnTo>
                  <a:lnTo>
                    <a:pt x="265" y="27"/>
                  </a:lnTo>
                  <a:lnTo>
                    <a:pt x="336" y="64"/>
                  </a:lnTo>
                  <a:lnTo>
                    <a:pt x="362" y="78"/>
                  </a:lnTo>
                  <a:lnTo>
                    <a:pt x="384" y="74"/>
                  </a:lnTo>
                  <a:lnTo>
                    <a:pt x="408" y="89"/>
                  </a:lnTo>
                  <a:lnTo>
                    <a:pt x="406" y="111"/>
                  </a:lnTo>
                  <a:lnTo>
                    <a:pt x="410" y="135"/>
                  </a:lnTo>
                  <a:lnTo>
                    <a:pt x="366" y="166"/>
                  </a:lnTo>
                  <a:lnTo>
                    <a:pt x="352" y="177"/>
                  </a:lnTo>
                  <a:lnTo>
                    <a:pt x="366" y="228"/>
                  </a:lnTo>
                  <a:lnTo>
                    <a:pt x="366" y="241"/>
                  </a:lnTo>
                  <a:lnTo>
                    <a:pt x="352" y="241"/>
                  </a:lnTo>
                  <a:lnTo>
                    <a:pt x="338" y="279"/>
                  </a:lnTo>
                  <a:lnTo>
                    <a:pt x="338" y="304"/>
                  </a:lnTo>
                  <a:lnTo>
                    <a:pt x="338" y="304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81" name="Freeform 433"/>
            <p:cNvSpPr>
              <a:spLocks/>
            </p:cNvSpPr>
            <p:nvPr/>
          </p:nvSpPr>
          <p:spPr bwMode="auto">
            <a:xfrm>
              <a:off x="2295" y="1794"/>
              <a:ext cx="210" cy="197"/>
            </a:xfrm>
            <a:custGeom>
              <a:avLst/>
              <a:gdLst>
                <a:gd name="T0" fmla="*/ 213 w 410"/>
                <a:gd name="T1" fmla="*/ 15 h 374"/>
                <a:gd name="T2" fmla="*/ 184 w 410"/>
                <a:gd name="T3" fmla="*/ 15 h 374"/>
                <a:gd name="T4" fmla="*/ 155 w 410"/>
                <a:gd name="T5" fmla="*/ 7 h 374"/>
                <a:gd name="T6" fmla="*/ 114 w 410"/>
                <a:gd name="T7" fmla="*/ 0 h 374"/>
                <a:gd name="T8" fmla="*/ 71 w 410"/>
                <a:gd name="T9" fmla="*/ 2 h 374"/>
                <a:gd name="T10" fmla="*/ 42 w 410"/>
                <a:gd name="T11" fmla="*/ 2 h 374"/>
                <a:gd name="T12" fmla="*/ 0 w 410"/>
                <a:gd name="T13" fmla="*/ 27 h 374"/>
                <a:gd name="T14" fmla="*/ 0 w 410"/>
                <a:gd name="T15" fmla="*/ 65 h 374"/>
                <a:gd name="T16" fmla="*/ 37 w 410"/>
                <a:gd name="T17" fmla="*/ 78 h 374"/>
                <a:gd name="T18" fmla="*/ 76 w 410"/>
                <a:gd name="T19" fmla="*/ 78 h 374"/>
                <a:gd name="T20" fmla="*/ 98 w 410"/>
                <a:gd name="T21" fmla="*/ 103 h 374"/>
                <a:gd name="T22" fmla="*/ 73 w 410"/>
                <a:gd name="T23" fmla="*/ 143 h 374"/>
                <a:gd name="T24" fmla="*/ 71 w 410"/>
                <a:gd name="T25" fmla="*/ 191 h 374"/>
                <a:gd name="T26" fmla="*/ 46 w 410"/>
                <a:gd name="T27" fmla="*/ 254 h 374"/>
                <a:gd name="T28" fmla="*/ 71 w 410"/>
                <a:gd name="T29" fmla="*/ 279 h 374"/>
                <a:gd name="T30" fmla="*/ 71 w 410"/>
                <a:gd name="T31" fmla="*/ 305 h 374"/>
                <a:gd name="T32" fmla="*/ 98 w 410"/>
                <a:gd name="T33" fmla="*/ 374 h 374"/>
                <a:gd name="T34" fmla="*/ 149 w 410"/>
                <a:gd name="T35" fmla="*/ 348 h 374"/>
                <a:gd name="T36" fmla="*/ 210 w 410"/>
                <a:gd name="T37" fmla="*/ 350 h 374"/>
                <a:gd name="T38" fmla="*/ 253 w 410"/>
                <a:gd name="T39" fmla="*/ 332 h 374"/>
                <a:gd name="T40" fmla="*/ 279 w 410"/>
                <a:gd name="T41" fmla="*/ 317 h 374"/>
                <a:gd name="T42" fmla="*/ 302 w 410"/>
                <a:gd name="T43" fmla="*/ 253 h 374"/>
                <a:gd name="T44" fmla="*/ 352 w 410"/>
                <a:gd name="T45" fmla="*/ 165 h 374"/>
                <a:gd name="T46" fmla="*/ 410 w 410"/>
                <a:gd name="T47" fmla="*/ 115 h 374"/>
                <a:gd name="T48" fmla="*/ 323 w 410"/>
                <a:gd name="T49" fmla="*/ 53 h 374"/>
                <a:gd name="T50" fmla="*/ 289 w 410"/>
                <a:gd name="T51" fmla="*/ 46 h 374"/>
                <a:gd name="T52" fmla="*/ 235 w 410"/>
                <a:gd name="T53" fmla="*/ 31 h 374"/>
                <a:gd name="T54" fmla="*/ 213 w 410"/>
                <a:gd name="T55" fmla="*/ 15 h 374"/>
                <a:gd name="T56" fmla="*/ 213 w 410"/>
                <a:gd name="T57" fmla="*/ 15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10" h="374">
                  <a:moveTo>
                    <a:pt x="213" y="15"/>
                  </a:moveTo>
                  <a:lnTo>
                    <a:pt x="184" y="15"/>
                  </a:lnTo>
                  <a:lnTo>
                    <a:pt x="155" y="7"/>
                  </a:lnTo>
                  <a:lnTo>
                    <a:pt x="114" y="0"/>
                  </a:lnTo>
                  <a:lnTo>
                    <a:pt x="71" y="2"/>
                  </a:lnTo>
                  <a:lnTo>
                    <a:pt x="42" y="2"/>
                  </a:lnTo>
                  <a:lnTo>
                    <a:pt x="0" y="27"/>
                  </a:lnTo>
                  <a:lnTo>
                    <a:pt x="0" y="65"/>
                  </a:lnTo>
                  <a:lnTo>
                    <a:pt x="37" y="78"/>
                  </a:lnTo>
                  <a:lnTo>
                    <a:pt x="76" y="78"/>
                  </a:lnTo>
                  <a:lnTo>
                    <a:pt x="98" y="103"/>
                  </a:lnTo>
                  <a:lnTo>
                    <a:pt x="73" y="143"/>
                  </a:lnTo>
                  <a:lnTo>
                    <a:pt x="71" y="191"/>
                  </a:lnTo>
                  <a:lnTo>
                    <a:pt x="46" y="254"/>
                  </a:lnTo>
                  <a:lnTo>
                    <a:pt x="71" y="279"/>
                  </a:lnTo>
                  <a:lnTo>
                    <a:pt x="71" y="305"/>
                  </a:lnTo>
                  <a:lnTo>
                    <a:pt x="98" y="374"/>
                  </a:lnTo>
                  <a:lnTo>
                    <a:pt x="149" y="348"/>
                  </a:lnTo>
                  <a:lnTo>
                    <a:pt x="210" y="350"/>
                  </a:lnTo>
                  <a:lnTo>
                    <a:pt x="253" y="332"/>
                  </a:lnTo>
                  <a:lnTo>
                    <a:pt x="279" y="317"/>
                  </a:lnTo>
                  <a:lnTo>
                    <a:pt x="302" y="253"/>
                  </a:lnTo>
                  <a:lnTo>
                    <a:pt x="352" y="165"/>
                  </a:lnTo>
                  <a:lnTo>
                    <a:pt x="410" y="115"/>
                  </a:lnTo>
                  <a:lnTo>
                    <a:pt x="323" y="53"/>
                  </a:lnTo>
                  <a:lnTo>
                    <a:pt x="289" y="46"/>
                  </a:lnTo>
                  <a:lnTo>
                    <a:pt x="235" y="31"/>
                  </a:lnTo>
                  <a:lnTo>
                    <a:pt x="213" y="15"/>
                  </a:lnTo>
                  <a:lnTo>
                    <a:pt x="213" y="15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82" name="Freeform 434"/>
            <p:cNvSpPr>
              <a:spLocks/>
            </p:cNvSpPr>
            <p:nvPr/>
          </p:nvSpPr>
          <p:spPr bwMode="auto">
            <a:xfrm>
              <a:off x="2295" y="1794"/>
              <a:ext cx="210" cy="197"/>
            </a:xfrm>
            <a:custGeom>
              <a:avLst/>
              <a:gdLst>
                <a:gd name="T0" fmla="*/ 213 w 410"/>
                <a:gd name="T1" fmla="*/ 15 h 374"/>
                <a:gd name="T2" fmla="*/ 184 w 410"/>
                <a:gd name="T3" fmla="*/ 15 h 374"/>
                <a:gd name="T4" fmla="*/ 155 w 410"/>
                <a:gd name="T5" fmla="*/ 7 h 374"/>
                <a:gd name="T6" fmla="*/ 114 w 410"/>
                <a:gd name="T7" fmla="*/ 0 h 374"/>
                <a:gd name="T8" fmla="*/ 71 w 410"/>
                <a:gd name="T9" fmla="*/ 2 h 374"/>
                <a:gd name="T10" fmla="*/ 42 w 410"/>
                <a:gd name="T11" fmla="*/ 2 h 374"/>
                <a:gd name="T12" fmla="*/ 0 w 410"/>
                <a:gd name="T13" fmla="*/ 27 h 374"/>
                <a:gd name="T14" fmla="*/ 0 w 410"/>
                <a:gd name="T15" fmla="*/ 65 h 374"/>
                <a:gd name="T16" fmla="*/ 37 w 410"/>
                <a:gd name="T17" fmla="*/ 78 h 374"/>
                <a:gd name="T18" fmla="*/ 76 w 410"/>
                <a:gd name="T19" fmla="*/ 78 h 374"/>
                <a:gd name="T20" fmla="*/ 98 w 410"/>
                <a:gd name="T21" fmla="*/ 103 h 374"/>
                <a:gd name="T22" fmla="*/ 73 w 410"/>
                <a:gd name="T23" fmla="*/ 143 h 374"/>
                <a:gd name="T24" fmla="*/ 71 w 410"/>
                <a:gd name="T25" fmla="*/ 191 h 374"/>
                <a:gd name="T26" fmla="*/ 46 w 410"/>
                <a:gd name="T27" fmla="*/ 254 h 374"/>
                <a:gd name="T28" fmla="*/ 71 w 410"/>
                <a:gd name="T29" fmla="*/ 279 h 374"/>
                <a:gd name="T30" fmla="*/ 71 w 410"/>
                <a:gd name="T31" fmla="*/ 305 h 374"/>
                <a:gd name="T32" fmla="*/ 98 w 410"/>
                <a:gd name="T33" fmla="*/ 374 h 374"/>
                <a:gd name="T34" fmla="*/ 149 w 410"/>
                <a:gd name="T35" fmla="*/ 348 h 374"/>
                <a:gd name="T36" fmla="*/ 210 w 410"/>
                <a:gd name="T37" fmla="*/ 350 h 374"/>
                <a:gd name="T38" fmla="*/ 253 w 410"/>
                <a:gd name="T39" fmla="*/ 332 h 374"/>
                <a:gd name="T40" fmla="*/ 279 w 410"/>
                <a:gd name="T41" fmla="*/ 317 h 374"/>
                <a:gd name="T42" fmla="*/ 302 w 410"/>
                <a:gd name="T43" fmla="*/ 253 h 374"/>
                <a:gd name="T44" fmla="*/ 352 w 410"/>
                <a:gd name="T45" fmla="*/ 165 h 374"/>
                <a:gd name="T46" fmla="*/ 410 w 410"/>
                <a:gd name="T47" fmla="*/ 115 h 374"/>
                <a:gd name="T48" fmla="*/ 323 w 410"/>
                <a:gd name="T49" fmla="*/ 53 h 374"/>
                <a:gd name="T50" fmla="*/ 289 w 410"/>
                <a:gd name="T51" fmla="*/ 46 h 374"/>
                <a:gd name="T52" fmla="*/ 235 w 410"/>
                <a:gd name="T53" fmla="*/ 31 h 374"/>
                <a:gd name="T54" fmla="*/ 213 w 410"/>
                <a:gd name="T55" fmla="*/ 15 h 374"/>
                <a:gd name="T56" fmla="*/ 213 w 410"/>
                <a:gd name="T57" fmla="*/ 15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10" h="374">
                  <a:moveTo>
                    <a:pt x="213" y="15"/>
                  </a:moveTo>
                  <a:lnTo>
                    <a:pt x="184" y="15"/>
                  </a:lnTo>
                  <a:lnTo>
                    <a:pt x="155" y="7"/>
                  </a:lnTo>
                  <a:lnTo>
                    <a:pt x="114" y="0"/>
                  </a:lnTo>
                  <a:lnTo>
                    <a:pt x="71" y="2"/>
                  </a:lnTo>
                  <a:lnTo>
                    <a:pt x="42" y="2"/>
                  </a:lnTo>
                  <a:lnTo>
                    <a:pt x="0" y="27"/>
                  </a:lnTo>
                  <a:lnTo>
                    <a:pt x="0" y="65"/>
                  </a:lnTo>
                  <a:lnTo>
                    <a:pt x="37" y="78"/>
                  </a:lnTo>
                  <a:lnTo>
                    <a:pt x="76" y="78"/>
                  </a:lnTo>
                  <a:lnTo>
                    <a:pt x="98" y="103"/>
                  </a:lnTo>
                  <a:lnTo>
                    <a:pt x="73" y="143"/>
                  </a:lnTo>
                  <a:lnTo>
                    <a:pt x="71" y="191"/>
                  </a:lnTo>
                  <a:lnTo>
                    <a:pt x="46" y="254"/>
                  </a:lnTo>
                  <a:lnTo>
                    <a:pt x="71" y="279"/>
                  </a:lnTo>
                  <a:lnTo>
                    <a:pt x="71" y="305"/>
                  </a:lnTo>
                  <a:lnTo>
                    <a:pt x="98" y="374"/>
                  </a:lnTo>
                  <a:lnTo>
                    <a:pt x="149" y="348"/>
                  </a:lnTo>
                  <a:lnTo>
                    <a:pt x="210" y="350"/>
                  </a:lnTo>
                  <a:lnTo>
                    <a:pt x="253" y="332"/>
                  </a:lnTo>
                  <a:lnTo>
                    <a:pt x="279" y="317"/>
                  </a:lnTo>
                  <a:lnTo>
                    <a:pt x="302" y="253"/>
                  </a:lnTo>
                  <a:lnTo>
                    <a:pt x="352" y="165"/>
                  </a:lnTo>
                  <a:lnTo>
                    <a:pt x="410" y="115"/>
                  </a:lnTo>
                  <a:lnTo>
                    <a:pt x="323" y="53"/>
                  </a:lnTo>
                  <a:lnTo>
                    <a:pt x="289" y="46"/>
                  </a:lnTo>
                  <a:lnTo>
                    <a:pt x="235" y="31"/>
                  </a:lnTo>
                  <a:lnTo>
                    <a:pt x="213" y="15"/>
                  </a:lnTo>
                  <a:lnTo>
                    <a:pt x="213" y="15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83" name="Freeform 435"/>
            <p:cNvSpPr>
              <a:spLocks/>
            </p:cNvSpPr>
            <p:nvPr/>
          </p:nvSpPr>
          <p:spPr bwMode="auto">
            <a:xfrm>
              <a:off x="2281" y="1827"/>
              <a:ext cx="65" cy="132"/>
            </a:xfrm>
            <a:custGeom>
              <a:avLst/>
              <a:gdLst>
                <a:gd name="T0" fmla="*/ 27 w 125"/>
                <a:gd name="T1" fmla="*/ 0 h 248"/>
                <a:gd name="T2" fmla="*/ 36 w 125"/>
                <a:gd name="T3" fmla="*/ 64 h 248"/>
                <a:gd name="T4" fmla="*/ 14 w 125"/>
                <a:gd name="T5" fmla="*/ 114 h 248"/>
                <a:gd name="T6" fmla="*/ 0 w 125"/>
                <a:gd name="T7" fmla="*/ 152 h 248"/>
                <a:gd name="T8" fmla="*/ 14 w 125"/>
                <a:gd name="T9" fmla="*/ 188 h 248"/>
                <a:gd name="T10" fmla="*/ 0 w 125"/>
                <a:gd name="T11" fmla="*/ 240 h 248"/>
                <a:gd name="T12" fmla="*/ 66 w 125"/>
                <a:gd name="T13" fmla="*/ 248 h 248"/>
                <a:gd name="T14" fmla="*/ 100 w 125"/>
                <a:gd name="T15" fmla="*/ 242 h 248"/>
                <a:gd name="T16" fmla="*/ 98 w 125"/>
                <a:gd name="T17" fmla="*/ 214 h 248"/>
                <a:gd name="T18" fmla="*/ 73 w 125"/>
                <a:gd name="T19" fmla="*/ 192 h 248"/>
                <a:gd name="T20" fmla="*/ 97 w 125"/>
                <a:gd name="T21" fmla="*/ 123 h 248"/>
                <a:gd name="T22" fmla="*/ 98 w 125"/>
                <a:gd name="T23" fmla="*/ 89 h 248"/>
                <a:gd name="T24" fmla="*/ 112 w 125"/>
                <a:gd name="T25" fmla="*/ 63 h 248"/>
                <a:gd name="T26" fmla="*/ 125 w 125"/>
                <a:gd name="T27" fmla="*/ 38 h 248"/>
                <a:gd name="T28" fmla="*/ 98 w 125"/>
                <a:gd name="T29" fmla="*/ 12 h 248"/>
                <a:gd name="T30" fmla="*/ 68 w 125"/>
                <a:gd name="T31" fmla="*/ 12 h 248"/>
                <a:gd name="T32" fmla="*/ 27 w 125"/>
                <a:gd name="T33" fmla="*/ 0 h 248"/>
                <a:gd name="T34" fmla="*/ 27 w 125"/>
                <a:gd name="T35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" h="248">
                  <a:moveTo>
                    <a:pt x="27" y="0"/>
                  </a:moveTo>
                  <a:lnTo>
                    <a:pt x="36" y="64"/>
                  </a:lnTo>
                  <a:lnTo>
                    <a:pt x="14" y="114"/>
                  </a:lnTo>
                  <a:lnTo>
                    <a:pt x="0" y="152"/>
                  </a:lnTo>
                  <a:lnTo>
                    <a:pt x="14" y="188"/>
                  </a:lnTo>
                  <a:lnTo>
                    <a:pt x="0" y="240"/>
                  </a:lnTo>
                  <a:lnTo>
                    <a:pt x="66" y="248"/>
                  </a:lnTo>
                  <a:lnTo>
                    <a:pt x="100" y="242"/>
                  </a:lnTo>
                  <a:lnTo>
                    <a:pt x="98" y="214"/>
                  </a:lnTo>
                  <a:lnTo>
                    <a:pt x="73" y="192"/>
                  </a:lnTo>
                  <a:lnTo>
                    <a:pt x="97" y="123"/>
                  </a:lnTo>
                  <a:lnTo>
                    <a:pt x="98" y="89"/>
                  </a:lnTo>
                  <a:lnTo>
                    <a:pt x="112" y="63"/>
                  </a:lnTo>
                  <a:lnTo>
                    <a:pt x="125" y="38"/>
                  </a:lnTo>
                  <a:lnTo>
                    <a:pt x="98" y="12"/>
                  </a:lnTo>
                  <a:lnTo>
                    <a:pt x="68" y="12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84" name="Freeform 436"/>
            <p:cNvSpPr>
              <a:spLocks/>
            </p:cNvSpPr>
            <p:nvPr/>
          </p:nvSpPr>
          <p:spPr bwMode="auto">
            <a:xfrm>
              <a:off x="2281" y="1827"/>
              <a:ext cx="65" cy="132"/>
            </a:xfrm>
            <a:custGeom>
              <a:avLst/>
              <a:gdLst>
                <a:gd name="T0" fmla="*/ 27 w 125"/>
                <a:gd name="T1" fmla="*/ 0 h 248"/>
                <a:gd name="T2" fmla="*/ 36 w 125"/>
                <a:gd name="T3" fmla="*/ 64 h 248"/>
                <a:gd name="T4" fmla="*/ 14 w 125"/>
                <a:gd name="T5" fmla="*/ 114 h 248"/>
                <a:gd name="T6" fmla="*/ 0 w 125"/>
                <a:gd name="T7" fmla="*/ 152 h 248"/>
                <a:gd name="T8" fmla="*/ 14 w 125"/>
                <a:gd name="T9" fmla="*/ 188 h 248"/>
                <a:gd name="T10" fmla="*/ 0 w 125"/>
                <a:gd name="T11" fmla="*/ 240 h 248"/>
                <a:gd name="T12" fmla="*/ 66 w 125"/>
                <a:gd name="T13" fmla="*/ 248 h 248"/>
                <a:gd name="T14" fmla="*/ 100 w 125"/>
                <a:gd name="T15" fmla="*/ 242 h 248"/>
                <a:gd name="T16" fmla="*/ 98 w 125"/>
                <a:gd name="T17" fmla="*/ 214 h 248"/>
                <a:gd name="T18" fmla="*/ 73 w 125"/>
                <a:gd name="T19" fmla="*/ 192 h 248"/>
                <a:gd name="T20" fmla="*/ 97 w 125"/>
                <a:gd name="T21" fmla="*/ 123 h 248"/>
                <a:gd name="T22" fmla="*/ 98 w 125"/>
                <a:gd name="T23" fmla="*/ 89 h 248"/>
                <a:gd name="T24" fmla="*/ 112 w 125"/>
                <a:gd name="T25" fmla="*/ 63 h 248"/>
                <a:gd name="T26" fmla="*/ 125 w 125"/>
                <a:gd name="T27" fmla="*/ 38 h 248"/>
                <a:gd name="T28" fmla="*/ 98 w 125"/>
                <a:gd name="T29" fmla="*/ 12 h 248"/>
                <a:gd name="T30" fmla="*/ 68 w 125"/>
                <a:gd name="T31" fmla="*/ 12 h 248"/>
                <a:gd name="T32" fmla="*/ 27 w 125"/>
                <a:gd name="T33" fmla="*/ 0 h 248"/>
                <a:gd name="T34" fmla="*/ 27 w 125"/>
                <a:gd name="T35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" h="248">
                  <a:moveTo>
                    <a:pt x="27" y="0"/>
                  </a:moveTo>
                  <a:lnTo>
                    <a:pt x="36" y="64"/>
                  </a:lnTo>
                  <a:lnTo>
                    <a:pt x="14" y="114"/>
                  </a:lnTo>
                  <a:lnTo>
                    <a:pt x="0" y="152"/>
                  </a:lnTo>
                  <a:lnTo>
                    <a:pt x="14" y="188"/>
                  </a:lnTo>
                  <a:lnTo>
                    <a:pt x="0" y="240"/>
                  </a:lnTo>
                  <a:lnTo>
                    <a:pt x="66" y="248"/>
                  </a:lnTo>
                  <a:lnTo>
                    <a:pt x="100" y="242"/>
                  </a:lnTo>
                  <a:lnTo>
                    <a:pt x="98" y="214"/>
                  </a:lnTo>
                  <a:lnTo>
                    <a:pt x="73" y="192"/>
                  </a:lnTo>
                  <a:lnTo>
                    <a:pt x="97" y="123"/>
                  </a:lnTo>
                  <a:lnTo>
                    <a:pt x="98" y="89"/>
                  </a:lnTo>
                  <a:lnTo>
                    <a:pt x="112" y="63"/>
                  </a:lnTo>
                  <a:lnTo>
                    <a:pt x="125" y="38"/>
                  </a:lnTo>
                  <a:lnTo>
                    <a:pt x="98" y="12"/>
                  </a:lnTo>
                  <a:lnTo>
                    <a:pt x="68" y="12"/>
                  </a:lnTo>
                  <a:lnTo>
                    <a:pt x="27" y="0"/>
                  </a:lnTo>
                  <a:lnTo>
                    <a:pt x="27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85" name="Freeform 437"/>
            <p:cNvSpPr>
              <a:spLocks/>
            </p:cNvSpPr>
            <p:nvPr/>
          </p:nvSpPr>
          <p:spPr bwMode="auto">
            <a:xfrm>
              <a:off x="2476" y="1887"/>
              <a:ext cx="15" cy="20"/>
            </a:xfrm>
            <a:custGeom>
              <a:avLst/>
              <a:gdLst>
                <a:gd name="T0" fmla="*/ 29 w 29"/>
                <a:gd name="T1" fmla="*/ 0 h 38"/>
                <a:gd name="T2" fmla="*/ 0 w 29"/>
                <a:gd name="T3" fmla="*/ 23 h 38"/>
                <a:gd name="T4" fmla="*/ 29 w 29"/>
                <a:gd name="T5" fmla="*/ 38 h 38"/>
                <a:gd name="T6" fmla="*/ 29 w 29"/>
                <a:gd name="T7" fmla="*/ 12 h 38"/>
                <a:gd name="T8" fmla="*/ 29 w 29"/>
                <a:gd name="T9" fmla="*/ 0 h 38"/>
                <a:gd name="T10" fmla="*/ 29 w 29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38">
                  <a:moveTo>
                    <a:pt x="29" y="0"/>
                  </a:moveTo>
                  <a:lnTo>
                    <a:pt x="0" y="23"/>
                  </a:lnTo>
                  <a:lnTo>
                    <a:pt x="29" y="38"/>
                  </a:lnTo>
                  <a:lnTo>
                    <a:pt x="29" y="12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86" name="Freeform 438"/>
            <p:cNvSpPr>
              <a:spLocks/>
            </p:cNvSpPr>
            <p:nvPr/>
          </p:nvSpPr>
          <p:spPr bwMode="auto">
            <a:xfrm>
              <a:off x="2476" y="1887"/>
              <a:ext cx="15" cy="20"/>
            </a:xfrm>
            <a:custGeom>
              <a:avLst/>
              <a:gdLst>
                <a:gd name="T0" fmla="*/ 29 w 29"/>
                <a:gd name="T1" fmla="*/ 0 h 38"/>
                <a:gd name="T2" fmla="*/ 0 w 29"/>
                <a:gd name="T3" fmla="*/ 23 h 38"/>
                <a:gd name="T4" fmla="*/ 29 w 29"/>
                <a:gd name="T5" fmla="*/ 38 h 38"/>
                <a:gd name="T6" fmla="*/ 29 w 29"/>
                <a:gd name="T7" fmla="*/ 12 h 38"/>
                <a:gd name="T8" fmla="*/ 29 w 29"/>
                <a:gd name="T9" fmla="*/ 0 h 38"/>
                <a:gd name="T10" fmla="*/ 29 w 29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38">
                  <a:moveTo>
                    <a:pt x="29" y="0"/>
                  </a:moveTo>
                  <a:lnTo>
                    <a:pt x="0" y="23"/>
                  </a:lnTo>
                  <a:lnTo>
                    <a:pt x="29" y="38"/>
                  </a:lnTo>
                  <a:lnTo>
                    <a:pt x="29" y="12"/>
                  </a:lnTo>
                  <a:lnTo>
                    <a:pt x="29" y="0"/>
                  </a:lnTo>
                  <a:lnTo>
                    <a:pt x="29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87" name="Freeform 439"/>
            <p:cNvSpPr>
              <a:spLocks/>
            </p:cNvSpPr>
            <p:nvPr/>
          </p:nvSpPr>
          <p:spPr bwMode="auto">
            <a:xfrm>
              <a:off x="2592" y="1835"/>
              <a:ext cx="29" cy="27"/>
            </a:xfrm>
            <a:custGeom>
              <a:avLst/>
              <a:gdLst>
                <a:gd name="T0" fmla="*/ 42 w 56"/>
                <a:gd name="T1" fmla="*/ 0 h 51"/>
                <a:gd name="T2" fmla="*/ 0 w 56"/>
                <a:gd name="T3" fmla="*/ 26 h 51"/>
                <a:gd name="T4" fmla="*/ 29 w 56"/>
                <a:gd name="T5" fmla="*/ 38 h 51"/>
                <a:gd name="T6" fmla="*/ 29 w 56"/>
                <a:gd name="T7" fmla="*/ 51 h 51"/>
                <a:gd name="T8" fmla="*/ 56 w 56"/>
                <a:gd name="T9" fmla="*/ 51 h 51"/>
                <a:gd name="T10" fmla="*/ 56 w 56"/>
                <a:gd name="T11" fmla="*/ 14 h 51"/>
                <a:gd name="T12" fmla="*/ 56 w 56"/>
                <a:gd name="T13" fmla="*/ 0 h 51"/>
                <a:gd name="T14" fmla="*/ 42 w 56"/>
                <a:gd name="T15" fmla="*/ 0 h 51"/>
                <a:gd name="T16" fmla="*/ 42 w 56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1">
                  <a:moveTo>
                    <a:pt x="42" y="0"/>
                  </a:moveTo>
                  <a:lnTo>
                    <a:pt x="0" y="26"/>
                  </a:lnTo>
                  <a:lnTo>
                    <a:pt x="29" y="38"/>
                  </a:lnTo>
                  <a:lnTo>
                    <a:pt x="29" y="51"/>
                  </a:lnTo>
                  <a:lnTo>
                    <a:pt x="56" y="51"/>
                  </a:lnTo>
                  <a:lnTo>
                    <a:pt x="56" y="14"/>
                  </a:lnTo>
                  <a:lnTo>
                    <a:pt x="56" y="0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88" name="Freeform 440"/>
            <p:cNvSpPr>
              <a:spLocks/>
            </p:cNvSpPr>
            <p:nvPr/>
          </p:nvSpPr>
          <p:spPr bwMode="auto">
            <a:xfrm>
              <a:off x="2592" y="1835"/>
              <a:ext cx="29" cy="27"/>
            </a:xfrm>
            <a:custGeom>
              <a:avLst/>
              <a:gdLst>
                <a:gd name="T0" fmla="*/ 42 w 56"/>
                <a:gd name="T1" fmla="*/ 0 h 51"/>
                <a:gd name="T2" fmla="*/ 0 w 56"/>
                <a:gd name="T3" fmla="*/ 26 h 51"/>
                <a:gd name="T4" fmla="*/ 29 w 56"/>
                <a:gd name="T5" fmla="*/ 38 h 51"/>
                <a:gd name="T6" fmla="*/ 29 w 56"/>
                <a:gd name="T7" fmla="*/ 51 h 51"/>
                <a:gd name="T8" fmla="*/ 56 w 56"/>
                <a:gd name="T9" fmla="*/ 51 h 51"/>
                <a:gd name="T10" fmla="*/ 56 w 56"/>
                <a:gd name="T11" fmla="*/ 14 h 51"/>
                <a:gd name="T12" fmla="*/ 56 w 56"/>
                <a:gd name="T13" fmla="*/ 0 h 51"/>
                <a:gd name="T14" fmla="*/ 42 w 56"/>
                <a:gd name="T15" fmla="*/ 0 h 51"/>
                <a:gd name="T16" fmla="*/ 42 w 56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1">
                  <a:moveTo>
                    <a:pt x="42" y="0"/>
                  </a:moveTo>
                  <a:lnTo>
                    <a:pt x="0" y="26"/>
                  </a:lnTo>
                  <a:lnTo>
                    <a:pt x="29" y="38"/>
                  </a:lnTo>
                  <a:lnTo>
                    <a:pt x="29" y="51"/>
                  </a:lnTo>
                  <a:lnTo>
                    <a:pt x="56" y="51"/>
                  </a:lnTo>
                  <a:lnTo>
                    <a:pt x="56" y="14"/>
                  </a:lnTo>
                  <a:lnTo>
                    <a:pt x="56" y="0"/>
                  </a:lnTo>
                  <a:lnTo>
                    <a:pt x="42" y="0"/>
                  </a:lnTo>
                  <a:lnTo>
                    <a:pt x="42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89" name="Freeform 441"/>
            <p:cNvSpPr>
              <a:spLocks/>
            </p:cNvSpPr>
            <p:nvPr/>
          </p:nvSpPr>
          <p:spPr bwMode="auto">
            <a:xfrm>
              <a:off x="2577" y="1868"/>
              <a:ext cx="44" cy="53"/>
            </a:xfrm>
            <a:custGeom>
              <a:avLst/>
              <a:gdLst>
                <a:gd name="T0" fmla="*/ 58 w 84"/>
                <a:gd name="T1" fmla="*/ 19 h 101"/>
                <a:gd name="T2" fmla="*/ 30 w 84"/>
                <a:gd name="T3" fmla="*/ 19 h 101"/>
                <a:gd name="T4" fmla="*/ 0 w 84"/>
                <a:gd name="T5" fmla="*/ 62 h 101"/>
                <a:gd name="T6" fmla="*/ 0 w 84"/>
                <a:gd name="T7" fmla="*/ 88 h 101"/>
                <a:gd name="T8" fmla="*/ 14 w 84"/>
                <a:gd name="T9" fmla="*/ 88 h 101"/>
                <a:gd name="T10" fmla="*/ 52 w 84"/>
                <a:gd name="T11" fmla="*/ 101 h 101"/>
                <a:gd name="T12" fmla="*/ 70 w 84"/>
                <a:gd name="T13" fmla="*/ 62 h 101"/>
                <a:gd name="T14" fmla="*/ 57 w 84"/>
                <a:gd name="T15" fmla="*/ 62 h 101"/>
                <a:gd name="T16" fmla="*/ 84 w 84"/>
                <a:gd name="T17" fmla="*/ 14 h 101"/>
                <a:gd name="T18" fmla="*/ 84 w 84"/>
                <a:gd name="T19" fmla="*/ 0 h 101"/>
                <a:gd name="T20" fmla="*/ 58 w 84"/>
                <a:gd name="T21" fmla="*/ 19 h 101"/>
                <a:gd name="T22" fmla="*/ 58 w 84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101">
                  <a:moveTo>
                    <a:pt x="58" y="19"/>
                  </a:moveTo>
                  <a:lnTo>
                    <a:pt x="30" y="19"/>
                  </a:lnTo>
                  <a:lnTo>
                    <a:pt x="0" y="62"/>
                  </a:lnTo>
                  <a:lnTo>
                    <a:pt x="0" y="88"/>
                  </a:lnTo>
                  <a:lnTo>
                    <a:pt x="14" y="88"/>
                  </a:lnTo>
                  <a:lnTo>
                    <a:pt x="52" y="101"/>
                  </a:lnTo>
                  <a:lnTo>
                    <a:pt x="70" y="62"/>
                  </a:lnTo>
                  <a:lnTo>
                    <a:pt x="57" y="62"/>
                  </a:lnTo>
                  <a:lnTo>
                    <a:pt x="84" y="14"/>
                  </a:lnTo>
                  <a:lnTo>
                    <a:pt x="84" y="0"/>
                  </a:lnTo>
                  <a:lnTo>
                    <a:pt x="58" y="19"/>
                  </a:lnTo>
                  <a:lnTo>
                    <a:pt x="58" y="19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90" name="Freeform 442"/>
            <p:cNvSpPr>
              <a:spLocks/>
            </p:cNvSpPr>
            <p:nvPr/>
          </p:nvSpPr>
          <p:spPr bwMode="auto">
            <a:xfrm>
              <a:off x="2577" y="1868"/>
              <a:ext cx="44" cy="53"/>
            </a:xfrm>
            <a:custGeom>
              <a:avLst/>
              <a:gdLst>
                <a:gd name="T0" fmla="*/ 58 w 84"/>
                <a:gd name="T1" fmla="*/ 19 h 101"/>
                <a:gd name="T2" fmla="*/ 30 w 84"/>
                <a:gd name="T3" fmla="*/ 19 h 101"/>
                <a:gd name="T4" fmla="*/ 0 w 84"/>
                <a:gd name="T5" fmla="*/ 62 h 101"/>
                <a:gd name="T6" fmla="*/ 0 w 84"/>
                <a:gd name="T7" fmla="*/ 88 h 101"/>
                <a:gd name="T8" fmla="*/ 14 w 84"/>
                <a:gd name="T9" fmla="*/ 88 h 101"/>
                <a:gd name="T10" fmla="*/ 52 w 84"/>
                <a:gd name="T11" fmla="*/ 101 h 101"/>
                <a:gd name="T12" fmla="*/ 70 w 84"/>
                <a:gd name="T13" fmla="*/ 62 h 101"/>
                <a:gd name="T14" fmla="*/ 57 w 84"/>
                <a:gd name="T15" fmla="*/ 62 h 101"/>
                <a:gd name="T16" fmla="*/ 84 w 84"/>
                <a:gd name="T17" fmla="*/ 14 h 101"/>
                <a:gd name="T18" fmla="*/ 84 w 84"/>
                <a:gd name="T19" fmla="*/ 0 h 101"/>
                <a:gd name="T20" fmla="*/ 58 w 84"/>
                <a:gd name="T21" fmla="*/ 19 h 101"/>
                <a:gd name="T22" fmla="*/ 58 w 84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101">
                  <a:moveTo>
                    <a:pt x="58" y="19"/>
                  </a:moveTo>
                  <a:lnTo>
                    <a:pt x="30" y="19"/>
                  </a:lnTo>
                  <a:lnTo>
                    <a:pt x="0" y="62"/>
                  </a:lnTo>
                  <a:lnTo>
                    <a:pt x="0" y="88"/>
                  </a:lnTo>
                  <a:lnTo>
                    <a:pt x="14" y="88"/>
                  </a:lnTo>
                  <a:lnTo>
                    <a:pt x="52" y="101"/>
                  </a:lnTo>
                  <a:lnTo>
                    <a:pt x="70" y="62"/>
                  </a:lnTo>
                  <a:lnTo>
                    <a:pt x="57" y="62"/>
                  </a:lnTo>
                  <a:lnTo>
                    <a:pt x="84" y="14"/>
                  </a:lnTo>
                  <a:lnTo>
                    <a:pt x="84" y="0"/>
                  </a:lnTo>
                  <a:lnTo>
                    <a:pt x="58" y="19"/>
                  </a:lnTo>
                  <a:lnTo>
                    <a:pt x="58" y="19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91" name="Freeform 443"/>
            <p:cNvSpPr>
              <a:spLocks/>
            </p:cNvSpPr>
            <p:nvPr/>
          </p:nvSpPr>
          <p:spPr bwMode="auto">
            <a:xfrm>
              <a:off x="2556" y="1677"/>
              <a:ext cx="23" cy="18"/>
            </a:xfrm>
            <a:custGeom>
              <a:avLst/>
              <a:gdLst>
                <a:gd name="T0" fmla="*/ 33 w 43"/>
                <a:gd name="T1" fmla="*/ 0 h 37"/>
                <a:gd name="T2" fmla="*/ 15 w 43"/>
                <a:gd name="T3" fmla="*/ 11 h 37"/>
                <a:gd name="T4" fmla="*/ 0 w 43"/>
                <a:gd name="T5" fmla="*/ 21 h 37"/>
                <a:gd name="T6" fmla="*/ 28 w 43"/>
                <a:gd name="T7" fmla="*/ 37 h 37"/>
                <a:gd name="T8" fmla="*/ 43 w 43"/>
                <a:gd name="T9" fmla="*/ 33 h 37"/>
                <a:gd name="T10" fmla="*/ 42 w 43"/>
                <a:gd name="T11" fmla="*/ 11 h 37"/>
                <a:gd name="T12" fmla="*/ 33 w 43"/>
                <a:gd name="T13" fmla="*/ 0 h 37"/>
                <a:gd name="T14" fmla="*/ 33 w 43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37">
                  <a:moveTo>
                    <a:pt x="33" y="0"/>
                  </a:moveTo>
                  <a:lnTo>
                    <a:pt x="15" y="11"/>
                  </a:lnTo>
                  <a:lnTo>
                    <a:pt x="0" y="21"/>
                  </a:lnTo>
                  <a:lnTo>
                    <a:pt x="28" y="37"/>
                  </a:lnTo>
                  <a:lnTo>
                    <a:pt x="43" y="33"/>
                  </a:lnTo>
                  <a:lnTo>
                    <a:pt x="42" y="11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92" name="Freeform 444"/>
            <p:cNvSpPr>
              <a:spLocks/>
            </p:cNvSpPr>
            <p:nvPr/>
          </p:nvSpPr>
          <p:spPr bwMode="auto">
            <a:xfrm>
              <a:off x="2556" y="1677"/>
              <a:ext cx="23" cy="18"/>
            </a:xfrm>
            <a:custGeom>
              <a:avLst/>
              <a:gdLst>
                <a:gd name="T0" fmla="*/ 33 w 43"/>
                <a:gd name="T1" fmla="*/ 0 h 37"/>
                <a:gd name="T2" fmla="*/ 15 w 43"/>
                <a:gd name="T3" fmla="*/ 11 h 37"/>
                <a:gd name="T4" fmla="*/ 0 w 43"/>
                <a:gd name="T5" fmla="*/ 21 h 37"/>
                <a:gd name="T6" fmla="*/ 28 w 43"/>
                <a:gd name="T7" fmla="*/ 37 h 37"/>
                <a:gd name="T8" fmla="*/ 43 w 43"/>
                <a:gd name="T9" fmla="*/ 33 h 37"/>
                <a:gd name="T10" fmla="*/ 42 w 43"/>
                <a:gd name="T11" fmla="*/ 11 h 37"/>
                <a:gd name="T12" fmla="*/ 33 w 43"/>
                <a:gd name="T13" fmla="*/ 0 h 37"/>
                <a:gd name="T14" fmla="*/ 33 w 43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37">
                  <a:moveTo>
                    <a:pt x="33" y="0"/>
                  </a:moveTo>
                  <a:lnTo>
                    <a:pt x="15" y="11"/>
                  </a:lnTo>
                  <a:lnTo>
                    <a:pt x="0" y="21"/>
                  </a:lnTo>
                  <a:lnTo>
                    <a:pt x="28" y="37"/>
                  </a:lnTo>
                  <a:lnTo>
                    <a:pt x="43" y="33"/>
                  </a:lnTo>
                  <a:lnTo>
                    <a:pt x="42" y="11"/>
                  </a:lnTo>
                  <a:lnTo>
                    <a:pt x="33" y="0"/>
                  </a:lnTo>
                  <a:lnTo>
                    <a:pt x="33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93" name="Freeform 445"/>
            <p:cNvSpPr>
              <a:spLocks/>
            </p:cNvSpPr>
            <p:nvPr/>
          </p:nvSpPr>
          <p:spPr bwMode="auto">
            <a:xfrm>
              <a:off x="2570" y="1575"/>
              <a:ext cx="153" cy="158"/>
            </a:xfrm>
            <a:custGeom>
              <a:avLst/>
              <a:gdLst>
                <a:gd name="T0" fmla="*/ 0 w 296"/>
                <a:gd name="T1" fmla="*/ 151 h 299"/>
                <a:gd name="T2" fmla="*/ 0 w 296"/>
                <a:gd name="T3" fmla="*/ 176 h 299"/>
                <a:gd name="T4" fmla="*/ 14 w 296"/>
                <a:gd name="T5" fmla="*/ 202 h 299"/>
                <a:gd name="T6" fmla="*/ 14 w 296"/>
                <a:gd name="T7" fmla="*/ 214 h 299"/>
                <a:gd name="T8" fmla="*/ 42 w 296"/>
                <a:gd name="T9" fmla="*/ 239 h 299"/>
                <a:gd name="T10" fmla="*/ 42 w 296"/>
                <a:gd name="T11" fmla="*/ 278 h 299"/>
                <a:gd name="T12" fmla="*/ 56 w 296"/>
                <a:gd name="T13" fmla="*/ 290 h 299"/>
                <a:gd name="T14" fmla="*/ 89 w 296"/>
                <a:gd name="T15" fmla="*/ 299 h 299"/>
                <a:gd name="T16" fmla="*/ 123 w 296"/>
                <a:gd name="T17" fmla="*/ 296 h 299"/>
                <a:gd name="T18" fmla="*/ 155 w 296"/>
                <a:gd name="T19" fmla="*/ 290 h 299"/>
                <a:gd name="T20" fmla="*/ 185 w 296"/>
                <a:gd name="T21" fmla="*/ 290 h 299"/>
                <a:gd name="T22" fmla="*/ 226 w 296"/>
                <a:gd name="T23" fmla="*/ 290 h 299"/>
                <a:gd name="T24" fmla="*/ 232 w 296"/>
                <a:gd name="T25" fmla="*/ 265 h 299"/>
                <a:gd name="T26" fmla="*/ 256 w 296"/>
                <a:gd name="T27" fmla="*/ 258 h 299"/>
                <a:gd name="T28" fmla="*/ 254 w 296"/>
                <a:gd name="T29" fmla="*/ 228 h 299"/>
                <a:gd name="T30" fmla="*/ 226 w 296"/>
                <a:gd name="T31" fmla="*/ 202 h 299"/>
                <a:gd name="T32" fmla="*/ 241 w 296"/>
                <a:gd name="T33" fmla="*/ 187 h 299"/>
                <a:gd name="T34" fmla="*/ 283 w 296"/>
                <a:gd name="T35" fmla="*/ 156 h 299"/>
                <a:gd name="T36" fmla="*/ 296 w 296"/>
                <a:gd name="T37" fmla="*/ 147 h 299"/>
                <a:gd name="T38" fmla="*/ 296 w 296"/>
                <a:gd name="T39" fmla="*/ 102 h 299"/>
                <a:gd name="T40" fmla="*/ 267 w 296"/>
                <a:gd name="T41" fmla="*/ 88 h 299"/>
                <a:gd name="T42" fmla="*/ 281 w 296"/>
                <a:gd name="T43" fmla="*/ 50 h 299"/>
                <a:gd name="T44" fmla="*/ 281 w 296"/>
                <a:gd name="T45" fmla="*/ 26 h 299"/>
                <a:gd name="T46" fmla="*/ 226 w 296"/>
                <a:gd name="T47" fmla="*/ 14 h 299"/>
                <a:gd name="T48" fmla="*/ 169 w 296"/>
                <a:gd name="T49" fmla="*/ 14 h 299"/>
                <a:gd name="T50" fmla="*/ 130 w 296"/>
                <a:gd name="T51" fmla="*/ 0 h 299"/>
                <a:gd name="T52" fmla="*/ 100 w 296"/>
                <a:gd name="T53" fmla="*/ 0 h 299"/>
                <a:gd name="T54" fmla="*/ 98 w 296"/>
                <a:gd name="T55" fmla="*/ 26 h 299"/>
                <a:gd name="T56" fmla="*/ 71 w 296"/>
                <a:gd name="T57" fmla="*/ 37 h 299"/>
                <a:gd name="T58" fmla="*/ 42 w 296"/>
                <a:gd name="T59" fmla="*/ 48 h 299"/>
                <a:gd name="T60" fmla="*/ 57 w 296"/>
                <a:gd name="T61" fmla="*/ 76 h 299"/>
                <a:gd name="T62" fmla="*/ 28 w 296"/>
                <a:gd name="T63" fmla="*/ 102 h 299"/>
                <a:gd name="T64" fmla="*/ 42 w 296"/>
                <a:gd name="T65" fmla="*/ 125 h 299"/>
                <a:gd name="T66" fmla="*/ 42 w 296"/>
                <a:gd name="T67" fmla="*/ 140 h 299"/>
                <a:gd name="T68" fmla="*/ 28 w 296"/>
                <a:gd name="T69" fmla="*/ 140 h 299"/>
                <a:gd name="T70" fmla="*/ 0 w 296"/>
                <a:gd name="T71" fmla="*/ 151 h 299"/>
                <a:gd name="T72" fmla="*/ 0 w 296"/>
                <a:gd name="T73" fmla="*/ 151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6" h="299">
                  <a:moveTo>
                    <a:pt x="0" y="151"/>
                  </a:moveTo>
                  <a:lnTo>
                    <a:pt x="0" y="176"/>
                  </a:lnTo>
                  <a:lnTo>
                    <a:pt x="14" y="202"/>
                  </a:lnTo>
                  <a:lnTo>
                    <a:pt x="14" y="214"/>
                  </a:lnTo>
                  <a:lnTo>
                    <a:pt x="42" y="239"/>
                  </a:lnTo>
                  <a:lnTo>
                    <a:pt x="42" y="278"/>
                  </a:lnTo>
                  <a:lnTo>
                    <a:pt x="56" y="290"/>
                  </a:lnTo>
                  <a:lnTo>
                    <a:pt x="89" y="299"/>
                  </a:lnTo>
                  <a:lnTo>
                    <a:pt x="123" y="296"/>
                  </a:lnTo>
                  <a:lnTo>
                    <a:pt x="155" y="290"/>
                  </a:lnTo>
                  <a:lnTo>
                    <a:pt x="185" y="290"/>
                  </a:lnTo>
                  <a:lnTo>
                    <a:pt x="226" y="290"/>
                  </a:lnTo>
                  <a:lnTo>
                    <a:pt x="232" y="265"/>
                  </a:lnTo>
                  <a:lnTo>
                    <a:pt x="256" y="258"/>
                  </a:lnTo>
                  <a:lnTo>
                    <a:pt x="254" y="228"/>
                  </a:lnTo>
                  <a:lnTo>
                    <a:pt x="226" y="202"/>
                  </a:lnTo>
                  <a:lnTo>
                    <a:pt x="241" y="187"/>
                  </a:lnTo>
                  <a:lnTo>
                    <a:pt x="283" y="156"/>
                  </a:lnTo>
                  <a:lnTo>
                    <a:pt x="296" y="147"/>
                  </a:lnTo>
                  <a:lnTo>
                    <a:pt x="296" y="102"/>
                  </a:lnTo>
                  <a:lnTo>
                    <a:pt x="267" y="88"/>
                  </a:lnTo>
                  <a:lnTo>
                    <a:pt x="281" y="50"/>
                  </a:lnTo>
                  <a:lnTo>
                    <a:pt x="281" y="26"/>
                  </a:lnTo>
                  <a:lnTo>
                    <a:pt x="226" y="14"/>
                  </a:lnTo>
                  <a:lnTo>
                    <a:pt x="169" y="14"/>
                  </a:lnTo>
                  <a:lnTo>
                    <a:pt x="130" y="0"/>
                  </a:lnTo>
                  <a:lnTo>
                    <a:pt x="100" y="0"/>
                  </a:lnTo>
                  <a:lnTo>
                    <a:pt x="98" y="26"/>
                  </a:lnTo>
                  <a:lnTo>
                    <a:pt x="71" y="37"/>
                  </a:lnTo>
                  <a:lnTo>
                    <a:pt x="42" y="48"/>
                  </a:lnTo>
                  <a:lnTo>
                    <a:pt x="57" y="76"/>
                  </a:lnTo>
                  <a:lnTo>
                    <a:pt x="28" y="102"/>
                  </a:lnTo>
                  <a:lnTo>
                    <a:pt x="42" y="125"/>
                  </a:lnTo>
                  <a:lnTo>
                    <a:pt x="42" y="140"/>
                  </a:lnTo>
                  <a:lnTo>
                    <a:pt x="28" y="140"/>
                  </a:lnTo>
                  <a:lnTo>
                    <a:pt x="0" y="151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94" name="Freeform 446"/>
            <p:cNvSpPr>
              <a:spLocks/>
            </p:cNvSpPr>
            <p:nvPr/>
          </p:nvSpPr>
          <p:spPr bwMode="auto">
            <a:xfrm>
              <a:off x="2570" y="1575"/>
              <a:ext cx="153" cy="158"/>
            </a:xfrm>
            <a:custGeom>
              <a:avLst/>
              <a:gdLst>
                <a:gd name="T0" fmla="*/ 0 w 296"/>
                <a:gd name="T1" fmla="*/ 151 h 299"/>
                <a:gd name="T2" fmla="*/ 0 w 296"/>
                <a:gd name="T3" fmla="*/ 176 h 299"/>
                <a:gd name="T4" fmla="*/ 14 w 296"/>
                <a:gd name="T5" fmla="*/ 202 h 299"/>
                <a:gd name="T6" fmla="*/ 14 w 296"/>
                <a:gd name="T7" fmla="*/ 214 h 299"/>
                <a:gd name="T8" fmla="*/ 42 w 296"/>
                <a:gd name="T9" fmla="*/ 239 h 299"/>
                <a:gd name="T10" fmla="*/ 42 w 296"/>
                <a:gd name="T11" fmla="*/ 278 h 299"/>
                <a:gd name="T12" fmla="*/ 56 w 296"/>
                <a:gd name="T13" fmla="*/ 290 h 299"/>
                <a:gd name="T14" fmla="*/ 89 w 296"/>
                <a:gd name="T15" fmla="*/ 299 h 299"/>
                <a:gd name="T16" fmla="*/ 123 w 296"/>
                <a:gd name="T17" fmla="*/ 296 h 299"/>
                <a:gd name="T18" fmla="*/ 155 w 296"/>
                <a:gd name="T19" fmla="*/ 290 h 299"/>
                <a:gd name="T20" fmla="*/ 185 w 296"/>
                <a:gd name="T21" fmla="*/ 290 h 299"/>
                <a:gd name="T22" fmla="*/ 226 w 296"/>
                <a:gd name="T23" fmla="*/ 290 h 299"/>
                <a:gd name="T24" fmla="*/ 232 w 296"/>
                <a:gd name="T25" fmla="*/ 265 h 299"/>
                <a:gd name="T26" fmla="*/ 256 w 296"/>
                <a:gd name="T27" fmla="*/ 258 h 299"/>
                <a:gd name="T28" fmla="*/ 254 w 296"/>
                <a:gd name="T29" fmla="*/ 228 h 299"/>
                <a:gd name="T30" fmla="*/ 226 w 296"/>
                <a:gd name="T31" fmla="*/ 202 h 299"/>
                <a:gd name="T32" fmla="*/ 241 w 296"/>
                <a:gd name="T33" fmla="*/ 187 h 299"/>
                <a:gd name="T34" fmla="*/ 283 w 296"/>
                <a:gd name="T35" fmla="*/ 156 h 299"/>
                <a:gd name="T36" fmla="*/ 296 w 296"/>
                <a:gd name="T37" fmla="*/ 147 h 299"/>
                <a:gd name="T38" fmla="*/ 296 w 296"/>
                <a:gd name="T39" fmla="*/ 102 h 299"/>
                <a:gd name="T40" fmla="*/ 267 w 296"/>
                <a:gd name="T41" fmla="*/ 88 h 299"/>
                <a:gd name="T42" fmla="*/ 281 w 296"/>
                <a:gd name="T43" fmla="*/ 50 h 299"/>
                <a:gd name="T44" fmla="*/ 281 w 296"/>
                <a:gd name="T45" fmla="*/ 26 h 299"/>
                <a:gd name="T46" fmla="*/ 226 w 296"/>
                <a:gd name="T47" fmla="*/ 14 h 299"/>
                <a:gd name="T48" fmla="*/ 169 w 296"/>
                <a:gd name="T49" fmla="*/ 14 h 299"/>
                <a:gd name="T50" fmla="*/ 130 w 296"/>
                <a:gd name="T51" fmla="*/ 0 h 299"/>
                <a:gd name="T52" fmla="*/ 100 w 296"/>
                <a:gd name="T53" fmla="*/ 0 h 299"/>
                <a:gd name="T54" fmla="*/ 98 w 296"/>
                <a:gd name="T55" fmla="*/ 26 h 299"/>
                <a:gd name="T56" fmla="*/ 71 w 296"/>
                <a:gd name="T57" fmla="*/ 37 h 299"/>
                <a:gd name="T58" fmla="*/ 42 w 296"/>
                <a:gd name="T59" fmla="*/ 48 h 299"/>
                <a:gd name="T60" fmla="*/ 57 w 296"/>
                <a:gd name="T61" fmla="*/ 76 h 299"/>
                <a:gd name="T62" fmla="*/ 28 w 296"/>
                <a:gd name="T63" fmla="*/ 102 h 299"/>
                <a:gd name="T64" fmla="*/ 42 w 296"/>
                <a:gd name="T65" fmla="*/ 125 h 299"/>
                <a:gd name="T66" fmla="*/ 42 w 296"/>
                <a:gd name="T67" fmla="*/ 140 h 299"/>
                <a:gd name="T68" fmla="*/ 28 w 296"/>
                <a:gd name="T69" fmla="*/ 140 h 299"/>
                <a:gd name="T70" fmla="*/ 0 w 296"/>
                <a:gd name="T71" fmla="*/ 151 h 299"/>
                <a:gd name="T72" fmla="*/ 0 w 296"/>
                <a:gd name="T73" fmla="*/ 151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6" h="299">
                  <a:moveTo>
                    <a:pt x="0" y="151"/>
                  </a:moveTo>
                  <a:lnTo>
                    <a:pt x="0" y="176"/>
                  </a:lnTo>
                  <a:lnTo>
                    <a:pt x="14" y="202"/>
                  </a:lnTo>
                  <a:lnTo>
                    <a:pt x="14" y="214"/>
                  </a:lnTo>
                  <a:lnTo>
                    <a:pt x="42" y="239"/>
                  </a:lnTo>
                  <a:lnTo>
                    <a:pt x="42" y="278"/>
                  </a:lnTo>
                  <a:lnTo>
                    <a:pt x="56" y="290"/>
                  </a:lnTo>
                  <a:lnTo>
                    <a:pt x="89" y="299"/>
                  </a:lnTo>
                  <a:lnTo>
                    <a:pt x="123" y="296"/>
                  </a:lnTo>
                  <a:lnTo>
                    <a:pt x="155" y="290"/>
                  </a:lnTo>
                  <a:lnTo>
                    <a:pt x="185" y="290"/>
                  </a:lnTo>
                  <a:lnTo>
                    <a:pt x="226" y="290"/>
                  </a:lnTo>
                  <a:lnTo>
                    <a:pt x="232" y="265"/>
                  </a:lnTo>
                  <a:lnTo>
                    <a:pt x="256" y="258"/>
                  </a:lnTo>
                  <a:lnTo>
                    <a:pt x="254" y="228"/>
                  </a:lnTo>
                  <a:lnTo>
                    <a:pt x="226" y="202"/>
                  </a:lnTo>
                  <a:lnTo>
                    <a:pt x="241" y="187"/>
                  </a:lnTo>
                  <a:lnTo>
                    <a:pt x="283" y="156"/>
                  </a:lnTo>
                  <a:lnTo>
                    <a:pt x="296" y="147"/>
                  </a:lnTo>
                  <a:lnTo>
                    <a:pt x="296" y="102"/>
                  </a:lnTo>
                  <a:lnTo>
                    <a:pt x="267" y="88"/>
                  </a:lnTo>
                  <a:lnTo>
                    <a:pt x="281" y="50"/>
                  </a:lnTo>
                  <a:lnTo>
                    <a:pt x="281" y="26"/>
                  </a:lnTo>
                  <a:lnTo>
                    <a:pt x="226" y="14"/>
                  </a:lnTo>
                  <a:lnTo>
                    <a:pt x="169" y="14"/>
                  </a:lnTo>
                  <a:lnTo>
                    <a:pt x="130" y="0"/>
                  </a:lnTo>
                  <a:lnTo>
                    <a:pt x="100" y="0"/>
                  </a:lnTo>
                  <a:lnTo>
                    <a:pt x="98" y="26"/>
                  </a:lnTo>
                  <a:lnTo>
                    <a:pt x="71" y="37"/>
                  </a:lnTo>
                  <a:lnTo>
                    <a:pt x="42" y="48"/>
                  </a:lnTo>
                  <a:lnTo>
                    <a:pt x="57" y="76"/>
                  </a:lnTo>
                  <a:lnTo>
                    <a:pt x="28" y="102"/>
                  </a:lnTo>
                  <a:lnTo>
                    <a:pt x="42" y="125"/>
                  </a:lnTo>
                  <a:lnTo>
                    <a:pt x="42" y="140"/>
                  </a:lnTo>
                  <a:lnTo>
                    <a:pt x="28" y="140"/>
                  </a:lnTo>
                  <a:lnTo>
                    <a:pt x="0" y="151"/>
                  </a:lnTo>
                  <a:lnTo>
                    <a:pt x="0" y="151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95" name="Freeform 447"/>
            <p:cNvSpPr>
              <a:spLocks/>
            </p:cNvSpPr>
            <p:nvPr/>
          </p:nvSpPr>
          <p:spPr bwMode="auto">
            <a:xfrm>
              <a:off x="2498" y="1641"/>
              <a:ext cx="75" cy="46"/>
            </a:xfrm>
            <a:custGeom>
              <a:avLst/>
              <a:gdLst>
                <a:gd name="T0" fmla="*/ 84 w 145"/>
                <a:gd name="T1" fmla="*/ 0 h 87"/>
                <a:gd name="T2" fmla="*/ 140 w 145"/>
                <a:gd name="T3" fmla="*/ 40 h 87"/>
                <a:gd name="T4" fmla="*/ 139 w 145"/>
                <a:gd name="T5" fmla="*/ 51 h 87"/>
                <a:gd name="T6" fmla="*/ 145 w 145"/>
                <a:gd name="T7" fmla="*/ 64 h 87"/>
                <a:gd name="T8" fmla="*/ 126 w 145"/>
                <a:gd name="T9" fmla="*/ 77 h 87"/>
                <a:gd name="T10" fmla="*/ 103 w 145"/>
                <a:gd name="T11" fmla="*/ 87 h 87"/>
                <a:gd name="T12" fmla="*/ 14 w 145"/>
                <a:gd name="T13" fmla="*/ 40 h 87"/>
                <a:gd name="T14" fmla="*/ 0 w 145"/>
                <a:gd name="T15" fmla="*/ 26 h 87"/>
                <a:gd name="T16" fmla="*/ 28 w 145"/>
                <a:gd name="T17" fmla="*/ 15 h 87"/>
                <a:gd name="T18" fmla="*/ 41 w 145"/>
                <a:gd name="T19" fmla="*/ 15 h 87"/>
                <a:gd name="T20" fmla="*/ 55 w 145"/>
                <a:gd name="T21" fmla="*/ 0 h 87"/>
                <a:gd name="T22" fmla="*/ 84 w 145"/>
                <a:gd name="T23" fmla="*/ 0 h 87"/>
                <a:gd name="T24" fmla="*/ 84 w 145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87">
                  <a:moveTo>
                    <a:pt x="84" y="0"/>
                  </a:moveTo>
                  <a:lnTo>
                    <a:pt x="140" y="40"/>
                  </a:lnTo>
                  <a:lnTo>
                    <a:pt x="139" y="51"/>
                  </a:lnTo>
                  <a:lnTo>
                    <a:pt x="145" y="64"/>
                  </a:lnTo>
                  <a:lnTo>
                    <a:pt x="126" y="77"/>
                  </a:lnTo>
                  <a:lnTo>
                    <a:pt x="103" y="87"/>
                  </a:lnTo>
                  <a:lnTo>
                    <a:pt x="14" y="40"/>
                  </a:lnTo>
                  <a:lnTo>
                    <a:pt x="0" y="26"/>
                  </a:lnTo>
                  <a:lnTo>
                    <a:pt x="28" y="15"/>
                  </a:lnTo>
                  <a:lnTo>
                    <a:pt x="41" y="15"/>
                  </a:lnTo>
                  <a:lnTo>
                    <a:pt x="55" y="0"/>
                  </a:lnTo>
                  <a:lnTo>
                    <a:pt x="8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96" name="Freeform 448"/>
            <p:cNvSpPr>
              <a:spLocks/>
            </p:cNvSpPr>
            <p:nvPr/>
          </p:nvSpPr>
          <p:spPr bwMode="auto">
            <a:xfrm>
              <a:off x="2498" y="1641"/>
              <a:ext cx="75" cy="46"/>
            </a:xfrm>
            <a:custGeom>
              <a:avLst/>
              <a:gdLst>
                <a:gd name="T0" fmla="*/ 84 w 145"/>
                <a:gd name="T1" fmla="*/ 0 h 87"/>
                <a:gd name="T2" fmla="*/ 140 w 145"/>
                <a:gd name="T3" fmla="*/ 40 h 87"/>
                <a:gd name="T4" fmla="*/ 139 w 145"/>
                <a:gd name="T5" fmla="*/ 51 h 87"/>
                <a:gd name="T6" fmla="*/ 145 w 145"/>
                <a:gd name="T7" fmla="*/ 64 h 87"/>
                <a:gd name="T8" fmla="*/ 126 w 145"/>
                <a:gd name="T9" fmla="*/ 77 h 87"/>
                <a:gd name="T10" fmla="*/ 103 w 145"/>
                <a:gd name="T11" fmla="*/ 87 h 87"/>
                <a:gd name="T12" fmla="*/ 14 w 145"/>
                <a:gd name="T13" fmla="*/ 40 h 87"/>
                <a:gd name="T14" fmla="*/ 0 w 145"/>
                <a:gd name="T15" fmla="*/ 26 h 87"/>
                <a:gd name="T16" fmla="*/ 28 w 145"/>
                <a:gd name="T17" fmla="*/ 15 h 87"/>
                <a:gd name="T18" fmla="*/ 41 w 145"/>
                <a:gd name="T19" fmla="*/ 15 h 87"/>
                <a:gd name="T20" fmla="*/ 55 w 145"/>
                <a:gd name="T21" fmla="*/ 0 h 87"/>
                <a:gd name="T22" fmla="*/ 84 w 145"/>
                <a:gd name="T23" fmla="*/ 0 h 87"/>
                <a:gd name="T24" fmla="*/ 84 w 145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87">
                  <a:moveTo>
                    <a:pt x="84" y="0"/>
                  </a:moveTo>
                  <a:lnTo>
                    <a:pt x="140" y="40"/>
                  </a:lnTo>
                  <a:lnTo>
                    <a:pt x="139" y="51"/>
                  </a:lnTo>
                  <a:lnTo>
                    <a:pt x="145" y="64"/>
                  </a:lnTo>
                  <a:lnTo>
                    <a:pt x="126" y="77"/>
                  </a:lnTo>
                  <a:lnTo>
                    <a:pt x="103" y="87"/>
                  </a:lnTo>
                  <a:lnTo>
                    <a:pt x="14" y="40"/>
                  </a:lnTo>
                  <a:lnTo>
                    <a:pt x="0" y="26"/>
                  </a:lnTo>
                  <a:lnTo>
                    <a:pt x="28" y="15"/>
                  </a:lnTo>
                  <a:lnTo>
                    <a:pt x="41" y="15"/>
                  </a:lnTo>
                  <a:lnTo>
                    <a:pt x="55" y="0"/>
                  </a:lnTo>
                  <a:lnTo>
                    <a:pt x="84" y="0"/>
                  </a:lnTo>
                  <a:lnTo>
                    <a:pt x="84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97" name="Freeform 449"/>
            <p:cNvSpPr>
              <a:spLocks/>
            </p:cNvSpPr>
            <p:nvPr/>
          </p:nvSpPr>
          <p:spPr bwMode="auto">
            <a:xfrm>
              <a:off x="2534" y="1596"/>
              <a:ext cx="67" cy="65"/>
            </a:xfrm>
            <a:custGeom>
              <a:avLst/>
              <a:gdLst>
                <a:gd name="T0" fmla="*/ 0 w 130"/>
                <a:gd name="T1" fmla="*/ 84 h 124"/>
                <a:gd name="T2" fmla="*/ 29 w 130"/>
                <a:gd name="T3" fmla="*/ 99 h 124"/>
                <a:gd name="T4" fmla="*/ 71 w 130"/>
                <a:gd name="T5" fmla="*/ 124 h 124"/>
                <a:gd name="T6" fmla="*/ 74 w 130"/>
                <a:gd name="T7" fmla="*/ 109 h 124"/>
                <a:gd name="T8" fmla="*/ 98 w 130"/>
                <a:gd name="T9" fmla="*/ 101 h 124"/>
                <a:gd name="T10" fmla="*/ 111 w 130"/>
                <a:gd name="T11" fmla="*/ 100 h 124"/>
                <a:gd name="T12" fmla="*/ 115 w 130"/>
                <a:gd name="T13" fmla="*/ 83 h 124"/>
                <a:gd name="T14" fmla="*/ 99 w 130"/>
                <a:gd name="T15" fmla="*/ 61 h 124"/>
                <a:gd name="T16" fmla="*/ 128 w 130"/>
                <a:gd name="T17" fmla="*/ 35 h 124"/>
                <a:gd name="T18" fmla="*/ 128 w 130"/>
                <a:gd name="T19" fmla="*/ 22 h 124"/>
                <a:gd name="T20" fmla="*/ 118 w 130"/>
                <a:gd name="T21" fmla="*/ 12 h 124"/>
                <a:gd name="T22" fmla="*/ 130 w 130"/>
                <a:gd name="T23" fmla="*/ 0 h 124"/>
                <a:gd name="T24" fmla="*/ 57 w 130"/>
                <a:gd name="T25" fmla="*/ 22 h 124"/>
                <a:gd name="T26" fmla="*/ 57 w 130"/>
                <a:gd name="T27" fmla="*/ 47 h 124"/>
                <a:gd name="T28" fmla="*/ 29 w 130"/>
                <a:gd name="T29" fmla="*/ 61 h 124"/>
                <a:gd name="T30" fmla="*/ 4 w 130"/>
                <a:gd name="T31" fmla="*/ 65 h 124"/>
                <a:gd name="T32" fmla="*/ 0 w 130"/>
                <a:gd name="T33" fmla="*/ 84 h 124"/>
                <a:gd name="T34" fmla="*/ 0 w 130"/>
                <a:gd name="T35" fmla="*/ 8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124">
                  <a:moveTo>
                    <a:pt x="0" y="84"/>
                  </a:moveTo>
                  <a:lnTo>
                    <a:pt x="29" y="99"/>
                  </a:lnTo>
                  <a:lnTo>
                    <a:pt x="71" y="124"/>
                  </a:lnTo>
                  <a:lnTo>
                    <a:pt x="74" y="109"/>
                  </a:lnTo>
                  <a:lnTo>
                    <a:pt x="98" y="101"/>
                  </a:lnTo>
                  <a:lnTo>
                    <a:pt x="111" y="100"/>
                  </a:lnTo>
                  <a:lnTo>
                    <a:pt x="115" y="83"/>
                  </a:lnTo>
                  <a:lnTo>
                    <a:pt x="99" y="61"/>
                  </a:lnTo>
                  <a:lnTo>
                    <a:pt x="128" y="35"/>
                  </a:lnTo>
                  <a:lnTo>
                    <a:pt x="128" y="22"/>
                  </a:lnTo>
                  <a:lnTo>
                    <a:pt x="118" y="12"/>
                  </a:lnTo>
                  <a:lnTo>
                    <a:pt x="130" y="0"/>
                  </a:lnTo>
                  <a:lnTo>
                    <a:pt x="57" y="22"/>
                  </a:lnTo>
                  <a:lnTo>
                    <a:pt x="57" y="47"/>
                  </a:lnTo>
                  <a:lnTo>
                    <a:pt x="29" y="61"/>
                  </a:lnTo>
                  <a:lnTo>
                    <a:pt x="4" y="65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98" name="Freeform 450"/>
            <p:cNvSpPr>
              <a:spLocks/>
            </p:cNvSpPr>
            <p:nvPr/>
          </p:nvSpPr>
          <p:spPr bwMode="auto">
            <a:xfrm>
              <a:off x="2534" y="1596"/>
              <a:ext cx="67" cy="65"/>
            </a:xfrm>
            <a:custGeom>
              <a:avLst/>
              <a:gdLst>
                <a:gd name="T0" fmla="*/ 0 w 130"/>
                <a:gd name="T1" fmla="*/ 84 h 124"/>
                <a:gd name="T2" fmla="*/ 29 w 130"/>
                <a:gd name="T3" fmla="*/ 99 h 124"/>
                <a:gd name="T4" fmla="*/ 71 w 130"/>
                <a:gd name="T5" fmla="*/ 124 h 124"/>
                <a:gd name="T6" fmla="*/ 74 w 130"/>
                <a:gd name="T7" fmla="*/ 109 h 124"/>
                <a:gd name="T8" fmla="*/ 98 w 130"/>
                <a:gd name="T9" fmla="*/ 101 h 124"/>
                <a:gd name="T10" fmla="*/ 111 w 130"/>
                <a:gd name="T11" fmla="*/ 100 h 124"/>
                <a:gd name="T12" fmla="*/ 115 w 130"/>
                <a:gd name="T13" fmla="*/ 83 h 124"/>
                <a:gd name="T14" fmla="*/ 99 w 130"/>
                <a:gd name="T15" fmla="*/ 61 h 124"/>
                <a:gd name="T16" fmla="*/ 128 w 130"/>
                <a:gd name="T17" fmla="*/ 35 h 124"/>
                <a:gd name="T18" fmla="*/ 128 w 130"/>
                <a:gd name="T19" fmla="*/ 22 h 124"/>
                <a:gd name="T20" fmla="*/ 118 w 130"/>
                <a:gd name="T21" fmla="*/ 12 h 124"/>
                <a:gd name="T22" fmla="*/ 130 w 130"/>
                <a:gd name="T23" fmla="*/ 0 h 124"/>
                <a:gd name="T24" fmla="*/ 57 w 130"/>
                <a:gd name="T25" fmla="*/ 22 h 124"/>
                <a:gd name="T26" fmla="*/ 57 w 130"/>
                <a:gd name="T27" fmla="*/ 47 h 124"/>
                <a:gd name="T28" fmla="*/ 29 w 130"/>
                <a:gd name="T29" fmla="*/ 61 h 124"/>
                <a:gd name="T30" fmla="*/ 4 w 130"/>
                <a:gd name="T31" fmla="*/ 65 h 124"/>
                <a:gd name="T32" fmla="*/ 0 w 130"/>
                <a:gd name="T33" fmla="*/ 84 h 124"/>
                <a:gd name="T34" fmla="*/ 0 w 130"/>
                <a:gd name="T35" fmla="*/ 8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124">
                  <a:moveTo>
                    <a:pt x="0" y="84"/>
                  </a:moveTo>
                  <a:lnTo>
                    <a:pt x="29" y="99"/>
                  </a:lnTo>
                  <a:lnTo>
                    <a:pt x="71" y="124"/>
                  </a:lnTo>
                  <a:lnTo>
                    <a:pt x="74" y="109"/>
                  </a:lnTo>
                  <a:lnTo>
                    <a:pt x="98" y="101"/>
                  </a:lnTo>
                  <a:lnTo>
                    <a:pt x="111" y="100"/>
                  </a:lnTo>
                  <a:lnTo>
                    <a:pt x="115" y="83"/>
                  </a:lnTo>
                  <a:lnTo>
                    <a:pt x="99" y="61"/>
                  </a:lnTo>
                  <a:lnTo>
                    <a:pt x="128" y="35"/>
                  </a:lnTo>
                  <a:lnTo>
                    <a:pt x="128" y="22"/>
                  </a:lnTo>
                  <a:lnTo>
                    <a:pt x="118" y="12"/>
                  </a:lnTo>
                  <a:lnTo>
                    <a:pt x="130" y="0"/>
                  </a:lnTo>
                  <a:lnTo>
                    <a:pt x="57" y="22"/>
                  </a:lnTo>
                  <a:lnTo>
                    <a:pt x="57" y="47"/>
                  </a:lnTo>
                  <a:lnTo>
                    <a:pt x="29" y="61"/>
                  </a:lnTo>
                  <a:lnTo>
                    <a:pt x="4" y="65"/>
                  </a:lnTo>
                  <a:lnTo>
                    <a:pt x="0" y="84"/>
                  </a:lnTo>
                  <a:lnTo>
                    <a:pt x="0" y="84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99" name="Freeform 451"/>
            <p:cNvSpPr>
              <a:spLocks/>
            </p:cNvSpPr>
            <p:nvPr/>
          </p:nvSpPr>
          <p:spPr bwMode="auto">
            <a:xfrm>
              <a:off x="2621" y="1495"/>
              <a:ext cx="37" cy="83"/>
            </a:xfrm>
            <a:custGeom>
              <a:avLst/>
              <a:gdLst>
                <a:gd name="T0" fmla="*/ 0 w 71"/>
                <a:gd name="T1" fmla="*/ 151 h 156"/>
                <a:gd name="T2" fmla="*/ 0 w 71"/>
                <a:gd name="T3" fmla="*/ 113 h 156"/>
                <a:gd name="T4" fmla="*/ 14 w 71"/>
                <a:gd name="T5" fmla="*/ 63 h 156"/>
                <a:gd name="T6" fmla="*/ 0 w 71"/>
                <a:gd name="T7" fmla="*/ 37 h 156"/>
                <a:gd name="T8" fmla="*/ 29 w 71"/>
                <a:gd name="T9" fmla="*/ 0 h 156"/>
                <a:gd name="T10" fmla="*/ 57 w 71"/>
                <a:gd name="T11" fmla="*/ 37 h 156"/>
                <a:gd name="T12" fmla="*/ 71 w 71"/>
                <a:gd name="T13" fmla="*/ 63 h 156"/>
                <a:gd name="T14" fmla="*/ 43 w 71"/>
                <a:gd name="T15" fmla="*/ 102 h 156"/>
                <a:gd name="T16" fmla="*/ 43 w 71"/>
                <a:gd name="T17" fmla="*/ 139 h 156"/>
                <a:gd name="T18" fmla="*/ 57 w 71"/>
                <a:gd name="T19" fmla="*/ 156 h 156"/>
                <a:gd name="T20" fmla="*/ 27 w 71"/>
                <a:gd name="T21" fmla="*/ 151 h 156"/>
                <a:gd name="T22" fmla="*/ 0 w 71"/>
                <a:gd name="T23" fmla="*/ 151 h 156"/>
                <a:gd name="T24" fmla="*/ 0 w 71"/>
                <a:gd name="T25" fmla="*/ 15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156">
                  <a:moveTo>
                    <a:pt x="0" y="151"/>
                  </a:moveTo>
                  <a:lnTo>
                    <a:pt x="0" y="113"/>
                  </a:lnTo>
                  <a:lnTo>
                    <a:pt x="14" y="63"/>
                  </a:lnTo>
                  <a:lnTo>
                    <a:pt x="0" y="37"/>
                  </a:lnTo>
                  <a:lnTo>
                    <a:pt x="29" y="0"/>
                  </a:lnTo>
                  <a:lnTo>
                    <a:pt x="57" y="37"/>
                  </a:lnTo>
                  <a:lnTo>
                    <a:pt x="71" y="63"/>
                  </a:lnTo>
                  <a:lnTo>
                    <a:pt x="43" y="102"/>
                  </a:lnTo>
                  <a:lnTo>
                    <a:pt x="43" y="139"/>
                  </a:lnTo>
                  <a:lnTo>
                    <a:pt x="57" y="156"/>
                  </a:lnTo>
                  <a:lnTo>
                    <a:pt x="27" y="151"/>
                  </a:lnTo>
                  <a:lnTo>
                    <a:pt x="0" y="151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00" name="Freeform 452"/>
            <p:cNvSpPr>
              <a:spLocks/>
            </p:cNvSpPr>
            <p:nvPr/>
          </p:nvSpPr>
          <p:spPr bwMode="auto">
            <a:xfrm>
              <a:off x="2621" y="1495"/>
              <a:ext cx="37" cy="83"/>
            </a:xfrm>
            <a:custGeom>
              <a:avLst/>
              <a:gdLst>
                <a:gd name="T0" fmla="*/ 0 w 71"/>
                <a:gd name="T1" fmla="*/ 151 h 156"/>
                <a:gd name="T2" fmla="*/ 0 w 71"/>
                <a:gd name="T3" fmla="*/ 113 h 156"/>
                <a:gd name="T4" fmla="*/ 14 w 71"/>
                <a:gd name="T5" fmla="*/ 63 h 156"/>
                <a:gd name="T6" fmla="*/ 0 w 71"/>
                <a:gd name="T7" fmla="*/ 37 h 156"/>
                <a:gd name="T8" fmla="*/ 29 w 71"/>
                <a:gd name="T9" fmla="*/ 0 h 156"/>
                <a:gd name="T10" fmla="*/ 57 w 71"/>
                <a:gd name="T11" fmla="*/ 37 h 156"/>
                <a:gd name="T12" fmla="*/ 71 w 71"/>
                <a:gd name="T13" fmla="*/ 63 h 156"/>
                <a:gd name="T14" fmla="*/ 43 w 71"/>
                <a:gd name="T15" fmla="*/ 102 h 156"/>
                <a:gd name="T16" fmla="*/ 43 w 71"/>
                <a:gd name="T17" fmla="*/ 139 h 156"/>
                <a:gd name="T18" fmla="*/ 57 w 71"/>
                <a:gd name="T19" fmla="*/ 156 h 156"/>
                <a:gd name="T20" fmla="*/ 27 w 71"/>
                <a:gd name="T21" fmla="*/ 151 h 156"/>
                <a:gd name="T22" fmla="*/ 0 w 71"/>
                <a:gd name="T23" fmla="*/ 151 h 156"/>
                <a:gd name="T24" fmla="*/ 0 w 71"/>
                <a:gd name="T25" fmla="*/ 15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156">
                  <a:moveTo>
                    <a:pt x="0" y="151"/>
                  </a:moveTo>
                  <a:lnTo>
                    <a:pt x="0" y="113"/>
                  </a:lnTo>
                  <a:lnTo>
                    <a:pt x="14" y="63"/>
                  </a:lnTo>
                  <a:lnTo>
                    <a:pt x="0" y="37"/>
                  </a:lnTo>
                  <a:lnTo>
                    <a:pt x="29" y="0"/>
                  </a:lnTo>
                  <a:lnTo>
                    <a:pt x="57" y="37"/>
                  </a:lnTo>
                  <a:lnTo>
                    <a:pt x="71" y="63"/>
                  </a:lnTo>
                  <a:lnTo>
                    <a:pt x="43" y="102"/>
                  </a:lnTo>
                  <a:lnTo>
                    <a:pt x="43" y="139"/>
                  </a:lnTo>
                  <a:lnTo>
                    <a:pt x="57" y="156"/>
                  </a:lnTo>
                  <a:lnTo>
                    <a:pt x="27" y="151"/>
                  </a:lnTo>
                  <a:lnTo>
                    <a:pt x="0" y="151"/>
                  </a:lnTo>
                  <a:lnTo>
                    <a:pt x="0" y="151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01" name="Freeform 453"/>
            <p:cNvSpPr>
              <a:spLocks/>
            </p:cNvSpPr>
            <p:nvPr/>
          </p:nvSpPr>
          <p:spPr bwMode="auto">
            <a:xfrm>
              <a:off x="2946" y="810"/>
              <a:ext cx="2498" cy="1203"/>
            </a:xfrm>
            <a:custGeom>
              <a:avLst/>
              <a:gdLst>
                <a:gd name="T0" fmla="*/ 29 w 4863"/>
                <a:gd name="T1" fmla="*/ 1140 h 2275"/>
                <a:gd name="T2" fmla="*/ 0 w 4863"/>
                <a:gd name="T3" fmla="*/ 1218 h 2275"/>
                <a:gd name="T4" fmla="*/ 92 w 4863"/>
                <a:gd name="T5" fmla="*/ 1386 h 2275"/>
                <a:gd name="T6" fmla="*/ 194 w 4863"/>
                <a:gd name="T7" fmla="*/ 1468 h 2275"/>
                <a:gd name="T8" fmla="*/ 282 w 4863"/>
                <a:gd name="T9" fmla="*/ 1584 h 2275"/>
                <a:gd name="T10" fmla="*/ 383 w 4863"/>
                <a:gd name="T11" fmla="*/ 1689 h 2275"/>
                <a:gd name="T12" fmla="*/ 343 w 4863"/>
                <a:gd name="T13" fmla="*/ 1757 h 2275"/>
                <a:gd name="T14" fmla="*/ 393 w 4863"/>
                <a:gd name="T15" fmla="*/ 1887 h 2275"/>
                <a:gd name="T16" fmla="*/ 521 w 4863"/>
                <a:gd name="T17" fmla="*/ 2000 h 2275"/>
                <a:gd name="T18" fmla="*/ 647 w 4863"/>
                <a:gd name="T19" fmla="*/ 2093 h 2275"/>
                <a:gd name="T20" fmla="*/ 819 w 4863"/>
                <a:gd name="T21" fmla="*/ 2065 h 2275"/>
                <a:gd name="T22" fmla="*/ 719 w 4863"/>
                <a:gd name="T23" fmla="*/ 1811 h 2275"/>
                <a:gd name="T24" fmla="*/ 917 w 4863"/>
                <a:gd name="T25" fmla="*/ 1811 h 2275"/>
                <a:gd name="T26" fmla="*/ 847 w 4863"/>
                <a:gd name="T27" fmla="*/ 1937 h 2275"/>
                <a:gd name="T28" fmla="*/ 975 w 4863"/>
                <a:gd name="T29" fmla="*/ 2114 h 2275"/>
                <a:gd name="T30" fmla="*/ 1171 w 4863"/>
                <a:gd name="T31" fmla="*/ 2179 h 2275"/>
                <a:gd name="T32" fmla="*/ 1324 w 4863"/>
                <a:gd name="T33" fmla="*/ 2250 h 2275"/>
                <a:gd name="T34" fmla="*/ 1562 w 4863"/>
                <a:gd name="T35" fmla="*/ 2164 h 2275"/>
                <a:gd name="T36" fmla="*/ 1744 w 4863"/>
                <a:gd name="T37" fmla="*/ 2050 h 2275"/>
                <a:gd name="T38" fmla="*/ 1928 w 4863"/>
                <a:gd name="T39" fmla="*/ 1859 h 2275"/>
                <a:gd name="T40" fmla="*/ 2056 w 4863"/>
                <a:gd name="T41" fmla="*/ 1681 h 2275"/>
                <a:gd name="T42" fmla="*/ 2334 w 4863"/>
                <a:gd name="T43" fmla="*/ 1631 h 2275"/>
                <a:gd name="T44" fmla="*/ 2523 w 4863"/>
                <a:gd name="T45" fmla="*/ 1566 h 2275"/>
                <a:gd name="T46" fmla="*/ 2747 w 4863"/>
                <a:gd name="T47" fmla="*/ 1621 h 2275"/>
                <a:gd name="T48" fmla="*/ 3046 w 4863"/>
                <a:gd name="T49" fmla="*/ 1584 h 2275"/>
                <a:gd name="T50" fmla="*/ 3094 w 4863"/>
                <a:gd name="T51" fmla="*/ 1419 h 2275"/>
                <a:gd name="T52" fmla="*/ 3319 w 4863"/>
                <a:gd name="T53" fmla="*/ 1481 h 2275"/>
                <a:gd name="T54" fmla="*/ 3513 w 4863"/>
                <a:gd name="T55" fmla="*/ 1622 h 2275"/>
                <a:gd name="T56" fmla="*/ 3639 w 4863"/>
                <a:gd name="T57" fmla="*/ 1770 h 2275"/>
                <a:gd name="T58" fmla="*/ 3657 w 4863"/>
                <a:gd name="T59" fmla="*/ 1900 h 2275"/>
                <a:gd name="T60" fmla="*/ 3799 w 4863"/>
                <a:gd name="T61" fmla="*/ 1368 h 2275"/>
                <a:gd name="T62" fmla="*/ 3630 w 4863"/>
                <a:gd name="T63" fmla="*/ 1242 h 2275"/>
                <a:gd name="T64" fmla="*/ 3685 w 4863"/>
                <a:gd name="T65" fmla="*/ 938 h 2275"/>
                <a:gd name="T66" fmla="*/ 3942 w 4863"/>
                <a:gd name="T67" fmla="*/ 912 h 2275"/>
                <a:gd name="T68" fmla="*/ 4054 w 4863"/>
                <a:gd name="T69" fmla="*/ 696 h 2275"/>
                <a:gd name="T70" fmla="*/ 4197 w 4863"/>
                <a:gd name="T71" fmla="*/ 594 h 2275"/>
                <a:gd name="T72" fmla="*/ 4223 w 4863"/>
                <a:gd name="T73" fmla="*/ 773 h 2275"/>
                <a:gd name="T74" fmla="*/ 4239 w 4863"/>
                <a:gd name="T75" fmla="*/ 1254 h 2275"/>
                <a:gd name="T76" fmla="*/ 4381 w 4863"/>
                <a:gd name="T77" fmla="*/ 1228 h 2275"/>
                <a:gd name="T78" fmla="*/ 4367 w 4863"/>
                <a:gd name="T79" fmla="*/ 1052 h 2275"/>
                <a:gd name="T80" fmla="*/ 4309 w 4863"/>
                <a:gd name="T81" fmla="*/ 798 h 2275"/>
                <a:gd name="T82" fmla="*/ 4509 w 4863"/>
                <a:gd name="T83" fmla="*/ 760 h 2275"/>
                <a:gd name="T84" fmla="*/ 4608 w 4863"/>
                <a:gd name="T85" fmla="*/ 406 h 2275"/>
                <a:gd name="T86" fmla="*/ 4465 w 4863"/>
                <a:gd name="T87" fmla="*/ 304 h 2275"/>
                <a:gd name="T88" fmla="*/ 4509 w 4863"/>
                <a:gd name="T89" fmla="*/ 190 h 2275"/>
                <a:gd name="T90" fmla="*/ 4807 w 4863"/>
                <a:gd name="T91" fmla="*/ 252 h 2275"/>
                <a:gd name="T92" fmla="*/ 4707 w 4863"/>
                <a:gd name="T93" fmla="*/ 64 h 2275"/>
                <a:gd name="T94" fmla="*/ 4453 w 4863"/>
                <a:gd name="T95" fmla="*/ 26 h 2275"/>
                <a:gd name="T96" fmla="*/ 95 w 4863"/>
                <a:gd name="T97" fmla="*/ 1052 h 2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863" h="2275">
                  <a:moveTo>
                    <a:pt x="95" y="1052"/>
                  </a:moveTo>
                  <a:lnTo>
                    <a:pt x="74" y="1104"/>
                  </a:lnTo>
                  <a:lnTo>
                    <a:pt x="17" y="1118"/>
                  </a:lnTo>
                  <a:lnTo>
                    <a:pt x="29" y="1140"/>
                  </a:lnTo>
                  <a:lnTo>
                    <a:pt x="58" y="1179"/>
                  </a:lnTo>
                  <a:lnTo>
                    <a:pt x="40" y="1192"/>
                  </a:lnTo>
                  <a:lnTo>
                    <a:pt x="24" y="1203"/>
                  </a:lnTo>
                  <a:lnTo>
                    <a:pt x="0" y="1218"/>
                  </a:lnTo>
                  <a:lnTo>
                    <a:pt x="28" y="1279"/>
                  </a:lnTo>
                  <a:lnTo>
                    <a:pt x="0" y="1346"/>
                  </a:lnTo>
                  <a:lnTo>
                    <a:pt x="20" y="1358"/>
                  </a:lnTo>
                  <a:lnTo>
                    <a:pt x="92" y="1386"/>
                  </a:lnTo>
                  <a:lnTo>
                    <a:pt x="135" y="1392"/>
                  </a:lnTo>
                  <a:lnTo>
                    <a:pt x="152" y="1418"/>
                  </a:lnTo>
                  <a:lnTo>
                    <a:pt x="179" y="1430"/>
                  </a:lnTo>
                  <a:lnTo>
                    <a:pt x="194" y="1468"/>
                  </a:lnTo>
                  <a:lnTo>
                    <a:pt x="174" y="1520"/>
                  </a:lnTo>
                  <a:lnTo>
                    <a:pt x="179" y="1546"/>
                  </a:lnTo>
                  <a:lnTo>
                    <a:pt x="257" y="1549"/>
                  </a:lnTo>
                  <a:lnTo>
                    <a:pt x="282" y="1584"/>
                  </a:lnTo>
                  <a:lnTo>
                    <a:pt x="313" y="1607"/>
                  </a:lnTo>
                  <a:lnTo>
                    <a:pt x="351" y="1608"/>
                  </a:lnTo>
                  <a:lnTo>
                    <a:pt x="379" y="1658"/>
                  </a:lnTo>
                  <a:lnTo>
                    <a:pt x="383" y="1689"/>
                  </a:lnTo>
                  <a:lnTo>
                    <a:pt x="393" y="1723"/>
                  </a:lnTo>
                  <a:lnTo>
                    <a:pt x="358" y="1735"/>
                  </a:lnTo>
                  <a:lnTo>
                    <a:pt x="368" y="1743"/>
                  </a:lnTo>
                  <a:lnTo>
                    <a:pt x="343" y="1757"/>
                  </a:lnTo>
                  <a:lnTo>
                    <a:pt x="393" y="1772"/>
                  </a:lnTo>
                  <a:lnTo>
                    <a:pt x="393" y="1798"/>
                  </a:lnTo>
                  <a:lnTo>
                    <a:pt x="379" y="1848"/>
                  </a:lnTo>
                  <a:lnTo>
                    <a:pt x="393" y="1887"/>
                  </a:lnTo>
                  <a:lnTo>
                    <a:pt x="435" y="1912"/>
                  </a:lnTo>
                  <a:lnTo>
                    <a:pt x="492" y="1937"/>
                  </a:lnTo>
                  <a:lnTo>
                    <a:pt x="521" y="1988"/>
                  </a:lnTo>
                  <a:lnTo>
                    <a:pt x="521" y="2000"/>
                  </a:lnTo>
                  <a:lnTo>
                    <a:pt x="577" y="2014"/>
                  </a:lnTo>
                  <a:lnTo>
                    <a:pt x="613" y="2081"/>
                  </a:lnTo>
                  <a:lnTo>
                    <a:pt x="632" y="2093"/>
                  </a:lnTo>
                  <a:lnTo>
                    <a:pt x="647" y="2093"/>
                  </a:lnTo>
                  <a:lnTo>
                    <a:pt x="681" y="2144"/>
                  </a:lnTo>
                  <a:lnTo>
                    <a:pt x="763" y="2112"/>
                  </a:lnTo>
                  <a:lnTo>
                    <a:pt x="781" y="2128"/>
                  </a:lnTo>
                  <a:lnTo>
                    <a:pt x="819" y="2065"/>
                  </a:lnTo>
                  <a:lnTo>
                    <a:pt x="776" y="2039"/>
                  </a:lnTo>
                  <a:lnTo>
                    <a:pt x="691" y="1900"/>
                  </a:lnTo>
                  <a:lnTo>
                    <a:pt x="691" y="1887"/>
                  </a:lnTo>
                  <a:lnTo>
                    <a:pt x="719" y="1811"/>
                  </a:lnTo>
                  <a:lnTo>
                    <a:pt x="762" y="1811"/>
                  </a:lnTo>
                  <a:lnTo>
                    <a:pt x="804" y="1811"/>
                  </a:lnTo>
                  <a:lnTo>
                    <a:pt x="874" y="1772"/>
                  </a:lnTo>
                  <a:lnTo>
                    <a:pt x="917" y="1811"/>
                  </a:lnTo>
                  <a:lnTo>
                    <a:pt x="903" y="1848"/>
                  </a:lnTo>
                  <a:lnTo>
                    <a:pt x="860" y="1848"/>
                  </a:lnTo>
                  <a:lnTo>
                    <a:pt x="847" y="1887"/>
                  </a:lnTo>
                  <a:lnTo>
                    <a:pt x="847" y="1937"/>
                  </a:lnTo>
                  <a:lnTo>
                    <a:pt x="989" y="2025"/>
                  </a:lnTo>
                  <a:lnTo>
                    <a:pt x="975" y="2051"/>
                  </a:lnTo>
                  <a:lnTo>
                    <a:pt x="932" y="2051"/>
                  </a:lnTo>
                  <a:lnTo>
                    <a:pt x="975" y="2114"/>
                  </a:lnTo>
                  <a:lnTo>
                    <a:pt x="973" y="2179"/>
                  </a:lnTo>
                  <a:lnTo>
                    <a:pt x="1011" y="2163"/>
                  </a:lnTo>
                  <a:lnTo>
                    <a:pt x="1101" y="2165"/>
                  </a:lnTo>
                  <a:lnTo>
                    <a:pt x="1171" y="2179"/>
                  </a:lnTo>
                  <a:lnTo>
                    <a:pt x="1211" y="2209"/>
                  </a:lnTo>
                  <a:lnTo>
                    <a:pt x="1233" y="2257"/>
                  </a:lnTo>
                  <a:lnTo>
                    <a:pt x="1271" y="2275"/>
                  </a:lnTo>
                  <a:lnTo>
                    <a:pt x="1324" y="2250"/>
                  </a:lnTo>
                  <a:lnTo>
                    <a:pt x="1362" y="2218"/>
                  </a:lnTo>
                  <a:lnTo>
                    <a:pt x="1428" y="2178"/>
                  </a:lnTo>
                  <a:lnTo>
                    <a:pt x="1500" y="2190"/>
                  </a:lnTo>
                  <a:lnTo>
                    <a:pt x="1562" y="2164"/>
                  </a:lnTo>
                  <a:lnTo>
                    <a:pt x="1589" y="2187"/>
                  </a:lnTo>
                  <a:lnTo>
                    <a:pt x="1700" y="2164"/>
                  </a:lnTo>
                  <a:lnTo>
                    <a:pt x="1668" y="2101"/>
                  </a:lnTo>
                  <a:lnTo>
                    <a:pt x="1744" y="2050"/>
                  </a:lnTo>
                  <a:lnTo>
                    <a:pt x="1792" y="2050"/>
                  </a:lnTo>
                  <a:lnTo>
                    <a:pt x="1888" y="1959"/>
                  </a:lnTo>
                  <a:lnTo>
                    <a:pt x="1867" y="1874"/>
                  </a:lnTo>
                  <a:lnTo>
                    <a:pt x="1928" y="1859"/>
                  </a:lnTo>
                  <a:lnTo>
                    <a:pt x="1911" y="1821"/>
                  </a:lnTo>
                  <a:lnTo>
                    <a:pt x="1949" y="1776"/>
                  </a:lnTo>
                  <a:lnTo>
                    <a:pt x="2043" y="1736"/>
                  </a:lnTo>
                  <a:lnTo>
                    <a:pt x="2056" y="1681"/>
                  </a:lnTo>
                  <a:lnTo>
                    <a:pt x="2106" y="1657"/>
                  </a:lnTo>
                  <a:lnTo>
                    <a:pt x="2218" y="1590"/>
                  </a:lnTo>
                  <a:lnTo>
                    <a:pt x="2259" y="1587"/>
                  </a:lnTo>
                  <a:lnTo>
                    <a:pt x="2334" y="1631"/>
                  </a:lnTo>
                  <a:lnTo>
                    <a:pt x="2392" y="1616"/>
                  </a:lnTo>
                  <a:lnTo>
                    <a:pt x="2444" y="1533"/>
                  </a:lnTo>
                  <a:lnTo>
                    <a:pt x="2493" y="1529"/>
                  </a:lnTo>
                  <a:lnTo>
                    <a:pt x="2523" y="1566"/>
                  </a:lnTo>
                  <a:lnTo>
                    <a:pt x="2560" y="1608"/>
                  </a:lnTo>
                  <a:lnTo>
                    <a:pt x="2599" y="1605"/>
                  </a:lnTo>
                  <a:lnTo>
                    <a:pt x="2676" y="1577"/>
                  </a:lnTo>
                  <a:lnTo>
                    <a:pt x="2747" y="1621"/>
                  </a:lnTo>
                  <a:lnTo>
                    <a:pt x="2890" y="1608"/>
                  </a:lnTo>
                  <a:lnTo>
                    <a:pt x="2933" y="1558"/>
                  </a:lnTo>
                  <a:lnTo>
                    <a:pt x="2990" y="1584"/>
                  </a:lnTo>
                  <a:lnTo>
                    <a:pt x="3046" y="1584"/>
                  </a:lnTo>
                  <a:lnTo>
                    <a:pt x="3118" y="1544"/>
                  </a:lnTo>
                  <a:lnTo>
                    <a:pt x="3118" y="1468"/>
                  </a:lnTo>
                  <a:lnTo>
                    <a:pt x="3133" y="1430"/>
                  </a:lnTo>
                  <a:lnTo>
                    <a:pt x="3094" y="1419"/>
                  </a:lnTo>
                  <a:lnTo>
                    <a:pt x="3154" y="1392"/>
                  </a:lnTo>
                  <a:lnTo>
                    <a:pt x="3243" y="1370"/>
                  </a:lnTo>
                  <a:lnTo>
                    <a:pt x="3301" y="1405"/>
                  </a:lnTo>
                  <a:lnTo>
                    <a:pt x="3319" y="1481"/>
                  </a:lnTo>
                  <a:lnTo>
                    <a:pt x="3401" y="1569"/>
                  </a:lnTo>
                  <a:lnTo>
                    <a:pt x="3481" y="1571"/>
                  </a:lnTo>
                  <a:lnTo>
                    <a:pt x="3503" y="1588"/>
                  </a:lnTo>
                  <a:lnTo>
                    <a:pt x="3513" y="1622"/>
                  </a:lnTo>
                  <a:lnTo>
                    <a:pt x="3587" y="1643"/>
                  </a:lnTo>
                  <a:lnTo>
                    <a:pt x="3657" y="1608"/>
                  </a:lnTo>
                  <a:lnTo>
                    <a:pt x="3679" y="1668"/>
                  </a:lnTo>
                  <a:lnTo>
                    <a:pt x="3639" y="1770"/>
                  </a:lnTo>
                  <a:lnTo>
                    <a:pt x="3597" y="1761"/>
                  </a:lnTo>
                  <a:lnTo>
                    <a:pt x="3580" y="1811"/>
                  </a:lnTo>
                  <a:lnTo>
                    <a:pt x="3643" y="1861"/>
                  </a:lnTo>
                  <a:lnTo>
                    <a:pt x="3657" y="1900"/>
                  </a:lnTo>
                  <a:lnTo>
                    <a:pt x="3700" y="1874"/>
                  </a:lnTo>
                  <a:lnTo>
                    <a:pt x="3812" y="1735"/>
                  </a:lnTo>
                  <a:lnTo>
                    <a:pt x="3840" y="1380"/>
                  </a:lnTo>
                  <a:lnTo>
                    <a:pt x="3799" y="1368"/>
                  </a:lnTo>
                  <a:lnTo>
                    <a:pt x="3799" y="1291"/>
                  </a:lnTo>
                  <a:lnTo>
                    <a:pt x="3741" y="1266"/>
                  </a:lnTo>
                  <a:lnTo>
                    <a:pt x="3643" y="1306"/>
                  </a:lnTo>
                  <a:lnTo>
                    <a:pt x="3630" y="1242"/>
                  </a:lnTo>
                  <a:lnTo>
                    <a:pt x="3572" y="1228"/>
                  </a:lnTo>
                  <a:lnTo>
                    <a:pt x="3643" y="1077"/>
                  </a:lnTo>
                  <a:lnTo>
                    <a:pt x="3643" y="975"/>
                  </a:lnTo>
                  <a:lnTo>
                    <a:pt x="3685" y="938"/>
                  </a:lnTo>
                  <a:lnTo>
                    <a:pt x="3812" y="912"/>
                  </a:lnTo>
                  <a:lnTo>
                    <a:pt x="3870" y="873"/>
                  </a:lnTo>
                  <a:lnTo>
                    <a:pt x="3956" y="861"/>
                  </a:lnTo>
                  <a:lnTo>
                    <a:pt x="3942" y="912"/>
                  </a:lnTo>
                  <a:lnTo>
                    <a:pt x="4011" y="887"/>
                  </a:lnTo>
                  <a:lnTo>
                    <a:pt x="4054" y="848"/>
                  </a:lnTo>
                  <a:lnTo>
                    <a:pt x="4025" y="823"/>
                  </a:lnTo>
                  <a:lnTo>
                    <a:pt x="4054" y="696"/>
                  </a:lnTo>
                  <a:lnTo>
                    <a:pt x="4111" y="670"/>
                  </a:lnTo>
                  <a:lnTo>
                    <a:pt x="4139" y="708"/>
                  </a:lnTo>
                  <a:lnTo>
                    <a:pt x="4153" y="708"/>
                  </a:lnTo>
                  <a:lnTo>
                    <a:pt x="4197" y="594"/>
                  </a:lnTo>
                  <a:lnTo>
                    <a:pt x="4210" y="594"/>
                  </a:lnTo>
                  <a:lnTo>
                    <a:pt x="4239" y="683"/>
                  </a:lnTo>
                  <a:lnTo>
                    <a:pt x="4252" y="708"/>
                  </a:lnTo>
                  <a:lnTo>
                    <a:pt x="4223" y="773"/>
                  </a:lnTo>
                  <a:lnTo>
                    <a:pt x="4197" y="898"/>
                  </a:lnTo>
                  <a:lnTo>
                    <a:pt x="4168" y="961"/>
                  </a:lnTo>
                  <a:lnTo>
                    <a:pt x="4168" y="1077"/>
                  </a:lnTo>
                  <a:lnTo>
                    <a:pt x="4239" y="1254"/>
                  </a:lnTo>
                  <a:lnTo>
                    <a:pt x="4295" y="1291"/>
                  </a:lnTo>
                  <a:lnTo>
                    <a:pt x="4338" y="1380"/>
                  </a:lnTo>
                  <a:lnTo>
                    <a:pt x="4381" y="1291"/>
                  </a:lnTo>
                  <a:lnTo>
                    <a:pt x="4381" y="1228"/>
                  </a:lnTo>
                  <a:lnTo>
                    <a:pt x="4409" y="1215"/>
                  </a:lnTo>
                  <a:lnTo>
                    <a:pt x="4395" y="1166"/>
                  </a:lnTo>
                  <a:lnTo>
                    <a:pt x="4409" y="1127"/>
                  </a:lnTo>
                  <a:lnTo>
                    <a:pt x="4367" y="1052"/>
                  </a:lnTo>
                  <a:lnTo>
                    <a:pt x="4381" y="1001"/>
                  </a:lnTo>
                  <a:lnTo>
                    <a:pt x="4367" y="912"/>
                  </a:lnTo>
                  <a:lnTo>
                    <a:pt x="4324" y="938"/>
                  </a:lnTo>
                  <a:lnTo>
                    <a:pt x="4309" y="798"/>
                  </a:lnTo>
                  <a:lnTo>
                    <a:pt x="4309" y="773"/>
                  </a:lnTo>
                  <a:lnTo>
                    <a:pt x="4381" y="721"/>
                  </a:lnTo>
                  <a:lnTo>
                    <a:pt x="4453" y="696"/>
                  </a:lnTo>
                  <a:lnTo>
                    <a:pt x="4509" y="760"/>
                  </a:lnTo>
                  <a:lnTo>
                    <a:pt x="4551" y="531"/>
                  </a:lnTo>
                  <a:lnTo>
                    <a:pt x="4651" y="481"/>
                  </a:lnTo>
                  <a:lnTo>
                    <a:pt x="4593" y="442"/>
                  </a:lnTo>
                  <a:lnTo>
                    <a:pt x="4608" y="406"/>
                  </a:lnTo>
                  <a:lnTo>
                    <a:pt x="4537" y="406"/>
                  </a:lnTo>
                  <a:lnTo>
                    <a:pt x="4494" y="367"/>
                  </a:lnTo>
                  <a:lnTo>
                    <a:pt x="4424" y="316"/>
                  </a:lnTo>
                  <a:lnTo>
                    <a:pt x="4465" y="304"/>
                  </a:lnTo>
                  <a:lnTo>
                    <a:pt x="4494" y="316"/>
                  </a:lnTo>
                  <a:lnTo>
                    <a:pt x="4564" y="279"/>
                  </a:lnTo>
                  <a:lnTo>
                    <a:pt x="4523" y="252"/>
                  </a:lnTo>
                  <a:lnTo>
                    <a:pt x="4509" y="190"/>
                  </a:lnTo>
                  <a:lnTo>
                    <a:pt x="4551" y="215"/>
                  </a:lnTo>
                  <a:lnTo>
                    <a:pt x="4665" y="227"/>
                  </a:lnTo>
                  <a:lnTo>
                    <a:pt x="4707" y="267"/>
                  </a:lnTo>
                  <a:lnTo>
                    <a:pt x="4807" y="252"/>
                  </a:lnTo>
                  <a:lnTo>
                    <a:pt x="4863" y="202"/>
                  </a:lnTo>
                  <a:lnTo>
                    <a:pt x="4749" y="190"/>
                  </a:lnTo>
                  <a:lnTo>
                    <a:pt x="4792" y="114"/>
                  </a:lnTo>
                  <a:lnTo>
                    <a:pt x="4707" y="64"/>
                  </a:lnTo>
                  <a:lnTo>
                    <a:pt x="4622" y="101"/>
                  </a:lnTo>
                  <a:lnTo>
                    <a:pt x="4537" y="39"/>
                  </a:lnTo>
                  <a:lnTo>
                    <a:pt x="4480" y="13"/>
                  </a:lnTo>
                  <a:lnTo>
                    <a:pt x="4453" y="26"/>
                  </a:lnTo>
                  <a:lnTo>
                    <a:pt x="4409" y="0"/>
                  </a:lnTo>
                  <a:lnTo>
                    <a:pt x="819" y="1520"/>
                  </a:lnTo>
                  <a:lnTo>
                    <a:pt x="95" y="1052"/>
                  </a:lnTo>
                  <a:lnTo>
                    <a:pt x="95" y="1052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02" name="Freeform 454"/>
            <p:cNvSpPr>
              <a:spLocks/>
            </p:cNvSpPr>
            <p:nvPr/>
          </p:nvSpPr>
          <p:spPr bwMode="auto">
            <a:xfrm>
              <a:off x="2946" y="810"/>
              <a:ext cx="2498" cy="1203"/>
            </a:xfrm>
            <a:custGeom>
              <a:avLst/>
              <a:gdLst>
                <a:gd name="T0" fmla="*/ 29 w 4863"/>
                <a:gd name="T1" fmla="*/ 1140 h 2275"/>
                <a:gd name="T2" fmla="*/ 0 w 4863"/>
                <a:gd name="T3" fmla="*/ 1218 h 2275"/>
                <a:gd name="T4" fmla="*/ 92 w 4863"/>
                <a:gd name="T5" fmla="*/ 1386 h 2275"/>
                <a:gd name="T6" fmla="*/ 194 w 4863"/>
                <a:gd name="T7" fmla="*/ 1468 h 2275"/>
                <a:gd name="T8" fmla="*/ 282 w 4863"/>
                <a:gd name="T9" fmla="*/ 1584 h 2275"/>
                <a:gd name="T10" fmla="*/ 383 w 4863"/>
                <a:gd name="T11" fmla="*/ 1689 h 2275"/>
                <a:gd name="T12" fmla="*/ 343 w 4863"/>
                <a:gd name="T13" fmla="*/ 1757 h 2275"/>
                <a:gd name="T14" fmla="*/ 393 w 4863"/>
                <a:gd name="T15" fmla="*/ 1887 h 2275"/>
                <a:gd name="T16" fmla="*/ 521 w 4863"/>
                <a:gd name="T17" fmla="*/ 2000 h 2275"/>
                <a:gd name="T18" fmla="*/ 647 w 4863"/>
                <a:gd name="T19" fmla="*/ 2093 h 2275"/>
                <a:gd name="T20" fmla="*/ 819 w 4863"/>
                <a:gd name="T21" fmla="*/ 2065 h 2275"/>
                <a:gd name="T22" fmla="*/ 719 w 4863"/>
                <a:gd name="T23" fmla="*/ 1811 h 2275"/>
                <a:gd name="T24" fmla="*/ 917 w 4863"/>
                <a:gd name="T25" fmla="*/ 1811 h 2275"/>
                <a:gd name="T26" fmla="*/ 847 w 4863"/>
                <a:gd name="T27" fmla="*/ 1937 h 2275"/>
                <a:gd name="T28" fmla="*/ 975 w 4863"/>
                <a:gd name="T29" fmla="*/ 2114 h 2275"/>
                <a:gd name="T30" fmla="*/ 1171 w 4863"/>
                <a:gd name="T31" fmla="*/ 2179 h 2275"/>
                <a:gd name="T32" fmla="*/ 1324 w 4863"/>
                <a:gd name="T33" fmla="*/ 2250 h 2275"/>
                <a:gd name="T34" fmla="*/ 1562 w 4863"/>
                <a:gd name="T35" fmla="*/ 2164 h 2275"/>
                <a:gd name="T36" fmla="*/ 1744 w 4863"/>
                <a:gd name="T37" fmla="*/ 2050 h 2275"/>
                <a:gd name="T38" fmla="*/ 1928 w 4863"/>
                <a:gd name="T39" fmla="*/ 1859 h 2275"/>
                <a:gd name="T40" fmla="*/ 2056 w 4863"/>
                <a:gd name="T41" fmla="*/ 1681 h 2275"/>
                <a:gd name="T42" fmla="*/ 2334 w 4863"/>
                <a:gd name="T43" fmla="*/ 1631 h 2275"/>
                <a:gd name="T44" fmla="*/ 2523 w 4863"/>
                <a:gd name="T45" fmla="*/ 1566 h 2275"/>
                <a:gd name="T46" fmla="*/ 2747 w 4863"/>
                <a:gd name="T47" fmla="*/ 1621 h 2275"/>
                <a:gd name="T48" fmla="*/ 3046 w 4863"/>
                <a:gd name="T49" fmla="*/ 1584 h 2275"/>
                <a:gd name="T50" fmla="*/ 3094 w 4863"/>
                <a:gd name="T51" fmla="*/ 1419 h 2275"/>
                <a:gd name="T52" fmla="*/ 3319 w 4863"/>
                <a:gd name="T53" fmla="*/ 1481 h 2275"/>
                <a:gd name="T54" fmla="*/ 3513 w 4863"/>
                <a:gd name="T55" fmla="*/ 1622 h 2275"/>
                <a:gd name="T56" fmla="*/ 3639 w 4863"/>
                <a:gd name="T57" fmla="*/ 1770 h 2275"/>
                <a:gd name="T58" fmla="*/ 3657 w 4863"/>
                <a:gd name="T59" fmla="*/ 1900 h 2275"/>
                <a:gd name="T60" fmla="*/ 3799 w 4863"/>
                <a:gd name="T61" fmla="*/ 1368 h 2275"/>
                <a:gd name="T62" fmla="*/ 3630 w 4863"/>
                <a:gd name="T63" fmla="*/ 1242 h 2275"/>
                <a:gd name="T64" fmla="*/ 3685 w 4863"/>
                <a:gd name="T65" fmla="*/ 938 h 2275"/>
                <a:gd name="T66" fmla="*/ 3942 w 4863"/>
                <a:gd name="T67" fmla="*/ 912 h 2275"/>
                <a:gd name="T68" fmla="*/ 4054 w 4863"/>
                <a:gd name="T69" fmla="*/ 696 h 2275"/>
                <a:gd name="T70" fmla="*/ 4197 w 4863"/>
                <a:gd name="T71" fmla="*/ 594 h 2275"/>
                <a:gd name="T72" fmla="*/ 4223 w 4863"/>
                <a:gd name="T73" fmla="*/ 773 h 2275"/>
                <a:gd name="T74" fmla="*/ 4239 w 4863"/>
                <a:gd name="T75" fmla="*/ 1254 h 2275"/>
                <a:gd name="T76" fmla="*/ 4381 w 4863"/>
                <a:gd name="T77" fmla="*/ 1228 h 2275"/>
                <a:gd name="T78" fmla="*/ 4367 w 4863"/>
                <a:gd name="T79" fmla="*/ 1052 h 2275"/>
                <a:gd name="T80" fmla="*/ 4309 w 4863"/>
                <a:gd name="T81" fmla="*/ 798 h 2275"/>
                <a:gd name="T82" fmla="*/ 4509 w 4863"/>
                <a:gd name="T83" fmla="*/ 760 h 2275"/>
                <a:gd name="T84" fmla="*/ 4608 w 4863"/>
                <a:gd name="T85" fmla="*/ 406 h 2275"/>
                <a:gd name="T86" fmla="*/ 4465 w 4863"/>
                <a:gd name="T87" fmla="*/ 304 h 2275"/>
                <a:gd name="T88" fmla="*/ 4509 w 4863"/>
                <a:gd name="T89" fmla="*/ 190 h 2275"/>
                <a:gd name="T90" fmla="*/ 4807 w 4863"/>
                <a:gd name="T91" fmla="*/ 252 h 2275"/>
                <a:gd name="T92" fmla="*/ 4707 w 4863"/>
                <a:gd name="T93" fmla="*/ 64 h 2275"/>
                <a:gd name="T94" fmla="*/ 4453 w 4863"/>
                <a:gd name="T95" fmla="*/ 26 h 2275"/>
                <a:gd name="T96" fmla="*/ 95 w 4863"/>
                <a:gd name="T97" fmla="*/ 1052 h 2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863" h="2275">
                  <a:moveTo>
                    <a:pt x="95" y="1052"/>
                  </a:moveTo>
                  <a:lnTo>
                    <a:pt x="74" y="1104"/>
                  </a:lnTo>
                  <a:lnTo>
                    <a:pt x="17" y="1118"/>
                  </a:lnTo>
                  <a:lnTo>
                    <a:pt x="29" y="1140"/>
                  </a:lnTo>
                  <a:lnTo>
                    <a:pt x="58" y="1179"/>
                  </a:lnTo>
                  <a:lnTo>
                    <a:pt x="40" y="1192"/>
                  </a:lnTo>
                  <a:lnTo>
                    <a:pt x="24" y="1203"/>
                  </a:lnTo>
                  <a:lnTo>
                    <a:pt x="0" y="1218"/>
                  </a:lnTo>
                  <a:lnTo>
                    <a:pt x="28" y="1279"/>
                  </a:lnTo>
                  <a:lnTo>
                    <a:pt x="0" y="1346"/>
                  </a:lnTo>
                  <a:lnTo>
                    <a:pt x="20" y="1358"/>
                  </a:lnTo>
                  <a:lnTo>
                    <a:pt x="92" y="1386"/>
                  </a:lnTo>
                  <a:lnTo>
                    <a:pt x="135" y="1392"/>
                  </a:lnTo>
                  <a:lnTo>
                    <a:pt x="152" y="1418"/>
                  </a:lnTo>
                  <a:lnTo>
                    <a:pt x="179" y="1430"/>
                  </a:lnTo>
                  <a:lnTo>
                    <a:pt x="194" y="1468"/>
                  </a:lnTo>
                  <a:lnTo>
                    <a:pt x="174" y="1520"/>
                  </a:lnTo>
                  <a:lnTo>
                    <a:pt x="179" y="1546"/>
                  </a:lnTo>
                  <a:lnTo>
                    <a:pt x="257" y="1549"/>
                  </a:lnTo>
                  <a:lnTo>
                    <a:pt x="282" y="1584"/>
                  </a:lnTo>
                  <a:lnTo>
                    <a:pt x="313" y="1607"/>
                  </a:lnTo>
                  <a:lnTo>
                    <a:pt x="351" y="1608"/>
                  </a:lnTo>
                  <a:lnTo>
                    <a:pt x="379" y="1658"/>
                  </a:lnTo>
                  <a:lnTo>
                    <a:pt x="383" y="1689"/>
                  </a:lnTo>
                  <a:lnTo>
                    <a:pt x="393" y="1723"/>
                  </a:lnTo>
                  <a:lnTo>
                    <a:pt x="358" y="1735"/>
                  </a:lnTo>
                  <a:lnTo>
                    <a:pt x="368" y="1743"/>
                  </a:lnTo>
                  <a:lnTo>
                    <a:pt x="343" y="1757"/>
                  </a:lnTo>
                  <a:lnTo>
                    <a:pt x="393" y="1772"/>
                  </a:lnTo>
                  <a:lnTo>
                    <a:pt x="393" y="1798"/>
                  </a:lnTo>
                  <a:lnTo>
                    <a:pt x="379" y="1848"/>
                  </a:lnTo>
                  <a:lnTo>
                    <a:pt x="393" y="1887"/>
                  </a:lnTo>
                  <a:lnTo>
                    <a:pt x="435" y="1912"/>
                  </a:lnTo>
                  <a:lnTo>
                    <a:pt x="492" y="1937"/>
                  </a:lnTo>
                  <a:lnTo>
                    <a:pt x="521" y="1988"/>
                  </a:lnTo>
                  <a:lnTo>
                    <a:pt x="521" y="2000"/>
                  </a:lnTo>
                  <a:lnTo>
                    <a:pt x="577" y="2014"/>
                  </a:lnTo>
                  <a:lnTo>
                    <a:pt x="613" y="2081"/>
                  </a:lnTo>
                  <a:lnTo>
                    <a:pt x="632" y="2093"/>
                  </a:lnTo>
                  <a:lnTo>
                    <a:pt x="647" y="2093"/>
                  </a:lnTo>
                  <a:lnTo>
                    <a:pt x="681" y="2144"/>
                  </a:lnTo>
                  <a:lnTo>
                    <a:pt x="763" y="2112"/>
                  </a:lnTo>
                  <a:lnTo>
                    <a:pt x="781" y="2128"/>
                  </a:lnTo>
                  <a:lnTo>
                    <a:pt x="819" y="2065"/>
                  </a:lnTo>
                  <a:lnTo>
                    <a:pt x="776" y="2039"/>
                  </a:lnTo>
                  <a:lnTo>
                    <a:pt x="691" y="1900"/>
                  </a:lnTo>
                  <a:lnTo>
                    <a:pt x="691" y="1887"/>
                  </a:lnTo>
                  <a:lnTo>
                    <a:pt x="719" y="1811"/>
                  </a:lnTo>
                  <a:lnTo>
                    <a:pt x="762" y="1811"/>
                  </a:lnTo>
                  <a:lnTo>
                    <a:pt x="804" y="1811"/>
                  </a:lnTo>
                  <a:lnTo>
                    <a:pt x="874" y="1772"/>
                  </a:lnTo>
                  <a:lnTo>
                    <a:pt x="917" y="1811"/>
                  </a:lnTo>
                  <a:lnTo>
                    <a:pt x="903" y="1848"/>
                  </a:lnTo>
                  <a:lnTo>
                    <a:pt x="860" y="1848"/>
                  </a:lnTo>
                  <a:lnTo>
                    <a:pt x="847" y="1887"/>
                  </a:lnTo>
                  <a:lnTo>
                    <a:pt x="847" y="1937"/>
                  </a:lnTo>
                  <a:lnTo>
                    <a:pt x="989" y="2025"/>
                  </a:lnTo>
                  <a:lnTo>
                    <a:pt x="975" y="2051"/>
                  </a:lnTo>
                  <a:lnTo>
                    <a:pt x="932" y="2051"/>
                  </a:lnTo>
                  <a:lnTo>
                    <a:pt x="975" y="2114"/>
                  </a:lnTo>
                  <a:lnTo>
                    <a:pt x="973" y="2179"/>
                  </a:lnTo>
                  <a:lnTo>
                    <a:pt x="1011" y="2163"/>
                  </a:lnTo>
                  <a:lnTo>
                    <a:pt x="1101" y="2165"/>
                  </a:lnTo>
                  <a:lnTo>
                    <a:pt x="1171" y="2179"/>
                  </a:lnTo>
                  <a:lnTo>
                    <a:pt x="1211" y="2209"/>
                  </a:lnTo>
                  <a:lnTo>
                    <a:pt x="1233" y="2257"/>
                  </a:lnTo>
                  <a:lnTo>
                    <a:pt x="1271" y="2275"/>
                  </a:lnTo>
                  <a:lnTo>
                    <a:pt x="1324" y="2250"/>
                  </a:lnTo>
                  <a:lnTo>
                    <a:pt x="1362" y="2218"/>
                  </a:lnTo>
                  <a:lnTo>
                    <a:pt x="1428" y="2178"/>
                  </a:lnTo>
                  <a:lnTo>
                    <a:pt x="1500" y="2190"/>
                  </a:lnTo>
                  <a:lnTo>
                    <a:pt x="1562" y="2164"/>
                  </a:lnTo>
                  <a:lnTo>
                    <a:pt x="1589" y="2187"/>
                  </a:lnTo>
                  <a:lnTo>
                    <a:pt x="1700" y="2164"/>
                  </a:lnTo>
                  <a:lnTo>
                    <a:pt x="1668" y="2101"/>
                  </a:lnTo>
                  <a:lnTo>
                    <a:pt x="1744" y="2050"/>
                  </a:lnTo>
                  <a:lnTo>
                    <a:pt x="1792" y="2050"/>
                  </a:lnTo>
                  <a:lnTo>
                    <a:pt x="1888" y="1959"/>
                  </a:lnTo>
                  <a:lnTo>
                    <a:pt x="1867" y="1874"/>
                  </a:lnTo>
                  <a:lnTo>
                    <a:pt x="1928" y="1859"/>
                  </a:lnTo>
                  <a:lnTo>
                    <a:pt x="1911" y="1821"/>
                  </a:lnTo>
                  <a:lnTo>
                    <a:pt x="1949" y="1776"/>
                  </a:lnTo>
                  <a:lnTo>
                    <a:pt x="2043" y="1736"/>
                  </a:lnTo>
                  <a:lnTo>
                    <a:pt x="2056" y="1681"/>
                  </a:lnTo>
                  <a:lnTo>
                    <a:pt x="2106" y="1657"/>
                  </a:lnTo>
                  <a:lnTo>
                    <a:pt x="2218" y="1590"/>
                  </a:lnTo>
                  <a:lnTo>
                    <a:pt x="2259" y="1587"/>
                  </a:lnTo>
                  <a:lnTo>
                    <a:pt x="2334" y="1631"/>
                  </a:lnTo>
                  <a:lnTo>
                    <a:pt x="2392" y="1616"/>
                  </a:lnTo>
                  <a:lnTo>
                    <a:pt x="2444" y="1533"/>
                  </a:lnTo>
                  <a:lnTo>
                    <a:pt x="2493" y="1529"/>
                  </a:lnTo>
                  <a:lnTo>
                    <a:pt x="2523" y="1566"/>
                  </a:lnTo>
                  <a:lnTo>
                    <a:pt x="2560" y="1608"/>
                  </a:lnTo>
                  <a:lnTo>
                    <a:pt x="2599" y="1605"/>
                  </a:lnTo>
                  <a:lnTo>
                    <a:pt x="2676" y="1577"/>
                  </a:lnTo>
                  <a:lnTo>
                    <a:pt x="2747" y="1621"/>
                  </a:lnTo>
                  <a:lnTo>
                    <a:pt x="2890" y="1608"/>
                  </a:lnTo>
                  <a:lnTo>
                    <a:pt x="2933" y="1558"/>
                  </a:lnTo>
                  <a:lnTo>
                    <a:pt x="2990" y="1584"/>
                  </a:lnTo>
                  <a:lnTo>
                    <a:pt x="3046" y="1584"/>
                  </a:lnTo>
                  <a:lnTo>
                    <a:pt x="3118" y="1544"/>
                  </a:lnTo>
                  <a:lnTo>
                    <a:pt x="3118" y="1468"/>
                  </a:lnTo>
                  <a:lnTo>
                    <a:pt x="3133" y="1430"/>
                  </a:lnTo>
                  <a:lnTo>
                    <a:pt x="3094" y="1419"/>
                  </a:lnTo>
                  <a:lnTo>
                    <a:pt x="3154" y="1392"/>
                  </a:lnTo>
                  <a:lnTo>
                    <a:pt x="3243" y="1370"/>
                  </a:lnTo>
                  <a:lnTo>
                    <a:pt x="3301" y="1405"/>
                  </a:lnTo>
                  <a:lnTo>
                    <a:pt x="3319" y="1481"/>
                  </a:lnTo>
                  <a:lnTo>
                    <a:pt x="3401" y="1569"/>
                  </a:lnTo>
                  <a:lnTo>
                    <a:pt x="3481" y="1571"/>
                  </a:lnTo>
                  <a:lnTo>
                    <a:pt x="3503" y="1588"/>
                  </a:lnTo>
                  <a:lnTo>
                    <a:pt x="3513" y="1622"/>
                  </a:lnTo>
                  <a:lnTo>
                    <a:pt x="3587" y="1643"/>
                  </a:lnTo>
                  <a:lnTo>
                    <a:pt x="3657" y="1608"/>
                  </a:lnTo>
                  <a:lnTo>
                    <a:pt x="3679" y="1668"/>
                  </a:lnTo>
                  <a:lnTo>
                    <a:pt x="3639" y="1770"/>
                  </a:lnTo>
                  <a:lnTo>
                    <a:pt x="3597" y="1761"/>
                  </a:lnTo>
                  <a:lnTo>
                    <a:pt x="3580" y="1811"/>
                  </a:lnTo>
                  <a:lnTo>
                    <a:pt x="3643" y="1861"/>
                  </a:lnTo>
                  <a:lnTo>
                    <a:pt x="3657" y="1900"/>
                  </a:lnTo>
                  <a:lnTo>
                    <a:pt x="3700" y="1874"/>
                  </a:lnTo>
                  <a:lnTo>
                    <a:pt x="3812" y="1735"/>
                  </a:lnTo>
                  <a:lnTo>
                    <a:pt x="3840" y="1380"/>
                  </a:lnTo>
                  <a:lnTo>
                    <a:pt x="3799" y="1368"/>
                  </a:lnTo>
                  <a:lnTo>
                    <a:pt x="3799" y="1291"/>
                  </a:lnTo>
                  <a:lnTo>
                    <a:pt x="3741" y="1266"/>
                  </a:lnTo>
                  <a:lnTo>
                    <a:pt x="3643" y="1306"/>
                  </a:lnTo>
                  <a:lnTo>
                    <a:pt x="3630" y="1242"/>
                  </a:lnTo>
                  <a:lnTo>
                    <a:pt x="3572" y="1228"/>
                  </a:lnTo>
                  <a:lnTo>
                    <a:pt x="3643" y="1077"/>
                  </a:lnTo>
                  <a:lnTo>
                    <a:pt x="3643" y="975"/>
                  </a:lnTo>
                  <a:lnTo>
                    <a:pt x="3685" y="938"/>
                  </a:lnTo>
                  <a:lnTo>
                    <a:pt x="3812" y="912"/>
                  </a:lnTo>
                  <a:lnTo>
                    <a:pt x="3870" y="873"/>
                  </a:lnTo>
                  <a:lnTo>
                    <a:pt x="3956" y="861"/>
                  </a:lnTo>
                  <a:lnTo>
                    <a:pt x="3942" y="912"/>
                  </a:lnTo>
                  <a:lnTo>
                    <a:pt x="4011" y="887"/>
                  </a:lnTo>
                  <a:lnTo>
                    <a:pt x="4054" y="848"/>
                  </a:lnTo>
                  <a:lnTo>
                    <a:pt x="4025" y="823"/>
                  </a:lnTo>
                  <a:lnTo>
                    <a:pt x="4054" y="696"/>
                  </a:lnTo>
                  <a:lnTo>
                    <a:pt x="4111" y="670"/>
                  </a:lnTo>
                  <a:lnTo>
                    <a:pt x="4139" y="708"/>
                  </a:lnTo>
                  <a:lnTo>
                    <a:pt x="4153" y="708"/>
                  </a:lnTo>
                  <a:lnTo>
                    <a:pt x="4197" y="594"/>
                  </a:lnTo>
                  <a:lnTo>
                    <a:pt x="4210" y="594"/>
                  </a:lnTo>
                  <a:lnTo>
                    <a:pt x="4239" y="683"/>
                  </a:lnTo>
                  <a:lnTo>
                    <a:pt x="4252" y="708"/>
                  </a:lnTo>
                  <a:lnTo>
                    <a:pt x="4223" y="773"/>
                  </a:lnTo>
                  <a:lnTo>
                    <a:pt x="4197" y="898"/>
                  </a:lnTo>
                  <a:lnTo>
                    <a:pt x="4168" y="961"/>
                  </a:lnTo>
                  <a:lnTo>
                    <a:pt x="4168" y="1077"/>
                  </a:lnTo>
                  <a:lnTo>
                    <a:pt x="4239" y="1254"/>
                  </a:lnTo>
                  <a:lnTo>
                    <a:pt x="4295" y="1291"/>
                  </a:lnTo>
                  <a:lnTo>
                    <a:pt x="4338" y="1380"/>
                  </a:lnTo>
                  <a:lnTo>
                    <a:pt x="4381" y="1291"/>
                  </a:lnTo>
                  <a:lnTo>
                    <a:pt x="4381" y="1228"/>
                  </a:lnTo>
                  <a:lnTo>
                    <a:pt x="4409" y="1215"/>
                  </a:lnTo>
                  <a:lnTo>
                    <a:pt x="4395" y="1166"/>
                  </a:lnTo>
                  <a:lnTo>
                    <a:pt x="4409" y="1127"/>
                  </a:lnTo>
                  <a:lnTo>
                    <a:pt x="4367" y="1052"/>
                  </a:lnTo>
                  <a:lnTo>
                    <a:pt x="4381" y="1001"/>
                  </a:lnTo>
                  <a:lnTo>
                    <a:pt x="4367" y="912"/>
                  </a:lnTo>
                  <a:lnTo>
                    <a:pt x="4324" y="938"/>
                  </a:lnTo>
                  <a:lnTo>
                    <a:pt x="4309" y="798"/>
                  </a:lnTo>
                  <a:lnTo>
                    <a:pt x="4309" y="773"/>
                  </a:lnTo>
                  <a:lnTo>
                    <a:pt x="4381" y="721"/>
                  </a:lnTo>
                  <a:lnTo>
                    <a:pt x="4453" y="696"/>
                  </a:lnTo>
                  <a:lnTo>
                    <a:pt x="4509" y="760"/>
                  </a:lnTo>
                  <a:lnTo>
                    <a:pt x="4551" y="531"/>
                  </a:lnTo>
                  <a:lnTo>
                    <a:pt x="4651" y="481"/>
                  </a:lnTo>
                  <a:lnTo>
                    <a:pt x="4593" y="442"/>
                  </a:lnTo>
                  <a:lnTo>
                    <a:pt x="4608" y="406"/>
                  </a:lnTo>
                  <a:lnTo>
                    <a:pt x="4537" y="406"/>
                  </a:lnTo>
                  <a:lnTo>
                    <a:pt x="4494" y="367"/>
                  </a:lnTo>
                  <a:lnTo>
                    <a:pt x="4424" y="316"/>
                  </a:lnTo>
                  <a:lnTo>
                    <a:pt x="4465" y="304"/>
                  </a:lnTo>
                  <a:lnTo>
                    <a:pt x="4494" y="316"/>
                  </a:lnTo>
                  <a:lnTo>
                    <a:pt x="4564" y="279"/>
                  </a:lnTo>
                  <a:lnTo>
                    <a:pt x="4523" y="252"/>
                  </a:lnTo>
                  <a:lnTo>
                    <a:pt x="4509" y="190"/>
                  </a:lnTo>
                  <a:lnTo>
                    <a:pt x="4551" y="215"/>
                  </a:lnTo>
                  <a:lnTo>
                    <a:pt x="4665" y="227"/>
                  </a:lnTo>
                  <a:lnTo>
                    <a:pt x="4707" y="267"/>
                  </a:lnTo>
                  <a:lnTo>
                    <a:pt x="4807" y="252"/>
                  </a:lnTo>
                  <a:lnTo>
                    <a:pt x="4863" y="202"/>
                  </a:lnTo>
                  <a:lnTo>
                    <a:pt x="4749" y="190"/>
                  </a:lnTo>
                  <a:lnTo>
                    <a:pt x="4792" y="114"/>
                  </a:lnTo>
                  <a:lnTo>
                    <a:pt x="4707" y="64"/>
                  </a:lnTo>
                  <a:lnTo>
                    <a:pt x="4622" y="101"/>
                  </a:lnTo>
                  <a:lnTo>
                    <a:pt x="4537" y="39"/>
                  </a:lnTo>
                  <a:lnTo>
                    <a:pt x="4480" y="13"/>
                  </a:lnTo>
                  <a:lnTo>
                    <a:pt x="4453" y="26"/>
                  </a:lnTo>
                  <a:lnTo>
                    <a:pt x="4409" y="0"/>
                  </a:lnTo>
                  <a:lnTo>
                    <a:pt x="819" y="1520"/>
                  </a:lnTo>
                  <a:lnTo>
                    <a:pt x="95" y="1052"/>
                  </a:lnTo>
                  <a:lnTo>
                    <a:pt x="95" y="1052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03" name="Freeform 455"/>
            <p:cNvSpPr>
              <a:spLocks/>
            </p:cNvSpPr>
            <p:nvPr/>
          </p:nvSpPr>
          <p:spPr bwMode="auto">
            <a:xfrm>
              <a:off x="2912" y="691"/>
              <a:ext cx="2299" cy="921"/>
            </a:xfrm>
            <a:custGeom>
              <a:avLst/>
              <a:gdLst>
                <a:gd name="T0" fmla="*/ 4234 w 4475"/>
                <a:gd name="T1" fmla="*/ 165 h 1746"/>
                <a:gd name="T2" fmla="*/ 4034 w 4475"/>
                <a:gd name="T3" fmla="*/ 215 h 1746"/>
                <a:gd name="T4" fmla="*/ 4077 w 4475"/>
                <a:gd name="T5" fmla="*/ 292 h 1746"/>
                <a:gd name="T6" fmla="*/ 3836 w 4475"/>
                <a:gd name="T7" fmla="*/ 329 h 1746"/>
                <a:gd name="T8" fmla="*/ 3667 w 4475"/>
                <a:gd name="T9" fmla="*/ 215 h 1746"/>
                <a:gd name="T10" fmla="*/ 3412 w 4475"/>
                <a:gd name="T11" fmla="*/ 228 h 1746"/>
                <a:gd name="T12" fmla="*/ 3298 w 4475"/>
                <a:gd name="T13" fmla="*/ 177 h 1746"/>
                <a:gd name="T14" fmla="*/ 3100 w 4475"/>
                <a:gd name="T15" fmla="*/ 202 h 1746"/>
                <a:gd name="T16" fmla="*/ 3071 w 4475"/>
                <a:gd name="T17" fmla="*/ 304 h 1746"/>
                <a:gd name="T18" fmla="*/ 2971 w 4475"/>
                <a:gd name="T19" fmla="*/ 317 h 1746"/>
                <a:gd name="T20" fmla="*/ 2844 w 4475"/>
                <a:gd name="T21" fmla="*/ 381 h 1746"/>
                <a:gd name="T22" fmla="*/ 2772 w 4475"/>
                <a:gd name="T23" fmla="*/ 317 h 1746"/>
                <a:gd name="T24" fmla="*/ 2574 w 4475"/>
                <a:gd name="T25" fmla="*/ 254 h 1746"/>
                <a:gd name="T26" fmla="*/ 2446 w 4475"/>
                <a:gd name="T27" fmla="*/ 304 h 1746"/>
                <a:gd name="T28" fmla="*/ 2203 w 4475"/>
                <a:gd name="T29" fmla="*/ 304 h 1746"/>
                <a:gd name="T30" fmla="*/ 2118 w 4475"/>
                <a:gd name="T31" fmla="*/ 418 h 1746"/>
                <a:gd name="T32" fmla="*/ 2175 w 4475"/>
                <a:gd name="T33" fmla="*/ 267 h 1746"/>
                <a:gd name="T34" fmla="*/ 2162 w 4475"/>
                <a:gd name="T35" fmla="*/ 128 h 1746"/>
                <a:gd name="T36" fmla="*/ 1991 w 4475"/>
                <a:gd name="T37" fmla="*/ 51 h 1746"/>
                <a:gd name="T38" fmla="*/ 1934 w 4475"/>
                <a:gd name="T39" fmla="*/ 102 h 1746"/>
                <a:gd name="T40" fmla="*/ 1821 w 4475"/>
                <a:gd name="T41" fmla="*/ 0 h 1746"/>
                <a:gd name="T42" fmla="*/ 1764 w 4475"/>
                <a:gd name="T43" fmla="*/ 89 h 1746"/>
                <a:gd name="T44" fmla="*/ 1835 w 4475"/>
                <a:gd name="T45" fmla="*/ 152 h 1746"/>
                <a:gd name="T46" fmla="*/ 1678 w 4475"/>
                <a:gd name="T47" fmla="*/ 215 h 1746"/>
                <a:gd name="T48" fmla="*/ 1621 w 4475"/>
                <a:gd name="T49" fmla="*/ 241 h 1746"/>
                <a:gd name="T50" fmla="*/ 1566 w 4475"/>
                <a:gd name="T51" fmla="*/ 443 h 1746"/>
                <a:gd name="T52" fmla="*/ 1410 w 4475"/>
                <a:gd name="T53" fmla="*/ 480 h 1746"/>
                <a:gd name="T54" fmla="*/ 1537 w 4475"/>
                <a:gd name="T55" fmla="*/ 608 h 1746"/>
                <a:gd name="T56" fmla="*/ 1551 w 4475"/>
                <a:gd name="T57" fmla="*/ 709 h 1746"/>
                <a:gd name="T58" fmla="*/ 1381 w 4475"/>
                <a:gd name="T59" fmla="*/ 570 h 1746"/>
                <a:gd name="T60" fmla="*/ 1324 w 4475"/>
                <a:gd name="T61" fmla="*/ 646 h 1746"/>
                <a:gd name="T62" fmla="*/ 1324 w 4475"/>
                <a:gd name="T63" fmla="*/ 670 h 1746"/>
                <a:gd name="T64" fmla="*/ 1310 w 4475"/>
                <a:gd name="T65" fmla="*/ 759 h 1746"/>
                <a:gd name="T66" fmla="*/ 1423 w 4475"/>
                <a:gd name="T67" fmla="*/ 810 h 1746"/>
                <a:gd name="T68" fmla="*/ 1410 w 4475"/>
                <a:gd name="T69" fmla="*/ 836 h 1746"/>
                <a:gd name="T70" fmla="*/ 1367 w 4475"/>
                <a:gd name="T71" fmla="*/ 936 h 1746"/>
                <a:gd name="T72" fmla="*/ 1210 w 4475"/>
                <a:gd name="T73" fmla="*/ 1013 h 1746"/>
                <a:gd name="T74" fmla="*/ 1296 w 4475"/>
                <a:gd name="T75" fmla="*/ 836 h 1746"/>
                <a:gd name="T76" fmla="*/ 1111 w 4475"/>
                <a:gd name="T77" fmla="*/ 570 h 1746"/>
                <a:gd name="T78" fmla="*/ 1154 w 4475"/>
                <a:gd name="T79" fmla="*/ 848 h 1746"/>
                <a:gd name="T80" fmla="*/ 1041 w 4475"/>
                <a:gd name="T81" fmla="*/ 797 h 1746"/>
                <a:gd name="T82" fmla="*/ 940 w 4475"/>
                <a:gd name="T83" fmla="*/ 898 h 1746"/>
                <a:gd name="T84" fmla="*/ 785 w 4475"/>
                <a:gd name="T85" fmla="*/ 924 h 1746"/>
                <a:gd name="T86" fmla="*/ 643 w 4475"/>
                <a:gd name="T87" fmla="*/ 936 h 1746"/>
                <a:gd name="T88" fmla="*/ 544 w 4475"/>
                <a:gd name="T89" fmla="*/ 1013 h 1746"/>
                <a:gd name="T90" fmla="*/ 486 w 4475"/>
                <a:gd name="T91" fmla="*/ 936 h 1746"/>
                <a:gd name="T92" fmla="*/ 459 w 4475"/>
                <a:gd name="T93" fmla="*/ 1063 h 1746"/>
                <a:gd name="T94" fmla="*/ 388 w 4475"/>
                <a:gd name="T95" fmla="*/ 1152 h 1746"/>
                <a:gd name="T96" fmla="*/ 288 w 4475"/>
                <a:gd name="T97" fmla="*/ 1177 h 1746"/>
                <a:gd name="T98" fmla="*/ 231 w 4475"/>
                <a:gd name="T99" fmla="*/ 1089 h 1746"/>
                <a:gd name="T100" fmla="*/ 231 w 4475"/>
                <a:gd name="T101" fmla="*/ 1051 h 1746"/>
                <a:gd name="T102" fmla="*/ 388 w 4475"/>
                <a:gd name="T103" fmla="*/ 1013 h 1746"/>
                <a:gd name="T104" fmla="*/ 147 w 4475"/>
                <a:gd name="T105" fmla="*/ 886 h 1746"/>
                <a:gd name="T106" fmla="*/ 45 w 4475"/>
                <a:gd name="T107" fmla="*/ 822 h 1746"/>
                <a:gd name="T108" fmla="*/ 25 w 4475"/>
                <a:gd name="T109" fmla="*/ 917 h 1746"/>
                <a:gd name="T110" fmla="*/ 67 w 4475"/>
                <a:gd name="T111" fmla="*/ 1076 h 1746"/>
                <a:gd name="T112" fmla="*/ 164 w 4475"/>
                <a:gd name="T113" fmla="*/ 1266 h 1746"/>
                <a:gd name="T114" fmla="*/ 4475 w 4475"/>
                <a:gd name="T115" fmla="*/ 228 h 1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475" h="1746">
                  <a:moveTo>
                    <a:pt x="4475" y="228"/>
                  </a:moveTo>
                  <a:lnTo>
                    <a:pt x="4390" y="215"/>
                  </a:lnTo>
                  <a:lnTo>
                    <a:pt x="4234" y="165"/>
                  </a:lnTo>
                  <a:lnTo>
                    <a:pt x="4120" y="165"/>
                  </a:lnTo>
                  <a:lnTo>
                    <a:pt x="4034" y="202"/>
                  </a:lnTo>
                  <a:lnTo>
                    <a:pt x="4034" y="215"/>
                  </a:lnTo>
                  <a:lnTo>
                    <a:pt x="4106" y="254"/>
                  </a:lnTo>
                  <a:lnTo>
                    <a:pt x="4106" y="292"/>
                  </a:lnTo>
                  <a:lnTo>
                    <a:pt x="4077" y="292"/>
                  </a:lnTo>
                  <a:lnTo>
                    <a:pt x="4008" y="241"/>
                  </a:lnTo>
                  <a:lnTo>
                    <a:pt x="3865" y="267"/>
                  </a:lnTo>
                  <a:lnTo>
                    <a:pt x="3836" y="329"/>
                  </a:lnTo>
                  <a:lnTo>
                    <a:pt x="3780" y="304"/>
                  </a:lnTo>
                  <a:lnTo>
                    <a:pt x="3723" y="304"/>
                  </a:lnTo>
                  <a:lnTo>
                    <a:pt x="3667" y="215"/>
                  </a:lnTo>
                  <a:lnTo>
                    <a:pt x="3524" y="215"/>
                  </a:lnTo>
                  <a:lnTo>
                    <a:pt x="3483" y="267"/>
                  </a:lnTo>
                  <a:lnTo>
                    <a:pt x="3412" y="228"/>
                  </a:lnTo>
                  <a:lnTo>
                    <a:pt x="3339" y="241"/>
                  </a:lnTo>
                  <a:lnTo>
                    <a:pt x="3354" y="177"/>
                  </a:lnTo>
                  <a:lnTo>
                    <a:pt x="3298" y="177"/>
                  </a:lnTo>
                  <a:lnTo>
                    <a:pt x="3199" y="267"/>
                  </a:lnTo>
                  <a:lnTo>
                    <a:pt x="3184" y="202"/>
                  </a:lnTo>
                  <a:lnTo>
                    <a:pt x="3100" y="202"/>
                  </a:lnTo>
                  <a:lnTo>
                    <a:pt x="3043" y="228"/>
                  </a:lnTo>
                  <a:lnTo>
                    <a:pt x="3100" y="304"/>
                  </a:lnTo>
                  <a:lnTo>
                    <a:pt x="3071" y="304"/>
                  </a:lnTo>
                  <a:lnTo>
                    <a:pt x="3071" y="329"/>
                  </a:lnTo>
                  <a:lnTo>
                    <a:pt x="3014" y="329"/>
                  </a:lnTo>
                  <a:lnTo>
                    <a:pt x="2971" y="317"/>
                  </a:lnTo>
                  <a:lnTo>
                    <a:pt x="2900" y="367"/>
                  </a:lnTo>
                  <a:lnTo>
                    <a:pt x="2915" y="418"/>
                  </a:lnTo>
                  <a:lnTo>
                    <a:pt x="2844" y="381"/>
                  </a:lnTo>
                  <a:lnTo>
                    <a:pt x="2813" y="342"/>
                  </a:lnTo>
                  <a:lnTo>
                    <a:pt x="2772" y="342"/>
                  </a:lnTo>
                  <a:lnTo>
                    <a:pt x="2772" y="317"/>
                  </a:lnTo>
                  <a:lnTo>
                    <a:pt x="2701" y="241"/>
                  </a:lnTo>
                  <a:lnTo>
                    <a:pt x="2603" y="241"/>
                  </a:lnTo>
                  <a:lnTo>
                    <a:pt x="2574" y="254"/>
                  </a:lnTo>
                  <a:lnTo>
                    <a:pt x="2588" y="292"/>
                  </a:lnTo>
                  <a:lnTo>
                    <a:pt x="2460" y="317"/>
                  </a:lnTo>
                  <a:lnTo>
                    <a:pt x="2446" y="304"/>
                  </a:lnTo>
                  <a:lnTo>
                    <a:pt x="2431" y="292"/>
                  </a:lnTo>
                  <a:lnTo>
                    <a:pt x="2333" y="317"/>
                  </a:lnTo>
                  <a:lnTo>
                    <a:pt x="2203" y="304"/>
                  </a:lnTo>
                  <a:lnTo>
                    <a:pt x="2203" y="342"/>
                  </a:lnTo>
                  <a:lnTo>
                    <a:pt x="2162" y="367"/>
                  </a:lnTo>
                  <a:lnTo>
                    <a:pt x="2118" y="418"/>
                  </a:lnTo>
                  <a:lnTo>
                    <a:pt x="2105" y="405"/>
                  </a:lnTo>
                  <a:lnTo>
                    <a:pt x="2147" y="304"/>
                  </a:lnTo>
                  <a:lnTo>
                    <a:pt x="2175" y="267"/>
                  </a:lnTo>
                  <a:lnTo>
                    <a:pt x="2175" y="228"/>
                  </a:lnTo>
                  <a:lnTo>
                    <a:pt x="2190" y="177"/>
                  </a:lnTo>
                  <a:lnTo>
                    <a:pt x="2162" y="128"/>
                  </a:lnTo>
                  <a:lnTo>
                    <a:pt x="2162" y="89"/>
                  </a:lnTo>
                  <a:lnTo>
                    <a:pt x="2064" y="63"/>
                  </a:lnTo>
                  <a:lnTo>
                    <a:pt x="1991" y="51"/>
                  </a:lnTo>
                  <a:lnTo>
                    <a:pt x="1962" y="63"/>
                  </a:lnTo>
                  <a:lnTo>
                    <a:pt x="1962" y="102"/>
                  </a:lnTo>
                  <a:lnTo>
                    <a:pt x="1934" y="102"/>
                  </a:lnTo>
                  <a:lnTo>
                    <a:pt x="1905" y="63"/>
                  </a:lnTo>
                  <a:lnTo>
                    <a:pt x="1850" y="39"/>
                  </a:lnTo>
                  <a:lnTo>
                    <a:pt x="1821" y="0"/>
                  </a:lnTo>
                  <a:lnTo>
                    <a:pt x="1792" y="13"/>
                  </a:lnTo>
                  <a:lnTo>
                    <a:pt x="1764" y="63"/>
                  </a:lnTo>
                  <a:lnTo>
                    <a:pt x="1764" y="89"/>
                  </a:lnTo>
                  <a:lnTo>
                    <a:pt x="1821" y="114"/>
                  </a:lnTo>
                  <a:lnTo>
                    <a:pt x="1806" y="128"/>
                  </a:lnTo>
                  <a:lnTo>
                    <a:pt x="1835" y="152"/>
                  </a:lnTo>
                  <a:lnTo>
                    <a:pt x="1806" y="152"/>
                  </a:lnTo>
                  <a:lnTo>
                    <a:pt x="1764" y="202"/>
                  </a:lnTo>
                  <a:lnTo>
                    <a:pt x="1678" y="215"/>
                  </a:lnTo>
                  <a:lnTo>
                    <a:pt x="1650" y="202"/>
                  </a:lnTo>
                  <a:lnTo>
                    <a:pt x="1608" y="215"/>
                  </a:lnTo>
                  <a:lnTo>
                    <a:pt x="1621" y="241"/>
                  </a:lnTo>
                  <a:lnTo>
                    <a:pt x="1537" y="304"/>
                  </a:lnTo>
                  <a:lnTo>
                    <a:pt x="1523" y="381"/>
                  </a:lnTo>
                  <a:lnTo>
                    <a:pt x="1566" y="443"/>
                  </a:lnTo>
                  <a:lnTo>
                    <a:pt x="1523" y="430"/>
                  </a:lnTo>
                  <a:lnTo>
                    <a:pt x="1438" y="469"/>
                  </a:lnTo>
                  <a:lnTo>
                    <a:pt x="1410" y="480"/>
                  </a:lnTo>
                  <a:lnTo>
                    <a:pt x="1423" y="558"/>
                  </a:lnTo>
                  <a:lnTo>
                    <a:pt x="1509" y="570"/>
                  </a:lnTo>
                  <a:lnTo>
                    <a:pt x="1537" y="608"/>
                  </a:lnTo>
                  <a:lnTo>
                    <a:pt x="1595" y="683"/>
                  </a:lnTo>
                  <a:lnTo>
                    <a:pt x="1621" y="759"/>
                  </a:lnTo>
                  <a:lnTo>
                    <a:pt x="1551" y="709"/>
                  </a:lnTo>
                  <a:lnTo>
                    <a:pt x="1509" y="608"/>
                  </a:lnTo>
                  <a:lnTo>
                    <a:pt x="1410" y="570"/>
                  </a:lnTo>
                  <a:lnTo>
                    <a:pt x="1381" y="570"/>
                  </a:lnTo>
                  <a:lnTo>
                    <a:pt x="1367" y="595"/>
                  </a:lnTo>
                  <a:lnTo>
                    <a:pt x="1310" y="634"/>
                  </a:lnTo>
                  <a:lnTo>
                    <a:pt x="1324" y="646"/>
                  </a:lnTo>
                  <a:lnTo>
                    <a:pt x="1381" y="646"/>
                  </a:lnTo>
                  <a:lnTo>
                    <a:pt x="1394" y="683"/>
                  </a:lnTo>
                  <a:lnTo>
                    <a:pt x="1324" y="670"/>
                  </a:lnTo>
                  <a:lnTo>
                    <a:pt x="1253" y="620"/>
                  </a:lnTo>
                  <a:lnTo>
                    <a:pt x="1253" y="670"/>
                  </a:lnTo>
                  <a:lnTo>
                    <a:pt x="1310" y="759"/>
                  </a:lnTo>
                  <a:lnTo>
                    <a:pt x="1310" y="785"/>
                  </a:lnTo>
                  <a:lnTo>
                    <a:pt x="1353" y="810"/>
                  </a:lnTo>
                  <a:lnTo>
                    <a:pt x="1423" y="810"/>
                  </a:lnTo>
                  <a:lnTo>
                    <a:pt x="1480" y="886"/>
                  </a:lnTo>
                  <a:lnTo>
                    <a:pt x="1509" y="898"/>
                  </a:lnTo>
                  <a:lnTo>
                    <a:pt x="1410" y="836"/>
                  </a:lnTo>
                  <a:lnTo>
                    <a:pt x="1381" y="836"/>
                  </a:lnTo>
                  <a:lnTo>
                    <a:pt x="1338" y="873"/>
                  </a:lnTo>
                  <a:lnTo>
                    <a:pt x="1367" y="936"/>
                  </a:lnTo>
                  <a:lnTo>
                    <a:pt x="1338" y="1013"/>
                  </a:lnTo>
                  <a:lnTo>
                    <a:pt x="1282" y="1026"/>
                  </a:lnTo>
                  <a:lnTo>
                    <a:pt x="1210" y="1013"/>
                  </a:lnTo>
                  <a:lnTo>
                    <a:pt x="1267" y="988"/>
                  </a:lnTo>
                  <a:lnTo>
                    <a:pt x="1296" y="898"/>
                  </a:lnTo>
                  <a:lnTo>
                    <a:pt x="1296" y="836"/>
                  </a:lnTo>
                  <a:lnTo>
                    <a:pt x="1196" y="683"/>
                  </a:lnTo>
                  <a:lnTo>
                    <a:pt x="1154" y="582"/>
                  </a:lnTo>
                  <a:lnTo>
                    <a:pt x="1111" y="570"/>
                  </a:lnTo>
                  <a:lnTo>
                    <a:pt x="1083" y="696"/>
                  </a:lnTo>
                  <a:lnTo>
                    <a:pt x="1097" y="785"/>
                  </a:lnTo>
                  <a:lnTo>
                    <a:pt x="1154" y="848"/>
                  </a:lnTo>
                  <a:lnTo>
                    <a:pt x="1154" y="862"/>
                  </a:lnTo>
                  <a:lnTo>
                    <a:pt x="1097" y="836"/>
                  </a:lnTo>
                  <a:lnTo>
                    <a:pt x="1041" y="797"/>
                  </a:lnTo>
                  <a:lnTo>
                    <a:pt x="926" y="810"/>
                  </a:lnTo>
                  <a:lnTo>
                    <a:pt x="940" y="862"/>
                  </a:lnTo>
                  <a:lnTo>
                    <a:pt x="940" y="898"/>
                  </a:lnTo>
                  <a:lnTo>
                    <a:pt x="913" y="898"/>
                  </a:lnTo>
                  <a:lnTo>
                    <a:pt x="899" y="862"/>
                  </a:lnTo>
                  <a:lnTo>
                    <a:pt x="785" y="924"/>
                  </a:lnTo>
                  <a:lnTo>
                    <a:pt x="757" y="911"/>
                  </a:lnTo>
                  <a:lnTo>
                    <a:pt x="742" y="886"/>
                  </a:lnTo>
                  <a:lnTo>
                    <a:pt x="643" y="936"/>
                  </a:lnTo>
                  <a:lnTo>
                    <a:pt x="629" y="975"/>
                  </a:lnTo>
                  <a:lnTo>
                    <a:pt x="587" y="975"/>
                  </a:lnTo>
                  <a:lnTo>
                    <a:pt x="544" y="1013"/>
                  </a:lnTo>
                  <a:lnTo>
                    <a:pt x="530" y="988"/>
                  </a:lnTo>
                  <a:lnTo>
                    <a:pt x="530" y="924"/>
                  </a:lnTo>
                  <a:lnTo>
                    <a:pt x="486" y="936"/>
                  </a:lnTo>
                  <a:lnTo>
                    <a:pt x="472" y="975"/>
                  </a:lnTo>
                  <a:lnTo>
                    <a:pt x="486" y="1038"/>
                  </a:lnTo>
                  <a:lnTo>
                    <a:pt x="459" y="1063"/>
                  </a:lnTo>
                  <a:lnTo>
                    <a:pt x="417" y="1076"/>
                  </a:lnTo>
                  <a:lnTo>
                    <a:pt x="374" y="1126"/>
                  </a:lnTo>
                  <a:lnTo>
                    <a:pt x="388" y="1152"/>
                  </a:lnTo>
                  <a:lnTo>
                    <a:pt x="374" y="1177"/>
                  </a:lnTo>
                  <a:lnTo>
                    <a:pt x="303" y="1140"/>
                  </a:lnTo>
                  <a:lnTo>
                    <a:pt x="288" y="1177"/>
                  </a:lnTo>
                  <a:lnTo>
                    <a:pt x="288" y="1203"/>
                  </a:lnTo>
                  <a:lnTo>
                    <a:pt x="218" y="1152"/>
                  </a:lnTo>
                  <a:lnTo>
                    <a:pt x="231" y="1089"/>
                  </a:lnTo>
                  <a:lnTo>
                    <a:pt x="175" y="1051"/>
                  </a:lnTo>
                  <a:lnTo>
                    <a:pt x="147" y="1026"/>
                  </a:lnTo>
                  <a:lnTo>
                    <a:pt x="231" y="1051"/>
                  </a:lnTo>
                  <a:lnTo>
                    <a:pt x="288" y="1063"/>
                  </a:lnTo>
                  <a:lnTo>
                    <a:pt x="346" y="1051"/>
                  </a:lnTo>
                  <a:lnTo>
                    <a:pt x="388" y="1013"/>
                  </a:lnTo>
                  <a:lnTo>
                    <a:pt x="288" y="911"/>
                  </a:lnTo>
                  <a:lnTo>
                    <a:pt x="231" y="886"/>
                  </a:lnTo>
                  <a:lnTo>
                    <a:pt x="147" y="886"/>
                  </a:lnTo>
                  <a:lnTo>
                    <a:pt x="105" y="862"/>
                  </a:lnTo>
                  <a:lnTo>
                    <a:pt x="61" y="822"/>
                  </a:lnTo>
                  <a:lnTo>
                    <a:pt x="45" y="822"/>
                  </a:lnTo>
                  <a:lnTo>
                    <a:pt x="14" y="829"/>
                  </a:lnTo>
                  <a:lnTo>
                    <a:pt x="0" y="866"/>
                  </a:lnTo>
                  <a:lnTo>
                    <a:pt x="25" y="917"/>
                  </a:lnTo>
                  <a:lnTo>
                    <a:pt x="29" y="975"/>
                  </a:lnTo>
                  <a:lnTo>
                    <a:pt x="66" y="1032"/>
                  </a:lnTo>
                  <a:lnTo>
                    <a:pt x="67" y="1076"/>
                  </a:lnTo>
                  <a:lnTo>
                    <a:pt x="95" y="1115"/>
                  </a:lnTo>
                  <a:lnTo>
                    <a:pt x="95" y="1167"/>
                  </a:lnTo>
                  <a:lnTo>
                    <a:pt x="164" y="1266"/>
                  </a:lnTo>
                  <a:lnTo>
                    <a:pt x="162" y="1284"/>
                  </a:lnTo>
                  <a:lnTo>
                    <a:pt x="888" y="1746"/>
                  </a:lnTo>
                  <a:lnTo>
                    <a:pt x="4475" y="228"/>
                  </a:lnTo>
                  <a:lnTo>
                    <a:pt x="4475" y="228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04" name="Freeform 456"/>
            <p:cNvSpPr>
              <a:spLocks/>
            </p:cNvSpPr>
            <p:nvPr/>
          </p:nvSpPr>
          <p:spPr bwMode="auto">
            <a:xfrm>
              <a:off x="2912" y="691"/>
              <a:ext cx="2299" cy="921"/>
            </a:xfrm>
            <a:custGeom>
              <a:avLst/>
              <a:gdLst>
                <a:gd name="T0" fmla="*/ 4234 w 4475"/>
                <a:gd name="T1" fmla="*/ 165 h 1746"/>
                <a:gd name="T2" fmla="*/ 4034 w 4475"/>
                <a:gd name="T3" fmla="*/ 215 h 1746"/>
                <a:gd name="T4" fmla="*/ 4077 w 4475"/>
                <a:gd name="T5" fmla="*/ 292 h 1746"/>
                <a:gd name="T6" fmla="*/ 3836 w 4475"/>
                <a:gd name="T7" fmla="*/ 329 h 1746"/>
                <a:gd name="T8" fmla="*/ 3667 w 4475"/>
                <a:gd name="T9" fmla="*/ 215 h 1746"/>
                <a:gd name="T10" fmla="*/ 3412 w 4475"/>
                <a:gd name="T11" fmla="*/ 228 h 1746"/>
                <a:gd name="T12" fmla="*/ 3298 w 4475"/>
                <a:gd name="T13" fmla="*/ 177 h 1746"/>
                <a:gd name="T14" fmla="*/ 3100 w 4475"/>
                <a:gd name="T15" fmla="*/ 202 h 1746"/>
                <a:gd name="T16" fmla="*/ 3071 w 4475"/>
                <a:gd name="T17" fmla="*/ 304 h 1746"/>
                <a:gd name="T18" fmla="*/ 2971 w 4475"/>
                <a:gd name="T19" fmla="*/ 317 h 1746"/>
                <a:gd name="T20" fmla="*/ 2844 w 4475"/>
                <a:gd name="T21" fmla="*/ 381 h 1746"/>
                <a:gd name="T22" fmla="*/ 2772 w 4475"/>
                <a:gd name="T23" fmla="*/ 317 h 1746"/>
                <a:gd name="T24" fmla="*/ 2574 w 4475"/>
                <a:gd name="T25" fmla="*/ 254 h 1746"/>
                <a:gd name="T26" fmla="*/ 2446 w 4475"/>
                <a:gd name="T27" fmla="*/ 304 h 1746"/>
                <a:gd name="T28" fmla="*/ 2203 w 4475"/>
                <a:gd name="T29" fmla="*/ 304 h 1746"/>
                <a:gd name="T30" fmla="*/ 2118 w 4475"/>
                <a:gd name="T31" fmla="*/ 418 h 1746"/>
                <a:gd name="T32" fmla="*/ 2175 w 4475"/>
                <a:gd name="T33" fmla="*/ 267 h 1746"/>
                <a:gd name="T34" fmla="*/ 2162 w 4475"/>
                <a:gd name="T35" fmla="*/ 128 h 1746"/>
                <a:gd name="T36" fmla="*/ 1991 w 4475"/>
                <a:gd name="T37" fmla="*/ 51 h 1746"/>
                <a:gd name="T38" fmla="*/ 1934 w 4475"/>
                <a:gd name="T39" fmla="*/ 102 h 1746"/>
                <a:gd name="T40" fmla="*/ 1821 w 4475"/>
                <a:gd name="T41" fmla="*/ 0 h 1746"/>
                <a:gd name="T42" fmla="*/ 1764 w 4475"/>
                <a:gd name="T43" fmla="*/ 89 h 1746"/>
                <a:gd name="T44" fmla="*/ 1835 w 4475"/>
                <a:gd name="T45" fmla="*/ 152 h 1746"/>
                <a:gd name="T46" fmla="*/ 1678 w 4475"/>
                <a:gd name="T47" fmla="*/ 215 h 1746"/>
                <a:gd name="T48" fmla="*/ 1621 w 4475"/>
                <a:gd name="T49" fmla="*/ 241 h 1746"/>
                <a:gd name="T50" fmla="*/ 1566 w 4475"/>
                <a:gd name="T51" fmla="*/ 443 h 1746"/>
                <a:gd name="T52" fmla="*/ 1410 w 4475"/>
                <a:gd name="T53" fmla="*/ 480 h 1746"/>
                <a:gd name="T54" fmla="*/ 1537 w 4475"/>
                <a:gd name="T55" fmla="*/ 608 h 1746"/>
                <a:gd name="T56" fmla="*/ 1551 w 4475"/>
                <a:gd name="T57" fmla="*/ 709 h 1746"/>
                <a:gd name="T58" fmla="*/ 1381 w 4475"/>
                <a:gd name="T59" fmla="*/ 570 h 1746"/>
                <a:gd name="T60" fmla="*/ 1324 w 4475"/>
                <a:gd name="T61" fmla="*/ 646 h 1746"/>
                <a:gd name="T62" fmla="*/ 1324 w 4475"/>
                <a:gd name="T63" fmla="*/ 670 h 1746"/>
                <a:gd name="T64" fmla="*/ 1310 w 4475"/>
                <a:gd name="T65" fmla="*/ 759 h 1746"/>
                <a:gd name="T66" fmla="*/ 1423 w 4475"/>
                <a:gd name="T67" fmla="*/ 810 h 1746"/>
                <a:gd name="T68" fmla="*/ 1410 w 4475"/>
                <a:gd name="T69" fmla="*/ 836 h 1746"/>
                <a:gd name="T70" fmla="*/ 1367 w 4475"/>
                <a:gd name="T71" fmla="*/ 936 h 1746"/>
                <a:gd name="T72" fmla="*/ 1210 w 4475"/>
                <a:gd name="T73" fmla="*/ 1013 h 1746"/>
                <a:gd name="T74" fmla="*/ 1296 w 4475"/>
                <a:gd name="T75" fmla="*/ 836 h 1746"/>
                <a:gd name="T76" fmla="*/ 1111 w 4475"/>
                <a:gd name="T77" fmla="*/ 570 h 1746"/>
                <a:gd name="T78" fmla="*/ 1154 w 4475"/>
                <a:gd name="T79" fmla="*/ 848 h 1746"/>
                <a:gd name="T80" fmla="*/ 1041 w 4475"/>
                <a:gd name="T81" fmla="*/ 797 h 1746"/>
                <a:gd name="T82" fmla="*/ 940 w 4475"/>
                <a:gd name="T83" fmla="*/ 898 h 1746"/>
                <a:gd name="T84" fmla="*/ 785 w 4475"/>
                <a:gd name="T85" fmla="*/ 924 h 1746"/>
                <a:gd name="T86" fmla="*/ 643 w 4475"/>
                <a:gd name="T87" fmla="*/ 936 h 1746"/>
                <a:gd name="T88" fmla="*/ 544 w 4475"/>
                <a:gd name="T89" fmla="*/ 1013 h 1746"/>
                <a:gd name="T90" fmla="*/ 486 w 4475"/>
                <a:gd name="T91" fmla="*/ 936 h 1746"/>
                <a:gd name="T92" fmla="*/ 459 w 4475"/>
                <a:gd name="T93" fmla="*/ 1063 h 1746"/>
                <a:gd name="T94" fmla="*/ 388 w 4475"/>
                <a:gd name="T95" fmla="*/ 1152 h 1746"/>
                <a:gd name="T96" fmla="*/ 288 w 4475"/>
                <a:gd name="T97" fmla="*/ 1177 h 1746"/>
                <a:gd name="T98" fmla="*/ 231 w 4475"/>
                <a:gd name="T99" fmla="*/ 1089 h 1746"/>
                <a:gd name="T100" fmla="*/ 231 w 4475"/>
                <a:gd name="T101" fmla="*/ 1051 h 1746"/>
                <a:gd name="T102" fmla="*/ 388 w 4475"/>
                <a:gd name="T103" fmla="*/ 1013 h 1746"/>
                <a:gd name="T104" fmla="*/ 147 w 4475"/>
                <a:gd name="T105" fmla="*/ 886 h 1746"/>
                <a:gd name="T106" fmla="*/ 45 w 4475"/>
                <a:gd name="T107" fmla="*/ 822 h 1746"/>
                <a:gd name="T108" fmla="*/ 25 w 4475"/>
                <a:gd name="T109" fmla="*/ 917 h 1746"/>
                <a:gd name="T110" fmla="*/ 67 w 4475"/>
                <a:gd name="T111" fmla="*/ 1076 h 1746"/>
                <a:gd name="T112" fmla="*/ 164 w 4475"/>
                <a:gd name="T113" fmla="*/ 1266 h 1746"/>
                <a:gd name="T114" fmla="*/ 4475 w 4475"/>
                <a:gd name="T115" fmla="*/ 228 h 1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475" h="1746">
                  <a:moveTo>
                    <a:pt x="4475" y="228"/>
                  </a:moveTo>
                  <a:lnTo>
                    <a:pt x="4390" y="215"/>
                  </a:lnTo>
                  <a:lnTo>
                    <a:pt x="4234" y="165"/>
                  </a:lnTo>
                  <a:lnTo>
                    <a:pt x="4120" y="165"/>
                  </a:lnTo>
                  <a:lnTo>
                    <a:pt x="4034" y="202"/>
                  </a:lnTo>
                  <a:lnTo>
                    <a:pt x="4034" y="215"/>
                  </a:lnTo>
                  <a:lnTo>
                    <a:pt x="4106" y="254"/>
                  </a:lnTo>
                  <a:lnTo>
                    <a:pt x="4106" y="292"/>
                  </a:lnTo>
                  <a:lnTo>
                    <a:pt x="4077" y="292"/>
                  </a:lnTo>
                  <a:lnTo>
                    <a:pt x="4008" y="241"/>
                  </a:lnTo>
                  <a:lnTo>
                    <a:pt x="3865" y="267"/>
                  </a:lnTo>
                  <a:lnTo>
                    <a:pt x="3836" y="329"/>
                  </a:lnTo>
                  <a:lnTo>
                    <a:pt x="3780" y="304"/>
                  </a:lnTo>
                  <a:lnTo>
                    <a:pt x="3723" y="304"/>
                  </a:lnTo>
                  <a:lnTo>
                    <a:pt x="3667" y="215"/>
                  </a:lnTo>
                  <a:lnTo>
                    <a:pt x="3524" y="215"/>
                  </a:lnTo>
                  <a:lnTo>
                    <a:pt x="3483" y="267"/>
                  </a:lnTo>
                  <a:lnTo>
                    <a:pt x="3412" y="228"/>
                  </a:lnTo>
                  <a:lnTo>
                    <a:pt x="3339" y="241"/>
                  </a:lnTo>
                  <a:lnTo>
                    <a:pt x="3354" y="177"/>
                  </a:lnTo>
                  <a:lnTo>
                    <a:pt x="3298" y="177"/>
                  </a:lnTo>
                  <a:lnTo>
                    <a:pt x="3199" y="267"/>
                  </a:lnTo>
                  <a:lnTo>
                    <a:pt x="3184" y="202"/>
                  </a:lnTo>
                  <a:lnTo>
                    <a:pt x="3100" y="202"/>
                  </a:lnTo>
                  <a:lnTo>
                    <a:pt x="3043" y="228"/>
                  </a:lnTo>
                  <a:lnTo>
                    <a:pt x="3100" y="304"/>
                  </a:lnTo>
                  <a:lnTo>
                    <a:pt x="3071" y="304"/>
                  </a:lnTo>
                  <a:lnTo>
                    <a:pt x="3071" y="329"/>
                  </a:lnTo>
                  <a:lnTo>
                    <a:pt x="3014" y="329"/>
                  </a:lnTo>
                  <a:lnTo>
                    <a:pt x="2971" y="317"/>
                  </a:lnTo>
                  <a:lnTo>
                    <a:pt x="2900" y="367"/>
                  </a:lnTo>
                  <a:lnTo>
                    <a:pt x="2915" y="418"/>
                  </a:lnTo>
                  <a:lnTo>
                    <a:pt x="2844" y="381"/>
                  </a:lnTo>
                  <a:lnTo>
                    <a:pt x="2813" y="342"/>
                  </a:lnTo>
                  <a:lnTo>
                    <a:pt x="2772" y="342"/>
                  </a:lnTo>
                  <a:lnTo>
                    <a:pt x="2772" y="317"/>
                  </a:lnTo>
                  <a:lnTo>
                    <a:pt x="2701" y="241"/>
                  </a:lnTo>
                  <a:lnTo>
                    <a:pt x="2603" y="241"/>
                  </a:lnTo>
                  <a:lnTo>
                    <a:pt x="2574" y="254"/>
                  </a:lnTo>
                  <a:lnTo>
                    <a:pt x="2588" y="292"/>
                  </a:lnTo>
                  <a:lnTo>
                    <a:pt x="2460" y="317"/>
                  </a:lnTo>
                  <a:lnTo>
                    <a:pt x="2446" y="304"/>
                  </a:lnTo>
                  <a:lnTo>
                    <a:pt x="2431" y="292"/>
                  </a:lnTo>
                  <a:lnTo>
                    <a:pt x="2333" y="317"/>
                  </a:lnTo>
                  <a:lnTo>
                    <a:pt x="2203" y="304"/>
                  </a:lnTo>
                  <a:lnTo>
                    <a:pt x="2203" y="342"/>
                  </a:lnTo>
                  <a:lnTo>
                    <a:pt x="2162" y="367"/>
                  </a:lnTo>
                  <a:lnTo>
                    <a:pt x="2118" y="418"/>
                  </a:lnTo>
                  <a:lnTo>
                    <a:pt x="2105" y="405"/>
                  </a:lnTo>
                  <a:lnTo>
                    <a:pt x="2147" y="304"/>
                  </a:lnTo>
                  <a:lnTo>
                    <a:pt x="2175" y="267"/>
                  </a:lnTo>
                  <a:lnTo>
                    <a:pt x="2175" y="228"/>
                  </a:lnTo>
                  <a:lnTo>
                    <a:pt x="2190" y="177"/>
                  </a:lnTo>
                  <a:lnTo>
                    <a:pt x="2162" y="128"/>
                  </a:lnTo>
                  <a:lnTo>
                    <a:pt x="2162" y="89"/>
                  </a:lnTo>
                  <a:lnTo>
                    <a:pt x="2064" y="63"/>
                  </a:lnTo>
                  <a:lnTo>
                    <a:pt x="1991" y="51"/>
                  </a:lnTo>
                  <a:lnTo>
                    <a:pt x="1962" y="63"/>
                  </a:lnTo>
                  <a:lnTo>
                    <a:pt x="1962" y="102"/>
                  </a:lnTo>
                  <a:lnTo>
                    <a:pt x="1934" y="102"/>
                  </a:lnTo>
                  <a:lnTo>
                    <a:pt x="1905" y="63"/>
                  </a:lnTo>
                  <a:lnTo>
                    <a:pt x="1850" y="39"/>
                  </a:lnTo>
                  <a:lnTo>
                    <a:pt x="1821" y="0"/>
                  </a:lnTo>
                  <a:lnTo>
                    <a:pt x="1792" y="13"/>
                  </a:lnTo>
                  <a:lnTo>
                    <a:pt x="1764" y="63"/>
                  </a:lnTo>
                  <a:lnTo>
                    <a:pt x="1764" y="89"/>
                  </a:lnTo>
                  <a:lnTo>
                    <a:pt x="1821" y="114"/>
                  </a:lnTo>
                  <a:lnTo>
                    <a:pt x="1806" y="128"/>
                  </a:lnTo>
                  <a:lnTo>
                    <a:pt x="1835" y="152"/>
                  </a:lnTo>
                  <a:lnTo>
                    <a:pt x="1806" y="152"/>
                  </a:lnTo>
                  <a:lnTo>
                    <a:pt x="1764" y="202"/>
                  </a:lnTo>
                  <a:lnTo>
                    <a:pt x="1678" y="215"/>
                  </a:lnTo>
                  <a:lnTo>
                    <a:pt x="1650" y="202"/>
                  </a:lnTo>
                  <a:lnTo>
                    <a:pt x="1608" y="215"/>
                  </a:lnTo>
                  <a:lnTo>
                    <a:pt x="1621" y="241"/>
                  </a:lnTo>
                  <a:lnTo>
                    <a:pt x="1537" y="304"/>
                  </a:lnTo>
                  <a:lnTo>
                    <a:pt x="1523" y="381"/>
                  </a:lnTo>
                  <a:lnTo>
                    <a:pt x="1566" y="443"/>
                  </a:lnTo>
                  <a:lnTo>
                    <a:pt x="1523" y="430"/>
                  </a:lnTo>
                  <a:lnTo>
                    <a:pt x="1438" y="469"/>
                  </a:lnTo>
                  <a:lnTo>
                    <a:pt x="1410" y="480"/>
                  </a:lnTo>
                  <a:lnTo>
                    <a:pt x="1423" y="558"/>
                  </a:lnTo>
                  <a:lnTo>
                    <a:pt x="1509" y="570"/>
                  </a:lnTo>
                  <a:lnTo>
                    <a:pt x="1537" y="608"/>
                  </a:lnTo>
                  <a:lnTo>
                    <a:pt x="1595" y="683"/>
                  </a:lnTo>
                  <a:lnTo>
                    <a:pt x="1621" y="759"/>
                  </a:lnTo>
                  <a:lnTo>
                    <a:pt x="1551" y="709"/>
                  </a:lnTo>
                  <a:lnTo>
                    <a:pt x="1509" y="608"/>
                  </a:lnTo>
                  <a:lnTo>
                    <a:pt x="1410" y="570"/>
                  </a:lnTo>
                  <a:lnTo>
                    <a:pt x="1381" y="570"/>
                  </a:lnTo>
                  <a:lnTo>
                    <a:pt x="1367" y="595"/>
                  </a:lnTo>
                  <a:lnTo>
                    <a:pt x="1310" y="634"/>
                  </a:lnTo>
                  <a:lnTo>
                    <a:pt x="1324" y="646"/>
                  </a:lnTo>
                  <a:lnTo>
                    <a:pt x="1381" y="646"/>
                  </a:lnTo>
                  <a:lnTo>
                    <a:pt x="1394" y="683"/>
                  </a:lnTo>
                  <a:lnTo>
                    <a:pt x="1324" y="670"/>
                  </a:lnTo>
                  <a:lnTo>
                    <a:pt x="1253" y="620"/>
                  </a:lnTo>
                  <a:lnTo>
                    <a:pt x="1253" y="670"/>
                  </a:lnTo>
                  <a:lnTo>
                    <a:pt x="1310" y="759"/>
                  </a:lnTo>
                  <a:lnTo>
                    <a:pt x="1310" y="785"/>
                  </a:lnTo>
                  <a:lnTo>
                    <a:pt x="1353" y="810"/>
                  </a:lnTo>
                  <a:lnTo>
                    <a:pt x="1423" y="810"/>
                  </a:lnTo>
                  <a:lnTo>
                    <a:pt x="1480" y="886"/>
                  </a:lnTo>
                  <a:lnTo>
                    <a:pt x="1509" y="898"/>
                  </a:lnTo>
                  <a:lnTo>
                    <a:pt x="1410" y="836"/>
                  </a:lnTo>
                  <a:lnTo>
                    <a:pt x="1381" y="836"/>
                  </a:lnTo>
                  <a:lnTo>
                    <a:pt x="1338" y="873"/>
                  </a:lnTo>
                  <a:lnTo>
                    <a:pt x="1367" y="936"/>
                  </a:lnTo>
                  <a:lnTo>
                    <a:pt x="1338" y="1013"/>
                  </a:lnTo>
                  <a:lnTo>
                    <a:pt x="1282" y="1026"/>
                  </a:lnTo>
                  <a:lnTo>
                    <a:pt x="1210" y="1013"/>
                  </a:lnTo>
                  <a:lnTo>
                    <a:pt x="1267" y="988"/>
                  </a:lnTo>
                  <a:lnTo>
                    <a:pt x="1296" y="898"/>
                  </a:lnTo>
                  <a:lnTo>
                    <a:pt x="1296" y="836"/>
                  </a:lnTo>
                  <a:lnTo>
                    <a:pt x="1196" y="683"/>
                  </a:lnTo>
                  <a:lnTo>
                    <a:pt x="1154" y="582"/>
                  </a:lnTo>
                  <a:lnTo>
                    <a:pt x="1111" y="570"/>
                  </a:lnTo>
                  <a:lnTo>
                    <a:pt x="1083" y="696"/>
                  </a:lnTo>
                  <a:lnTo>
                    <a:pt x="1097" y="785"/>
                  </a:lnTo>
                  <a:lnTo>
                    <a:pt x="1154" y="848"/>
                  </a:lnTo>
                  <a:lnTo>
                    <a:pt x="1154" y="862"/>
                  </a:lnTo>
                  <a:lnTo>
                    <a:pt x="1097" y="836"/>
                  </a:lnTo>
                  <a:lnTo>
                    <a:pt x="1041" y="797"/>
                  </a:lnTo>
                  <a:lnTo>
                    <a:pt x="926" y="810"/>
                  </a:lnTo>
                  <a:lnTo>
                    <a:pt x="940" y="862"/>
                  </a:lnTo>
                  <a:lnTo>
                    <a:pt x="940" y="898"/>
                  </a:lnTo>
                  <a:lnTo>
                    <a:pt x="913" y="898"/>
                  </a:lnTo>
                  <a:lnTo>
                    <a:pt x="899" y="862"/>
                  </a:lnTo>
                  <a:lnTo>
                    <a:pt x="785" y="924"/>
                  </a:lnTo>
                  <a:lnTo>
                    <a:pt x="757" y="911"/>
                  </a:lnTo>
                  <a:lnTo>
                    <a:pt x="742" y="886"/>
                  </a:lnTo>
                  <a:lnTo>
                    <a:pt x="643" y="936"/>
                  </a:lnTo>
                  <a:lnTo>
                    <a:pt x="629" y="975"/>
                  </a:lnTo>
                  <a:lnTo>
                    <a:pt x="587" y="975"/>
                  </a:lnTo>
                  <a:lnTo>
                    <a:pt x="544" y="1013"/>
                  </a:lnTo>
                  <a:lnTo>
                    <a:pt x="530" y="988"/>
                  </a:lnTo>
                  <a:lnTo>
                    <a:pt x="530" y="924"/>
                  </a:lnTo>
                  <a:lnTo>
                    <a:pt x="486" y="936"/>
                  </a:lnTo>
                  <a:lnTo>
                    <a:pt x="472" y="975"/>
                  </a:lnTo>
                  <a:lnTo>
                    <a:pt x="486" y="1038"/>
                  </a:lnTo>
                  <a:lnTo>
                    <a:pt x="459" y="1063"/>
                  </a:lnTo>
                  <a:lnTo>
                    <a:pt x="417" y="1076"/>
                  </a:lnTo>
                  <a:lnTo>
                    <a:pt x="374" y="1126"/>
                  </a:lnTo>
                  <a:lnTo>
                    <a:pt x="388" y="1152"/>
                  </a:lnTo>
                  <a:lnTo>
                    <a:pt x="374" y="1177"/>
                  </a:lnTo>
                  <a:lnTo>
                    <a:pt x="303" y="1140"/>
                  </a:lnTo>
                  <a:lnTo>
                    <a:pt x="288" y="1177"/>
                  </a:lnTo>
                  <a:lnTo>
                    <a:pt x="288" y="1203"/>
                  </a:lnTo>
                  <a:lnTo>
                    <a:pt x="218" y="1152"/>
                  </a:lnTo>
                  <a:lnTo>
                    <a:pt x="231" y="1089"/>
                  </a:lnTo>
                  <a:lnTo>
                    <a:pt x="175" y="1051"/>
                  </a:lnTo>
                  <a:lnTo>
                    <a:pt x="147" y="1026"/>
                  </a:lnTo>
                  <a:lnTo>
                    <a:pt x="231" y="1051"/>
                  </a:lnTo>
                  <a:lnTo>
                    <a:pt x="288" y="1063"/>
                  </a:lnTo>
                  <a:lnTo>
                    <a:pt x="346" y="1051"/>
                  </a:lnTo>
                  <a:lnTo>
                    <a:pt x="388" y="1013"/>
                  </a:lnTo>
                  <a:lnTo>
                    <a:pt x="288" y="911"/>
                  </a:lnTo>
                  <a:lnTo>
                    <a:pt x="231" y="886"/>
                  </a:lnTo>
                  <a:lnTo>
                    <a:pt x="147" y="886"/>
                  </a:lnTo>
                  <a:lnTo>
                    <a:pt x="105" y="862"/>
                  </a:lnTo>
                  <a:lnTo>
                    <a:pt x="61" y="822"/>
                  </a:lnTo>
                  <a:lnTo>
                    <a:pt x="45" y="822"/>
                  </a:lnTo>
                  <a:lnTo>
                    <a:pt x="14" y="829"/>
                  </a:lnTo>
                  <a:lnTo>
                    <a:pt x="0" y="866"/>
                  </a:lnTo>
                  <a:lnTo>
                    <a:pt x="25" y="917"/>
                  </a:lnTo>
                  <a:lnTo>
                    <a:pt x="29" y="975"/>
                  </a:lnTo>
                  <a:lnTo>
                    <a:pt x="66" y="1032"/>
                  </a:lnTo>
                  <a:lnTo>
                    <a:pt x="67" y="1076"/>
                  </a:lnTo>
                  <a:lnTo>
                    <a:pt x="95" y="1115"/>
                  </a:lnTo>
                  <a:lnTo>
                    <a:pt x="95" y="1167"/>
                  </a:lnTo>
                  <a:lnTo>
                    <a:pt x="164" y="1266"/>
                  </a:lnTo>
                  <a:lnTo>
                    <a:pt x="162" y="1284"/>
                  </a:lnTo>
                  <a:lnTo>
                    <a:pt x="888" y="1746"/>
                  </a:lnTo>
                  <a:lnTo>
                    <a:pt x="4475" y="228"/>
                  </a:lnTo>
                  <a:lnTo>
                    <a:pt x="4475" y="228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05" name="Freeform 457"/>
            <p:cNvSpPr>
              <a:spLocks/>
            </p:cNvSpPr>
            <p:nvPr/>
          </p:nvSpPr>
          <p:spPr bwMode="auto">
            <a:xfrm>
              <a:off x="3222" y="1003"/>
              <a:ext cx="109" cy="106"/>
            </a:xfrm>
            <a:custGeom>
              <a:avLst/>
              <a:gdLst>
                <a:gd name="T0" fmla="*/ 100 w 212"/>
                <a:gd name="T1" fmla="*/ 0 h 200"/>
                <a:gd name="T2" fmla="*/ 100 w 212"/>
                <a:gd name="T3" fmla="*/ 49 h 200"/>
                <a:gd name="T4" fmla="*/ 114 w 212"/>
                <a:gd name="T5" fmla="*/ 114 h 200"/>
                <a:gd name="T6" fmla="*/ 184 w 212"/>
                <a:gd name="T7" fmla="*/ 175 h 200"/>
                <a:gd name="T8" fmla="*/ 212 w 212"/>
                <a:gd name="T9" fmla="*/ 200 h 200"/>
                <a:gd name="T10" fmla="*/ 128 w 212"/>
                <a:gd name="T11" fmla="*/ 187 h 200"/>
                <a:gd name="T12" fmla="*/ 85 w 212"/>
                <a:gd name="T13" fmla="*/ 137 h 200"/>
                <a:gd name="T14" fmla="*/ 29 w 212"/>
                <a:gd name="T15" fmla="*/ 124 h 200"/>
                <a:gd name="T16" fmla="*/ 14 w 212"/>
                <a:gd name="T17" fmla="*/ 124 h 200"/>
                <a:gd name="T18" fmla="*/ 0 w 212"/>
                <a:gd name="T19" fmla="*/ 87 h 200"/>
                <a:gd name="T20" fmla="*/ 14 w 212"/>
                <a:gd name="T21" fmla="*/ 87 h 200"/>
                <a:gd name="T22" fmla="*/ 14 w 212"/>
                <a:gd name="T23" fmla="*/ 62 h 200"/>
                <a:gd name="T24" fmla="*/ 42 w 212"/>
                <a:gd name="T25" fmla="*/ 36 h 200"/>
                <a:gd name="T26" fmla="*/ 29 w 212"/>
                <a:gd name="T27" fmla="*/ 0 h 200"/>
                <a:gd name="T28" fmla="*/ 71 w 212"/>
                <a:gd name="T29" fmla="*/ 0 h 200"/>
                <a:gd name="T30" fmla="*/ 100 w 212"/>
                <a:gd name="T31" fmla="*/ 0 h 200"/>
                <a:gd name="T32" fmla="*/ 100 w 212"/>
                <a:gd name="T33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2" h="200">
                  <a:moveTo>
                    <a:pt x="100" y="0"/>
                  </a:moveTo>
                  <a:lnTo>
                    <a:pt x="100" y="49"/>
                  </a:lnTo>
                  <a:lnTo>
                    <a:pt x="114" y="114"/>
                  </a:lnTo>
                  <a:lnTo>
                    <a:pt x="184" y="175"/>
                  </a:lnTo>
                  <a:lnTo>
                    <a:pt x="212" y="200"/>
                  </a:lnTo>
                  <a:lnTo>
                    <a:pt x="128" y="187"/>
                  </a:lnTo>
                  <a:lnTo>
                    <a:pt x="85" y="137"/>
                  </a:lnTo>
                  <a:lnTo>
                    <a:pt x="29" y="124"/>
                  </a:lnTo>
                  <a:lnTo>
                    <a:pt x="14" y="124"/>
                  </a:lnTo>
                  <a:lnTo>
                    <a:pt x="0" y="87"/>
                  </a:lnTo>
                  <a:lnTo>
                    <a:pt x="14" y="87"/>
                  </a:lnTo>
                  <a:lnTo>
                    <a:pt x="14" y="62"/>
                  </a:lnTo>
                  <a:lnTo>
                    <a:pt x="42" y="36"/>
                  </a:lnTo>
                  <a:lnTo>
                    <a:pt x="29" y="0"/>
                  </a:lnTo>
                  <a:lnTo>
                    <a:pt x="71" y="0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06" name="Freeform 458"/>
            <p:cNvSpPr>
              <a:spLocks/>
            </p:cNvSpPr>
            <p:nvPr/>
          </p:nvSpPr>
          <p:spPr bwMode="auto">
            <a:xfrm>
              <a:off x="3222" y="1003"/>
              <a:ext cx="109" cy="106"/>
            </a:xfrm>
            <a:custGeom>
              <a:avLst/>
              <a:gdLst>
                <a:gd name="T0" fmla="*/ 100 w 212"/>
                <a:gd name="T1" fmla="*/ 0 h 200"/>
                <a:gd name="T2" fmla="*/ 100 w 212"/>
                <a:gd name="T3" fmla="*/ 49 h 200"/>
                <a:gd name="T4" fmla="*/ 114 w 212"/>
                <a:gd name="T5" fmla="*/ 114 h 200"/>
                <a:gd name="T6" fmla="*/ 184 w 212"/>
                <a:gd name="T7" fmla="*/ 175 h 200"/>
                <a:gd name="T8" fmla="*/ 212 w 212"/>
                <a:gd name="T9" fmla="*/ 200 h 200"/>
                <a:gd name="T10" fmla="*/ 128 w 212"/>
                <a:gd name="T11" fmla="*/ 187 h 200"/>
                <a:gd name="T12" fmla="*/ 85 w 212"/>
                <a:gd name="T13" fmla="*/ 137 h 200"/>
                <a:gd name="T14" fmla="*/ 29 w 212"/>
                <a:gd name="T15" fmla="*/ 124 h 200"/>
                <a:gd name="T16" fmla="*/ 14 w 212"/>
                <a:gd name="T17" fmla="*/ 124 h 200"/>
                <a:gd name="T18" fmla="*/ 0 w 212"/>
                <a:gd name="T19" fmla="*/ 87 h 200"/>
                <a:gd name="T20" fmla="*/ 14 w 212"/>
                <a:gd name="T21" fmla="*/ 87 h 200"/>
                <a:gd name="T22" fmla="*/ 14 w 212"/>
                <a:gd name="T23" fmla="*/ 62 h 200"/>
                <a:gd name="T24" fmla="*/ 42 w 212"/>
                <a:gd name="T25" fmla="*/ 36 h 200"/>
                <a:gd name="T26" fmla="*/ 29 w 212"/>
                <a:gd name="T27" fmla="*/ 0 h 200"/>
                <a:gd name="T28" fmla="*/ 71 w 212"/>
                <a:gd name="T29" fmla="*/ 0 h 200"/>
                <a:gd name="T30" fmla="*/ 100 w 212"/>
                <a:gd name="T31" fmla="*/ 0 h 200"/>
                <a:gd name="T32" fmla="*/ 100 w 212"/>
                <a:gd name="T33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2" h="200">
                  <a:moveTo>
                    <a:pt x="100" y="0"/>
                  </a:moveTo>
                  <a:lnTo>
                    <a:pt x="100" y="49"/>
                  </a:lnTo>
                  <a:lnTo>
                    <a:pt x="114" y="114"/>
                  </a:lnTo>
                  <a:lnTo>
                    <a:pt x="184" y="175"/>
                  </a:lnTo>
                  <a:lnTo>
                    <a:pt x="212" y="200"/>
                  </a:lnTo>
                  <a:lnTo>
                    <a:pt x="128" y="187"/>
                  </a:lnTo>
                  <a:lnTo>
                    <a:pt x="85" y="137"/>
                  </a:lnTo>
                  <a:lnTo>
                    <a:pt x="29" y="124"/>
                  </a:lnTo>
                  <a:lnTo>
                    <a:pt x="14" y="124"/>
                  </a:lnTo>
                  <a:lnTo>
                    <a:pt x="0" y="87"/>
                  </a:lnTo>
                  <a:lnTo>
                    <a:pt x="14" y="87"/>
                  </a:lnTo>
                  <a:lnTo>
                    <a:pt x="14" y="62"/>
                  </a:lnTo>
                  <a:lnTo>
                    <a:pt x="42" y="36"/>
                  </a:lnTo>
                  <a:lnTo>
                    <a:pt x="29" y="0"/>
                  </a:lnTo>
                  <a:lnTo>
                    <a:pt x="71" y="0"/>
                  </a:lnTo>
                  <a:lnTo>
                    <a:pt x="100" y="0"/>
                  </a:lnTo>
                  <a:lnTo>
                    <a:pt x="100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07" name="Freeform 459"/>
            <p:cNvSpPr>
              <a:spLocks/>
            </p:cNvSpPr>
            <p:nvPr/>
          </p:nvSpPr>
          <p:spPr bwMode="auto">
            <a:xfrm>
              <a:off x="3338" y="1102"/>
              <a:ext cx="22" cy="14"/>
            </a:xfrm>
            <a:custGeom>
              <a:avLst/>
              <a:gdLst>
                <a:gd name="T0" fmla="*/ 0 w 43"/>
                <a:gd name="T1" fmla="*/ 0 h 25"/>
                <a:gd name="T2" fmla="*/ 14 w 43"/>
                <a:gd name="T3" fmla="*/ 25 h 25"/>
                <a:gd name="T4" fmla="*/ 29 w 43"/>
                <a:gd name="T5" fmla="*/ 25 h 25"/>
                <a:gd name="T6" fmla="*/ 43 w 43"/>
                <a:gd name="T7" fmla="*/ 13 h 25"/>
                <a:gd name="T8" fmla="*/ 43 w 43"/>
                <a:gd name="T9" fmla="*/ 0 h 25"/>
                <a:gd name="T10" fmla="*/ 0 w 43"/>
                <a:gd name="T11" fmla="*/ 0 h 25"/>
                <a:gd name="T12" fmla="*/ 0 w 43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25">
                  <a:moveTo>
                    <a:pt x="0" y="0"/>
                  </a:moveTo>
                  <a:lnTo>
                    <a:pt x="14" y="25"/>
                  </a:lnTo>
                  <a:lnTo>
                    <a:pt x="29" y="25"/>
                  </a:lnTo>
                  <a:lnTo>
                    <a:pt x="43" y="13"/>
                  </a:lnTo>
                  <a:lnTo>
                    <a:pt x="4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08" name="Freeform 460"/>
            <p:cNvSpPr>
              <a:spLocks/>
            </p:cNvSpPr>
            <p:nvPr/>
          </p:nvSpPr>
          <p:spPr bwMode="auto">
            <a:xfrm>
              <a:off x="3338" y="1102"/>
              <a:ext cx="22" cy="14"/>
            </a:xfrm>
            <a:custGeom>
              <a:avLst/>
              <a:gdLst>
                <a:gd name="T0" fmla="*/ 0 w 43"/>
                <a:gd name="T1" fmla="*/ 0 h 25"/>
                <a:gd name="T2" fmla="*/ 14 w 43"/>
                <a:gd name="T3" fmla="*/ 25 h 25"/>
                <a:gd name="T4" fmla="*/ 29 w 43"/>
                <a:gd name="T5" fmla="*/ 25 h 25"/>
                <a:gd name="T6" fmla="*/ 43 w 43"/>
                <a:gd name="T7" fmla="*/ 13 h 25"/>
                <a:gd name="T8" fmla="*/ 43 w 43"/>
                <a:gd name="T9" fmla="*/ 0 h 25"/>
                <a:gd name="T10" fmla="*/ 0 w 43"/>
                <a:gd name="T11" fmla="*/ 0 h 25"/>
                <a:gd name="T12" fmla="*/ 0 w 43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25">
                  <a:moveTo>
                    <a:pt x="0" y="0"/>
                  </a:moveTo>
                  <a:lnTo>
                    <a:pt x="14" y="25"/>
                  </a:lnTo>
                  <a:lnTo>
                    <a:pt x="29" y="25"/>
                  </a:lnTo>
                  <a:lnTo>
                    <a:pt x="43" y="13"/>
                  </a:lnTo>
                  <a:lnTo>
                    <a:pt x="43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09" name="Freeform 461"/>
            <p:cNvSpPr>
              <a:spLocks/>
            </p:cNvSpPr>
            <p:nvPr/>
          </p:nvSpPr>
          <p:spPr bwMode="auto">
            <a:xfrm>
              <a:off x="3243" y="824"/>
              <a:ext cx="153" cy="166"/>
            </a:xfrm>
            <a:custGeom>
              <a:avLst/>
              <a:gdLst>
                <a:gd name="T0" fmla="*/ 58 w 298"/>
                <a:gd name="T1" fmla="*/ 314 h 314"/>
                <a:gd name="T2" fmla="*/ 100 w 298"/>
                <a:gd name="T3" fmla="*/ 236 h 314"/>
                <a:gd name="T4" fmla="*/ 127 w 298"/>
                <a:gd name="T5" fmla="*/ 226 h 314"/>
                <a:gd name="T6" fmla="*/ 142 w 298"/>
                <a:gd name="T7" fmla="*/ 200 h 314"/>
                <a:gd name="T8" fmla="*/ 170 w 298"/>
                <a:gd name="T9" fmla="*/ 163 h 314"/>
                <a:gd name="T10" fmla="*/ 269 w 298"/>
                <a:gd name="T11" fmla="*/ 99 h 314"/>
                <a:gd name="T12" fmla="*/ 298 w 298"/>
                <a:gd name="T13" fmla="*/ 50 h 314"/>
                <a:gd name="T14" fmla="*/ 283 w 298"/>
                <a:gd name="T15" fmla="*/ 11 h 314"/>
                <a:gd name="T16" fmla="*/ 269 w 298"/>
                <a:gd name="T17" fmla="*/ 0 h 314"/>
                <a:gd name="T18" fmla="*/ 241 w 298"/>
                <a:gd name="T19" fmla="*/ 11 h 314"/>
                <a:gd name="T20" fmla="*/ 213 w 298"/>
                <a:gd name="T21" fmla="*/ 11 h 314"/>
                <a:gd name="T22" fmla="*/ 156 w 298"/>
                <a:gd name="T23" fmla="*/ 62 h 314"/>
                <a:gd name="T24" fmla="*/ 156 w 298"/>
                <a:gd name="T25" fmla="*/ 75 h 314"/>
                <a:gd name="T26" fmla="*/ 100 w 298"/>
                <a:gd name="T27" fmla="*/ 99 h 314"/>
                <a:gd name="T28" fmla="*/ 86 w 298"/>
                <a:gd name="T29" fmla="*/ 138 h 314"/>
                <a:gd name="T30" fmla="*/ 86 w 298"/>
                <a:gd name="T31" fmla="*/ 175 h 314"/>
                <a:gd name="T32" fmla="*/ 58 w 298"/>
                <a:gd name="T33" fmla="*/ 189 h 314"/>
                <a:gd name="T34" fmla="*/ 15 w 298"/>
                <a:gd name="T35" fmla="*/ 189 h 314"/>
                <a:gd name="T36" fmla="*/ 0 w 298"/>
                <a:gd name="T37" fmla="*/ 200 h 314"/>
                <a:gd name="T38" fmla="*/ 29 w 298"/>
                <a:gd name="T39" fmla="*/ 213 h 314"/>
                <a:gd name="T40" fmla="*/ 15 w 298"/>
                <a:gd name="T41" fmla="*/ 252 h 314"/>
                <a:gd name="T42" fmla="*/ 43 w 298"/>
                <a:gd name="T43" fmla="*/ 276 h 314"/>
                <a:gd name="T44" fmla="*/ 15 w 298"/>
                <a:gd name="T45" fmla="*/ 300 h 314"/>
                <a:gd name="T46" fmla="*/ 29 w 298"/>
                <a:gd name="T47" fmla="*/ 314 h 314"/>
                <a:gd name="T48" fmla="*/ 58 w 298"/>
                <a:gd name="T49" fmla="*/ 314 h 314"/>
                <a:gd name="T50" fmla="*/ 58 w 298"/>
                <a:gd name="T51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8" h="314">
                  <a:moveTo>
                    <a:pt x="58" y="314"/>
                  </a:moveTo>
                  <a:lnTo>
                    <a:pt x="100" y="236"/>
                  </a:lnTo>
                  <a:lnTo>
                    <a:pt x="127" y="226"/>
                  </a:lnTo>
                  <a:lnTo>
                    <a:pt x="142" y="200"/>
                  </a:lnTo>
                  <a:lnTo>
                    <a:pt x="170" y="163"/>
                  </a:lnTo>
                  <a:lnTo>
                    <a:pt x="269" y="99"/>
                  </a:lnTo>
                  <a:lnTo>
                    <a:pt x="298" y="50"/>
                  </a:lnTo>
                  <a:lnTo>
                    <a:pt x="283" y="11"/>
                  </a:lnTo>
                  <a:lnTo>
                    <a:pt x="269" y="0"/>
                  </a:lnTo>
                  <a:lnTo>
                    <a:pt x="241" y="11"/>
                  </a:lnTo>
                  <a:lnTo>
                    <a:pt x="213" y="11"/>
                  </a:lnTo>
                  <a:lnTo>
                    <a:pt x="156" y="62"/>
                  </a:lnTo>
                  <a:lnTo>
                    <a:pt x="156" y="75"/>
                  </a:lnTo>
                  <a:lnTo>
                    <a:pt x="100" y="99"/>
                  </a:lnTo>
                  <a:lnTo>
                    <a:pt x="86" y="138"/>
                  </a:lnTo>
                  <a:lnTo>
                    <a:pt x="86" y="175"/>
                  </a:lnTo>
                  <a:lnTo>
                    <a:pt x="58" y="189"/>
                  </a:lnTo>
                  <a:lnTo>
                    <a:pt x="15" y="189"/>
                  </a:lnTo>
                  <a:lnTo>
                    <a:pt x="0" y="200"/>
                  </a:lnTo>
                  <a:lnTo>
                    <a:pt x="29" y="213"/>
                  </a:lnTo>
                  <a:lnTo>
                    <a:pt x="15" y="252"/>
                  </a:lnTo>
                  <a:lnTo>
                    <a:pt x="43" y="276"/>
                  </a:lnTo>
                  <a:lnTo>
                    <a:pt x="15" y="300"/>
                  </a:lnTo>
                  <a:lnTo>
                    <a:pt x="29" y="314"/>
                  </a:lnTo>
                  <a:lnTo>
                    <a:pt x="58" y="314"/>
                  </a:lnTo>
                  <a:lnTo>
                    <a:pt x="58" y="314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10" name="Freeform 462"/>
            <p:cNvSpPr>
              <a:spLocks/>
            </p:cNvSpPr>
            <p:nvPr/>
          </p:nvSpPr>
          <p:spPr bwMode="auto">
            <a:xfrm>
              <a:off x="3243" y="824"/>
              <a:ext cx="153" cy="166"/>
            </a:xfrm>
            <a:custGeom>
              <a:avLst/>
              <a:gdLst>
                <a:gd name="T0" fmla="*/ 58 w 298"/>
                <a:gd name="T1" fmla="*/ 314 h 314"/>
                <a:gd name="T2" fmla="*/ 100 w 298"/>
                <a:gd name="T3" fmla="*/ 236 h 314"/>
                <a:gd name="T4" fmla="*/ 127 w 298"/>
                <a:gd name="T5" fmla="*/ 226 h 314"/>
                <a:gd name="T6" fmla="*/ 142 w 298"/>
                <a:gd name="T7" fmla="*/ 200 h 314"/>
                <a:gd name="T8" fmla="*/ 170 w 298"/>
                <a:gd name="T9" fmla="*/ 163 h 314"/>
                <a:gd name="T10" fmla="*/ 269 w 298"/>
                <a:gd name="T11" fmla="*/ 99 h 314"/>
                <a:gd name="T12" fmla="*/ 298 w 298"/>
                <a:gd name="T13" fmla="*/ 50 h 314"/>
                <a:gd name="T14" fmla="*/ 283 w 298"/>
                <a:gd name="T15" fmla="*/ 11 h 314"/>
                <a:gd name="T16" fmla="*/ 269 w 298"/>
                <a:gd name="T17" fmla="*/ 0 h 314"/>
                <a:gd name="T18" fmla="*/ 241 w 298"/>
                <a:gd name="T19" fmla="*/ 11 h 314"/>
                <a:gd name="T20" fmla="*/ 213 w 298"/>
                <a:gd name="T21" fmla="*/ 11 h 314"/>
                <a:gd name="T22" fmla="*/ 156 w 298"/>
                <a:gd name="T23" fmla="*/ 62 h 314"/>
                <a:gd name="T24" fmla="*/ 156 w 298"/>
                <a:gd name="T25" fmla="*/ 75 h 314"/>
                <a:gd name="T26" fmla="*/ 100 w 298"/>
                <a:gd name="T27" fmla="*/ 99 h 314"/>
                <a:gd name="T28" fmla="*/ 86 w 298"/>
                <a:gd name="T29" fmla="*/ 138 h 314"/>
                <a:gd name="T30" fmla="*/ 86 w 298"/>
                <a:gd name="T31" fmla="*/ 175 h 314"/>
                <a:gd name="T32" fmla="*/ 58 w 298"/>
                <a:gd name="T33" fmla="*/ 189 h 314"/>
                <a:gd name="T34" fmla="*/ 15 w 298"/>
                <a:gd name="T35" fmla="*/ 189 h 314"/>
                <a:gd name="T36" fmla="*/ 0 w 298"/>
                <a:gd name="T37" fmla="*/ 200 h 314"/>
                <a:gd name="T38" fmla="*/ 29 w 298"/>
                <a:gd name="T39" fmla="*/ 213 h 314"/>
                <a:gd name="T40" fmla="*/ 15 w 298"/>
                <a:gd name="T41" fmla="*/ 252 h 314"/>
                <a:gd name="T42" fmla="*/ 43 w 298"/>
                <a:gd name="T43" fmla="*/ 276 h 314"/>
                <a:gd name="T44" fmla="*/ 15 w 298"/>
                <a:gd name="T45" fmla="*/ 300 h 314"/>
                <a:gd name="T46" fmla="*/ 29 w 298"/>
                <a:gd name="T47" fmla="*/ 314 h 314"/>
                <a:gd name="T48" fmla="*/ 58 w 298"/>
                <a:gd name="T49" fmla="*/ 314 h 314"/>
                <a:gd name="T50" fmla="*/ 58 w 298"/>
                <a:gd name="T51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8" h="314">
                  <a:moveTo>
                    <a:pt x="58" y="314"/>
                  </a:moveTo>
                  <a:lnTo>
                    <a:pt x="100" y="236"/>
                  </a:lnTo>
                  <a:lnTo>
                    <a:pt x="127" y="226"/>
                  </a:lnTo>
                  <a:lnTo>
                    <a:pt x="142" y="200"/>
                  </a:lnTo>
                  <a:lnTo>
                    <a:pt x="170" y="163"/>
                  </a:lnTo>
                  <a:lnTo>
                    <a:pt x="269" y="99"/>
                  </a:lnTo>
                  <a:lnTo>
                    <a:pt x="298" y="50"/>
                  </a:lnTo>
                  <a:lnTo>
                    <a:pt x="283" y="11"/>
                  </a:lnTo>
                  <a:lnTo>
                    <a:pt x="269" y="0"/>
                  </a:lnTo>
                  <a:lnTo>
                    <a:pt x="241" y="11"/>
                  </a:lnTo>
                  <a:lnTo>
                    <a:pt x="213" y="11"/>
                  </a:lnTo>
                  <a:lnTo>
                    <a:pt x="156" y="62"/>
                  </a:lnTo>
                  <a:lnTo>
                    <a:pt x="156" y="75"/>
                  </a:lnTo>
                  <a:lnTo>
                    <a:pt x="100" y="99"/>
                  </a:lnTo>
                  <a:lnTo>
                    <a:pt x="86" y="138"/>
                  </a:lnTo>
                  <a:lnTo>
                    <a:pt x="86" y="175"/>
                  </a:lnTo>
                  <a:lnTo>
                    <a:pt x="58" y="189"/>
                  </a:lnTo>
                  <a:lnTo>
                    <a:pt x="15" y="189"/>
                  </a:lnTo>
                  <a:lnTo>
                    <a:pt x="0" y="200"/>
                  </a:lnTo>
                  <a:lnTo>
                    <a:pt x="29" y="213"/>
                  </a:lnTo>
                  <a:lnTo>
                    <a:pt x="15" y="252"/>
                  </a:lnTo>
                  <a:lnTo>
                    <a:pt x="43" y="276"/>
                  </a:lnTo>
                  <a:lnTo>
                    <a:pt x="15" y="300"/>
                  </a:lnTo>
                  <a:lnTo>
                    <a:pt x="29" y="314"/>
                  </a:lnTo>
                  <a:lnTo>
                    <a:pt x="58" y="314"/>
                  </a:lnTo>
                  <a:lnTo>
                    <a:pt x="58" y="314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11" name="Freeform 463"/>
            <p:cNvSpPr>
              <a:spLocks/>
            </p:cNvSpPr>
            <p:nvPr/>
          </p:nvSpPr>
          <p:spPr bwMode="auto">
            <a:xfrm>
              <a:off x="2995" y="811"/>
              <a:ext cx="2216" cy="887"/>
            </a:xfrm>
            <a:custGeom>
              <a:avLst/>
              <a:gdLst>
                <a:gd name="T0" fmla="*/ 13 w 4313"/>
                <a:gd name="T1" fmla="*/ 1044 h 1678"/>
                <a:gd name="T2" fmla="*/ 0 w 4313"/>
                <a:gd name="T3" fmla="*/ 1073 h 1678"/>
                <a:gd name="T4" fmla="*/ 625 w 4313"/>
                <a:gd name="T5" fmla="*/ 1678 h 1678"/>
                <a:gd name="T6" fmla="*/ 4286 w 4313"/>
                <a:gd name="T7" fmla="*/ 116 h 1678"/>
                <a:gd name="T8" fmla="*/ 4313 w 4313"/>
                <a:gd name="T9" fmla="*/ 5 h 1678"/>
                <a:gd name="T10" fmla="*/ 4289 w 4313"/>
                <a:gd name="T11" fmla="*/ 2 h 1678"/>
                <a:gd name="T12" fmla="*/ 4103 w 4313"/>
                <a:gd name="T13" fmla="*/ 0 h 1678"/>
                <a:gd name="T14" fmla="*/ 3975 w 4313"/>
                <a:gd name="T15" fmla="*/ 104 h 1678"/>
                <a:gd name="T16" fmla="*/ 714 w 4313"/>
                <a:gd name="T17" fmla="*/ 1243 h 1678"/>
                <a:gd name="T18" fmla="*/ 118 w 4313"/>
                <a:gd name="T19" fmla="*/ 1051 h 1678"/>
                <a:gd name="T20" fmla="*/ 13 w 4313"/>
                <a:gd name="T21" fmla="*/ 1044 h 1678"/>
                <a:gd name="T22" fmla="*/ 13 w 4313"/>
                <a:gd name="T23" fmla="*/ 1044 h 1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13" h="1678">
                  <a:moveTo>
                    <a:pt x="13" y="1044"/>
                  </a:moveTo>
                  <a:lnTo>
                    <a:pt x="0" y="1073"/>
                  </a:lnTo>
                  <a:lnTo>
                    <a:pt x="625" y="1678"/>
                  </a:lnTo>
                  <a:lnTo>
                    <a:pt x="4286" y="116"/>
                  </a:lnTo>
                  <a:lnTo>
                    <a:pt x="4313" y="5"/>
                  </a:lnTo>
                  <a:lnTo>
                    <a:pt x="4289" y="2"/>
                  </a:lnTo>
                  <a:lnTo>
                    <a:pt x="4103" y="0"/>
                  </a:lnTo>
                  <a:lnTo>
                    <a:pt x="3975" y="104"/>
                  </a:lnTo>
                  <a:lnTo>
                    <a:pt x="714" y="1243"/>
                  </a:lnTo>
                  <a:lnTo>
                    <a:pt x="118" y="1051"/>
                  </a:lnTo>
                  <a:lnTo>
                    <a:pt x="13" y="1044"/>
                  </a:lnTo>
                  <a:lnTo>
                    <a:pt x="13" y="1044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565BAC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12" name="Freeform 464"/>
            <p:cNvSpPr>
              <a:spLocks/>
            </p:cNvSpPr>
            <p:nvPr/>
          </p:nvSpPr>
          <p:spPr bwMode="auto">
            <a:xfrm>
              <a:off x="2957" y="1337"/>
              <a:ext cx="41" cy="65"/>
            </a:xfrm>
            <a:custGeom>
              <a:avLst/>
              <a:gdLst>
                <a:gd name="T0" fmla="*/ 49 w 81"/>
                <a:gd name="T1" fmla="*/ 0 h 123"/>
                <a:gd name="T2" fmla="*/ 81 w 81"/>
                <a:gd name="T3" fmla="*/ 46 h 123"/>
                <a:gd name="T4" fmla="*/ 50 w 81"/>
                <a:gd name="T5" fmla="*/ 111 h 123"/>
                <a:gd name="T6" fmla="*/ 0 w 81"/>
                <a:gd name="T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23">
                  <a:moveTo>
                    <a:pt x="49" y="0"/>
                  </a:moveTo>
                  <a:lnTo>
                    <a:pt x="81" y="46"/>
                  </a:lnTo>
                  <a:lnTo>
                    <a:pt x="50" y="111"/>
                  </a:lnTo>
                  <a:lnTo>
                    <a:pt x="0" y="123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13" name="Freeform 465"/>
            <p:cNvSpPr>
              <a:spLocks/>
            </p:cNvSpPr>
            <p:nvPr/>
          </p:nvSpPr>
          <p:spPr bwMode="auto">
            <a:xfrm>
              <a:off x="5165" y="803"/>
              <a:ext cx="82" cy="21"/>
            </a:xfrm>
            <a:custGeom>
              <a:avLst/>
              <a:gdLst>
                <a:gd name="T0" fmla="*/ 0 w 160"/>
                <a:gd name="T1" fmla="*/ 0 h 41"/>
                <a:gd name="T2" fmla="*/ 89 w 160"/>
                <a:gd name="T3" fmla="*/ 14 h 41"/>
                <a:gd name="T4" fmla="*/ 134 w 160"/>
                <a:gd name="T5" fmla="*/ 41 h 41"/>
                <a:gd name="T6" fmla="*/ 160 w 160"/>
                <a:gd name="T7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0" h="41">
                  <a:moveTo>
                    <a:pt x="0" y="0"/>
                  </a:moveTo>
                  <a:lnTo>
                    <a:pt x="89" y="14"/>
                  </a:lnTo>
                  <a:lnTo>
                    <a:pt x="134" y="41"/>
                  </a:lnTo>
                  <a:lnTo>
                    <a:pt x="160" y="28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14" name="Freeform 466"/>
            <p:cNvSpPr>
              <a:spLocks/>
            </p:cNvSpPr>
            <p:nvPr/>
          </p:nvSpPr>
          <p:spPr bwMode="auto">
            <a:xfrm>
              <a:off x="2803" y="1848"/>
              <a:ext cx="48" cy="37"/>
            </a:xfrm>
            <a:custGeom>
              <a:avLst/>
              <a:gdLst>
                <a:gd name="T0" fmla="*/ 0 w 94"/>
                <a:gd name="T1" fmla="*/ 5 h 72"/>
                <a:gd name="T2" fmla="*/ 24 w 94"/>
                <a:gd name="T3" fmla="*/ 0 h 72"/>
                <a:gd name="T4" fmla="*/ 55 w 94"/>
                <a:gd name="T5" fmla="*/ 7 h 72"/>
                <a:gd name="T6" fmla="*/ 94 w 94"/>
                <a:gd name="T7" fmla="*/ 52 h 72"/>
                <a:gd name="T8" fmla="*/ 70 w 94"/>
                <a:gd name="T9" fmla="*/ 68 h 72"/>
                <a:gd name="T10" fmla="*/ 52 w 94"/>
                <a:gd name="T11" fmla="*/ 72 h 72"/>
                <a:gd name="T12" fmla="*/ 13 w 94"/>
                <a:gd name="T13" fmla="*/ 59 h 72"/>
                <a:gd name="T14" fmla="*/ 14 w 94"/>
                <a:gd name="T15" fmla="*/ 32 h 72"/>
                <a:gd name="T16" fmla="*/ 0 w 94"/>
                <a:gd name="T17" fmla="*/ 5 h 72"/>
                <a:gd name="T18" fmla="*/ 0 w 94"/>
                <a:gd name="T19" fmla="*/ 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72">
                  <a:moveTo>
                    <a:pt x="0" y="5"/>
                  </a:moveTo>
                  <a:lnTo>
                    <a:pt x="24" y="0"/>
                  </a:lnTo>
                  <a:lnTo>
                    <a:pt x="55" y="7"/>
                  </a:lnTo>
                  <a:lnTo>
                    <a:pt x="94" y="52"/>
                  </a:lnTo>
                  <a:lnTo>
                    <a:pt x="70" y="68"/>
                  </a:lnTo>
                  <a:lnTo>
                    <a:pt x="52" y="72"/>
                  </a:lnTo>
                  <a:lnTo>
                    <a:pt x="13" y="59"/>
                  </a:lnTo>
                  <a:lnTo>
                    <a:pt x="14" y="3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15" name="Freeform 467"/>
            <p:cNvSpPr>
              <a:spLocks/>
            </p:cNvSpPr>
            <p:nvPr/>
          </p:nvSpPr>
          <p:spPr bwMode="auto">
            <a:xfrm>
              <a:off x="2803" y="1848"/>
              <a:ext cx="48" cy="37"/>
            </a:xfrm>
            <a:custGeom>
              <a:avLst/>
              <a:gdLst>
                <a:gd name="T0" fmla="*/ 0 w 94"/>
                <a:gd name="T1" fmla="*/ 5 h 72"/>
                <a:gd name="T2" fmla="*/ 24 w 94"/>
                <a:gd name="T3" fmla="*/ 0 h 72"/>
                <a:gd name="T4" fmla="*/ 55 w 94"/>
                <a:gd name="T5" fmla="*/ 7 h 72"/>
                <a:gd name="T6" fmla="*/ 94 w 94"/>
                <a:gd name="T7" fmla="*/ 52 h 72"/>
                <a:gd name="T8" fmla="*/ 70 w 94"/>
                <a:gd name="T9" fmla="*/ 68 h 72"/>
                <a:gd name="T10" fmla="*/ 52 w 94"/>
                <a:gd name="T11" fmla="*/ 72 h 72"/>
                <a:gd name="T12" fmla="*/ 13 w 94"/>
                <a:gd name="T13" fmla="*/ 59 h 72"/>
                <a:gd name="T14" fmla="*/ 14 w 94"/>
                <a:gd name="T15" fmla="*/ 32 h 72"/>
                <a:gd name="T16" fmla="*/ 0 w 94"/>
                <a:gd name="T17" fmla="*/ 5 h 72"/>
                <a:gd name="T18" fmla="*/ 0 w 94"/>
                <a:gd name="T19" fmla="*/ 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72">
                  <a:moveTo>
                    <a:pt x="0" y="5"/>
                  </a:moveTo>
                  <a:lnTo>
                    <a:pt x="24" y="0"/>
                  </a:lnTo>
                  <a:lnTo>
                    <a:pt x="55" y="7"/>
                  </a:lnTo>
                  <a:lnTo>
                    <a:pt x="94" y="52"/>
                  </a:lnTo>
                  <a:lnTo>
                    <a:pt x="70" y="68"/>
                  </a:lnTo>
                  <a:lnTo>
                    <a:pt x="52" y="72"/>
                  </a:lnTo>
                  <a:lnTo>
                    <a:pt x="13" y="59"/>
                  </a:lnTo>
                  <a:lnTo>
                    <a:pt x="14" y="32"/>
                  </a:ln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16" name="Freeform 468"/>
            <p:cNvSpPr>
              <a:spLocks/>
            </p:cNvSpPr>
            <p:nvPr/>
          </p:nvSpPr>
          <p:spPr bwMode="auto">
            <a:xfrm>
              <a:off x="2016" y="1182"/>
              <a:ext cx="169" cy="111"/>
            </a:xfrm>
            <a:custGeom>
              <a:avLst/>
              <a:gdLst>
                <a:gd name="T0" fmla="*/ 128 w 331"/>
                <a:gd name="T1" fmla="*/ 43 h 210"/>
                <a:gd name="T2" fmla="*/ 119 w 331"/>
                <a:gd name="T3" fmla="*/ 59 h 210"/>
                <a:gd name="T4" fmla="*/ 94 w 331"/>
                <a:gd name="T5" fmla="*/ 68 h 210"/>
                <a:gd name="T6" fmla="*/ 90 w 331"/>
                <a:gd name="T7" fmla="*/ 44 h 210"/>
                <a:gd name="T8" fmla="*/ 57 w 331"/>
                <a:gd name="T9" fmla="*/ 10 h 210"/>
                <a:gd name="T10" fmla="*/ 40 w 331"/>
                <a:gd name="T11" fmla="*/ 0 h 210"/>
                <a:gd name="T12" fmla="*/ 35 w 331"/>
                <a:gd name="T13" fmla="*/ 17 h 210"/>
                <a:gd name="T14" fmla="*/ 42 w 331"/>
                <a:gd name="T15" fmla="*/ 36 h 210"/>
                <a:gd name="T16" fmla="*/ 44 w 331"/>
                <a:gd name="T17" fmla="*/ 39 h 210"/>
                <a:gd name="T18" fmla="*/ 20 w 331"/>
                <a:gd name="T19" fmla="*/ 39 h 210"/>
                <a:gd name="T20" fmla="*/ 0 w 331"/>
                <a:gd name="T21" fmla="*/ 44 h 210"/>
                <a:gd name="T22" fmla="*/ 0 w 331"/>
                <a:gd name="T23" fmla="*/ 59 h 210"/>
                <a:gd name="T24" fmla="*/ 24 w 331"/>
                <a:gd name="T25" fmla="*/ 69 h 210"/>
                <a:gd name="T26" fmla="*/ 65 w 331"/>
                <a:gd name="T27" fmla="*/ 87 h 210"/>
                <a:gd name="T28" fmla="*/ 90 w 331"/>
                <a:gd name="T29" fmla="*/ 101 h 210"/>
                <a:gd name="T30" fmla="*/ 83 w 331"/>
                <a:gd name="T31" fmla="*/ 107 h 210"/>
                <a:gd name="T32" fmla="*/ 61 w 331"/>
                <a:gd name="T33" fmla="*/ 109 h 210"/>
                <a:gd name="T34" fmla="*/ 20 w 331"/>
                <a:gd name="T35" fmla="*/ 115 h 210"/>
                <a:gd name="T36" fmla="*/ 20 w 331"/>
                <a:gd name="T37" fmla="*/ 119 h 210"/>
                <a:gd name="T38" fmla="*/ 51 w 331"/>
                <a:gd name="T39" fmla="*/ 131 h 210"/>
                <a:gd name="T40" fmla="*/ 65 w 331"/>
                <a:gd name="T41" fmla="*/ 141 h 210"/>
                <a:gd name="T42" fmla="*/ 80 w 331"/>
                <a:gd name="T43" fmla="*/ 144 h 210"/>
                <a:gd name="T44" fmla="*/ 69 w 331"/>
                <a:gd name="T45" fmla="*/ 159 h 210"/>
                <a:gd name="T46" fmla="*/ 63 w 331"/>
                <a:gd name="T47" fmla="*/ 178 h 210"/>
                <a:gd name="T48" fmla="*/ 90 w 331"/>
                <a:gd name="T49" fmla="*/ 199 h 210"/>
                <a:gd name="T50" fmla="*/ 130 w 331"/>
                <a:gd name="T51" fmla="*/ 210 h 210"/>
                <a:gd name="T52" fmla="*/ 159 w 331"/>
                <a:gd name="T53" fmla="*/ 195 h 210"/>
                <a:gd name="T54" fmla="*/ 192 w 331"/>
                <a:gd name="T55" fmla="*/ 184 h 210"/>
                <a:gd name="T56" fmla="*/ 236 w 331"/>
                <a:gd name="T57" fmla="*/ 187 h 210"/>
                <a:gd name="T58" fmla="*/ 267 w 331"/>
                <a:gd name="T59" fmla="*/ 169 h 210"/>
                <a:gd name="T60" fmla="*/ 283 w 331"/>
                <a:gd name="T61" fmla="*/ 157 h 210"/>
                <a:gd name="T62" fmla="*/ 304 w 331"/>
                <a:gd name="T63" fmla="*/ 149 h 210"/>
                <a:gd name="T64" fmla="*/ 321 w 331"/>
                <a:gd name="T65" fmla="*/ 126 h 210"/>
                <a:gd name="T66" fmla="*/ 327 w 331"/>
                <a:gd name="T67" fmla="*/ 104 h 210"/>
                <a:gd name="T68" fmla="*/ 331 w 331"/>
                <a:gd name="T69" fmla="*/ 95 h 210"/>
                <a:gd name="T70" fmla="*/ 321 w 331"/>
                <a:gd name="T71" fmla="*/ 78 h 210"/>
                <a:gd name="T72" fmla="*/ 309 w 331"/>
                <a:gd name="T73" fmla="*/ 71 h 210"/>
                <a:gd name="T74" fmla="*/ 288 w 331"/>
                <a:gd name="T75" fmla="*/ 71 h 210"/>
                <a:gd name="T76" fmla="*/ 306 w 331"/>
                <a:gd name="T77" fmla="*/ 46 h 210"/>
                <a:gd name="T78" fmla="*/ 297 w 331"/>
                <a:gd name="T79" fmla="*/ 28 h 210"/>
                <a:gd name="T80" fmla="*/ 278 w 331"/>
                <a:gd name="T81" fmla="*/ 28 h 210"/>
                <a:gd name="T82" fmla="*/ 252 w 331"/>
                <a:gd name="T83" fmla="*/ 38 h 210"/>
                <a:gd name="T84" fmla="*/ 233 w 331"/>
                <a:gd name="T85" fmla="*/ 32 h 210"/>
                <a:gd name="T86" fmla="*/ 217 w 331"/>
                <a:gd name="T87" fmla="*/ 29 h 210"/>
                <a:gd name="T88" fmla="*/ 201 w 331"/>
                <a:gd name="T89" fmla="*/ 43 h 210"/>
                <a:gd name="T90" fmla="*/ 192 w 331"/>
                <a:gd name="T91" fmla="*/ 56 h 210"/>
                <a:gd name="T92" fmla="*/ 177 w 331"/>
                <a:gd name="T93" fmla="*/ 48 h 210"/>
                <a:gd name="T94" fmla="*/ 160 w 331"/>
                <a:gd name="T95" fmla="*/ 29 h 210"/>
                <a:gd name="T96" fmla="*/ 155 w 331"/>
                <a:gd name="T97" fmla="*/ 39 h 210"/>
                <a:gd name="T98" fmla="*/ 145 w 331"/>
                <a:gd name="T99" fmla="*/ 43 h 210"/>
                <a:gd name="T100" fmla="*/ 137 w 331"/>
                <a:gd name="T101" fmla="*/ 33 h 210"/>
                <a:gd name="T102" fmla="*/ 128 w 331"/>
                <a:gd name="T103" fmla="*/ 43 h 210"/>
                <a:gd name="T104" fmla="*/ 128 w 331"/>
                <a:gd name="T105" fmla="*/ 4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1" h="210">
                  <a:moveTo>
                    <a:pt x="128" y="43"/>
                  </a:moveTo>
                  <a:lnTo>
                    <a:pt x="119" y="59"/>
                  </a:lnTo>
                  <a:lnTo>
                    <a:pt x="94" y="68"/>
                  </a:lnTo>
                  <a:lnTo>
                    <a:pt x="90" y="44"/>
                  </a:lnTo>
                  <a:lnTo>
                    <a:pt x="57" y="10"/>
                  </a:lnTo>
                  <a:lnTo>
                    <a:pt x="40" y="0"/>
                  </a:lnTo>
                  <a:lnTo>
                    <a:pt x="35" y="17"/>
                  </a:lnTo>
                  <a:lnTo>
                    <a:pt x="42" y="36"/>
                  </a:lnTo>
                  <a:lnTo>
                    <a:pt x="44" y="39"/>
                  </a:lnTo>
                  <a:lnTo>
                    <a:pt x="20" y="39"/>
                  </a:lnTo>
                  <a:lnTo>
                    <a:pt x="0" y="44"/>
                  </a:lnTo>
                  <a:lnTo>
                    <a:pt x="0" y="59"/>
                  </a:lnTo>
                  <a:lnTo>
                    <a:pt x="24" y="69"/>
                  </a:lnTo>
                  <a:lnTo>
                    <a:pt x="65" y="87"/>
                  </a:lnTo>
                  <a:lnTo>
                    <a:pt x="90" y="101"/>
                  </a:lnTo>
                  <a:lnTo>
                    <a:pt x="83" y="107"/>
                  </a:lnTo>
                  <a:lnTo>
                    <a:pt x="61" y="109"/>
                  </a:lnTo>
                  <a:lnTo>
                    <a:pt x="20" y="115"/>
                  </a:lnTo>
                  <a:lnTo>
                    <a:pt x="20" y="119"/>
                  </a:lnTo>
                  <a:lnTo>
                    <a:pt x="51" y="131"/>
                  </a:lnTo>
                  <a:lnTo>
                    <a:pt x="65" y="141"/>
                  </a:lnTo>
                  <a:lnTo>
                    <a:pt x="80" y="144"/>
                  </a:lnTo>
                  <a:lnTo>
                    <a:pt x="69" y="159"/>
                  </a:lnTo>
                  <a:lnTo>
                    <a:pt x="63" y="178"/>
                  </a:lnTo>
                  <a:lnTo>
                    <a:pt x="90" y="199"/>
                  </a:lnTo>
                  <a:lnTo>
                    <a:pt x="130" y="210"/>
                  </a:lnTo>
                  <a:lnTo>
                    <a:pt x="159" y="195"/>
                  </a:lnTo>
                  <a:lnTo>
                    <a:pt x="192" y="184"/>
                  </a:lnTo>
                  <a:lnTo>
                    <a:pt x="236" y="187"/>
                  </a:lnTo>
                  <a:lnTo>
                    <a:pt x="267" y="169"/>
                  </a:lnTo>
                  <a:lnTo>
                    <a:pt x="283" y="157"/>
                  </a:lnTo>
                  <a:lnTo>
                    <a:pt x="304" y="149"/>
                  </a:lnTo>
                  <a:lnTo>
                    <a:pt x="321" y="126"/>
                  </a:lnTo>
                  <a:lnTo>
                    <a:pt x="327" y="104"/>
                  </a:lnTo>
                  <a:lnTo>
                    <a:pt x="331" y="95"/>
                  </a:lnTo>
                  <a:lnTo>
                    <a:pt x="321" y="78"/>
                  </a:lnTo>
                  <a:lnTo>
                    <a:pt x="309" y="71"/>
                  </a:lnTo>
                  <a:lnTo>
                    <a:pt x="288" y="71"/>
                  </a:lnTo>
                  <a:lnTo>
                    <a:pt x="306" y="46"/>
                  </a:lnTo>
                  <a:lnTo>
                    <a:pt x="297" y="28"/>
                  </a:lnTo>
                  <a:lnTo>
                    <a:pt x="278" y="28"/>
                  </a:lnTo>
                  <a:lnTo>
                    <a:pt x="252" y="38"/>
                  </a:lnTo>
                  <a:lnTo>
                    <a:pt x="233" y="32"/>
                  </a:lnTo>
                  <a:lnTo>
                    <a:pt x="217" y="29"/>
                  </a:lnTo>
                  <a:lnTo>
                    <a:pt x="201" y="43"/>
                  </a:lnTo>
                  <a:lnTo>
                    <a:pt x="192" y="56"/>
                  </a:lnTo>
                  <a:lnTo>
                    <a:pt x="177" y="48"/>
                  </a:lnTo>
                  <a:lnTo>
                    <a:pt x="160" y="29"/>
                  </a:lnTo>
                  <a:lnTo>
                    <a:pt x="155" y="39"/>
                  </a:lnTo>
                  <a:lnTo>
                    <a:pt x="145" y="43"/>
                  </a:lnTo>
                  <a:lnTo>
                    <a:pt x="137" y="33"/>
                  </a:lnTo>
                  <a:lnTo>
                    <a:pt x="128" y="43"/>
                  </a:lnTo>
                  <a:lnTo>
                    <a:pt x="128" y="4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17" name="Freeform 469"/>
            <p:cNvSpPr>
              <a:spLocks/>
            </p:cNvSpPr>
            <p:nvPr/>
          </p:nvSpPr>
          <p:spPr bwMode="auto">
            <a:xfrm>
              <a:off x="2016" y="1182"/>
              <a:ext cx="169" cy="111"/>
            </a:xfrm>
            <a:custGeom>
              <a:avLst/>
              <a:gdLst>
                <a:gd name="T0" fmla="*/ 128 w 331"/>
                <a:gd name="T1" fmla="*/ 43 h 210"/>
                <a:gd name="T2" fmla="*/ 119 w 331"/>
                <a:gd name="T3" fmla="*/ 59 h 210"/>
                <a:gd name="T4" fmla="*/ 94 w 331"/>
                <a:gd name="T5" fmla="*/ 68 h 210"/>
                <a:gd name="T6" fmla="*/ 90 w 331"/>
                <a:gd name="T7" fmla="*/ 44 h 210"/>
                <a:gd name="T8" fmla="*/ 57 w 331"/>
                <a:gd name="T9" fmla="*/ 10 h 210"/>
                <a:gd name="T10" fmla="*/ 40 w 331"/>
                <a:gd name="T11" fmla="*/ 0 h 210"/>
                <a:gd name="T12" fmla="*/ 35 w 331"/>
                <a:gd name="T13" fmla="*/ 17 h 210"/>
                <a:gd name="T14" fmla="*/ 42 w 331"/>
                <a:gd name="T15" fmla="*/ 36 h 210"/>
                <a:gd name="T16" fmla="*/ 44 w 331"/>
                <a:gd name="T17" fmla="*/ 39 h 210"/>
                <a:gd name="T18" fmla="*/ 20 w 331"/>
                <a:gd name="T19" fmla="*/ 39 h 210"/>
                <a:gd name="T20" fmla="*/ 0 w 331"/>
                <a:gd name="T21" fmla="*/ 44 h 210"/>
                <a:gd name="T22" fmla="*/ 0 w 331"/>
                <a:gd name="T23" fmla="*/ 59 h 210"/>
                <a:gd name="T24" fmla="*/ 24 w 331"/>
                <a:gd name="T25" fmla="*/ 69 h 210"/>
                <a:gd name="T26" fmla="*/ 65 w 331"/>
                <a:gd name="T27" fmla="*/ 87 h 210"/>
                <a:gd name="T28" fmla="*/ 90 w 331"/>
                <a:gd name="T29" fmla="*/ 101 h 210"/>
                <a:gd name="T30" fmla="*/ 83 w 331"/>
                <a:gd name="T31" fmla="*/ 107 h 210"/>
                <a:gd name="T32" fmla="*/ 61 w 331"/>
                <a:gd name="T33" fmla="*/ 109 h 210"/>
                <a:gd name="T34" fmla="*/ 20 w 331"/>
                <a:gd name="T35" fmla="*/ 115 h 210"/>
                <a:gd name="T36" fmla="*/ 20 w 331"/>
                <a:gd name="T37" fmla="*/ 119 h 210"/>
                <a:gd name="T38" fmla="*/ 51 w 331"/>
                <a:gd name="T39" fmla="*/ 131 h 210"/>
                <a:gd name="T40" fmla="*/ 65 w 331"/>
                <a:gd name="T41" fmla="*/ 141 h 210"/>
                <a:gd name="T42" fmla="*/ 80 w 331"/>
                <a:gd name="T43" fmla="*/ 144 h 210"/>
                <a:gd name="T44" fmla="*/ 69 w 331"/>
                <a:gd name="T45" fmla="*/ 159 h 210"/>
                <a:gd name="T46" fmla="*/ 63 w 331"/>
                <a:gd name="T47" fmla="*/ 178 h 210"/>
                <a:gd name="T48" fmla="*/ 90 w 331"/>
                <a:gd name="T49" fmla="*/ 199 h 210"/>
                <a:gd name="T50" fmla="*/ 130 w 331"/>
                <a:gd name="T51" fmla="*/ 210 h 210"/>
                <a:gd name="T52" fmla="*/ 159 w 331"/>
                <a:gd name="T53" fmla="*/ 195 h 210"/>
                <a:gd name="T54" fmla="*/ 192 w 331"/>
                <a:gd name="T55" fmla="*/ 184 h 210"/>
                <a:gd name="T56" fmla="*/ 236 w 331"/>
                <a:gd name="T57" fmla="*/ 187 h 210"/>
                <a:gd name="T58" fmla="*/ 267 w 331"/>
                <a:gd name="T59" fmla="*/ 169 h 210"/>
                <a:gd name="T60" fmla="*/ 283 w 331"/>
                <a:gd name="T61" fmla="*/ 157 h 210"/>
                <a:gd name="T62" fmla="*/ 304 w 331"/>
                <a:gd name="T63" fmla="*/ 149 h 210"/>
                <a:gd name="T64" fmla="*/ 321 w 331"/>
                <a:gd name="T65" fmla="*/ 126 h 210"/>
                <a:gd name="T66" fmla="*/ 327 w 331"/>
                <a:gd name="T67" fmla="*/ 104 h 210"/>
                <a:gd name="T68" fmla="*/ 331 w 331"/>
                <a:gd name="T69" fmla="*/ 95 h 210"/>
                <a:gd name="T70" fmla="*/ 321 w 331"/>
                <a:gd name="T71" fmla="*/ 78 h 210"/>
                <a:gd name="T72" fmla="*/ 309 w 331"/>
                <a:gd name="T73" fmla="*/ 71 h 210"/>
                <a:gd name="T74" fmla="*/ 288 w 331"/>
                <a:gd name="T75" fmla="*/ 71 h 210"/>
                <a:gd name="T76" fmla="*/ 306 w 331"/>
                <a:gd name="T77" fmla="*/ 46 h 210"/>
                <a:gd name="T78" fmla="*/ 297 w 331"/>
                <a:gd name="T79" fmla="*/ 28 h 210"/>
                <a:gd name="T80" fmla="*/ 278 w 331"/>
                <a:gd name="T81" fmla="*/ 28 h 210"/>
                <a:gd name="T82" fmla="*/ 252 w 331"/>
                <a:gd name="T83" fmla="*/ 38 h 210"/>
                <a:gd name="T84" fmla="*/ 233 w 331"/>
                <a:gd name="T85" fmla="*/ 32 h 210"/>
                <a:gd name="T86" fmla="*/ 217 w 331"/>
                <a:gd name="T87" fmla="*/ 29 h 210"/>
                <a:gd name="T88" fmla="*/ 201 w 331"/>
                <a:gd name="T89" fmla="*/ 43 h 210"/>
                <a:gd name="T90" fmla="*/ 192 w 331"/>
                <a:gd name="T91" fmla="*/ 56 h 210"/>
                <a:gd name="T92" fmla="*/ 177 w 331"/>
                <a:gd name="T93" fmla="*/ 48 h 210"/>
                <a:gd name="T94" fmla="*/ 160 w 331"/>
                <a:gd name="T95" fmla="*/ 29 h 210"/>
                <a:gd name="T96" fmla="*/ 155 w 331"/>
                <a:gd name="T97" fmla="*/ 39 h 210"/>
                <a:gd name="T98" fmla="*/ 145 w 331"/>
                <a:gd name="T99" fmla="*/ 43 h 210"/>
                <a:gd name="T100" fmla="*/ 137 w 331"/>
                <a:gd name="T101" fmla="*/ 33 h 210"/>
                <a:gd name="T102" fmla="*/ 128 w 331"/>
                <a:gd name="T103" fmla="*/ 43 h 210"/>
                <a:gd name="T104" fmla="*/ 128 w 331"/>
                <a:gd name="T105" fmla="*/ 4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1" h="210">
                  <a:moveTo>
                    <a:pt x="128" y="43"/>
                  </a:moveTo>
                  <a:lnTo>
                    <a:pt x="119" y="59"/>
                  </a:lnTo>
                  <a:lnTo>
                    <a:pt x="94" y="68"/>
                  </a:lnTo>
                  <a:lnTo>
                    <a:pt x="90" y="44"/>
                  </a:lnTo>
                  <a:lnTo>
                    <a:pt x="57" y="10"/>
                  </a:lnTo>
                  <a:lnTo>
                    <a:pt x="40" y="0"/>
                  </a:lnTo>
                  <a:lnTo>
                    <a:pt x="35" y="17"/>
                  </a:lnTo>
                  <a:lnTo>
                    <a:pt x="42" y="36"/>
                  </a:lnTo>
                  <a:lnTo>
                    <a:pt x="44" y="39"/>
                  </a:lnTo>
                  <a:lnTo>
                    <a:pt x="20" y="39"/>
                  </a:lnTo>
                  <a:lnTo>
                    <a:pt x="0" y="44"/>
                  </a:lnTo>
                  <a:lnTo>
                    <a:pt x="0" y="59"/>
                  </a:lnTo>
                  <a:lnTo>
                    <a:pt x="24" y="69"/>
                  </a:lnTo>
                  <a:lnTo>
                    <a:pt x="65" y="87"/>
                  </a:lnTo>
                  <a:lnTo>
                    <a:pt x="90" y="101"/>
                  </a:lnTo>
                  <a:lnTo>
                    <a:pt x="83" y="107"/>
                  </a:lnTo>
                  <a:lnTo>
                    <a:pt x="61" y="109"/>
                  </a:lnTo>
                  <a:lnTo>
                    <a:pt x="20" y="115"/>
                  </a:lnTo>
                  <a:lnTo>
                    <a:pt x="20" y="119"/>
                  </a:lnTo>
                  <a:lnTo>
                    <a:pt x="51" y="131"/>
                  </a:lnTo>
                  <a:lnTo>
                    <a:pt x="65" y="141"/>
                  </a:lnTo>
                  <a:lnTo>
                    <a:pt x="80" y="144"/>
                  </a:lnTo>
                  <a:lnTo>
                    <a:pt x="69" y="159"/>
                  </a:lnTo>
                  <a:lnTo>
                    <a:pt x="63" y="178"/>
                  </a:lnTo>
                  <a:lnTo>
                    <a:pt x="90" y="199"/>
                  </a:lnTo>
                  <a:lnTo>
                    <a:pt x="130" y="210"/>
                  </a:lnTo>
                  <a:lnTo>
                    <a:pt x="159" y="195"/>
                  </a:lnTo>
                  <a:lnTo>
                    <a:pt x="192" y="184"/>
                  </a:lnTo>
                  <a:lnTo>
                    <a:pt x="236" y="187"/>
                  </a:lnTo>
                  <a:lnTo>
                    <a:pt x="267" y="169"/>
                  </a:lnTo>
                  <a:lnTo>
                    <a:pt x="283" y="157"/>
                  </a:lnTo>
                  <a:lnTo>
                    <a:pt x="304" y="149"/>
                  </a:lnTo>
                  <a:lnTo>
                    <a:pt x="321" y="126"/>
                  </a:lnTo>
                  <a:lnTo>
                    <a:pt x="327" y="104"/>
                  </a:lnTo>
                  <a:lnTo>
                    <a:pt x="331" y="95"/>
                  </a:lnTo>
                  <a:lnTo>
                    <a:pt x="321" y="78"/>
                  </a:lnTo>
                  <a:lnTo>
                    <a:pt x="309" y="71"/>
                  </a:lnTo>
                  <a:lnTo>
                    <a:pt x="288" y="71"/>
                  </a:lnTo>
                  <a:lnTo>
                    <a:pt x="306" y="46"/>
                  </a:lnTo>
                  <a:lnTo>
                    <a:pt x="297" y="28"/>
                  </a:lnTo>
                  <a:lnTo>
                    <a:pt x="278" y="28"/>
                  </a:lnTo>
                  <a:lnTo>
                    <a:pt x="252" y="38"/>
                  </a:lnTo>
                  <a:lnTo>
                    <a:pt x="233" y="32"/>
                  </a:lnTo>
                  <a:lnTo>
                    <a:pt x="217" y="29"/>
                  </a:lnTo>
                  <a:lnTo>
                    <a:pt x="201" y="43"/>
                  </a:lnTo>
                  <a:lnTo>
                    <a:pt x="192" y="56"/>
                  </a:lnTo>
                  <a:lnTo>
                    <a:pt x="177" y="48"/>
                  </a:lnTo>
                  <a:lnTo>
                    <a:pt x="160" y="29"/>
                  </a:lnTo>
                  <a:lnTo>
                    <a:pt x="155" y="39"/>
                  </a:lnTo>
                  <a:lnTo>
                    <a:pt x="145" y="43"/>
                  </a:lnTo>
                  <a:lnTo>
                    <a:pt x="137" y="33"/>
                  </a:lnTo>
                  <a:lnTo>
                    <a:pt x="128" y="43"/>
                  </a:lnTo>
                  <a:lnTo>
                    <a:pt x="128" y="43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18" name="Freeform 470"/>
            <p:cNvSpPr>
              <a:spLocks/>
            </p:cNvSpPr>
            <p:nvPr/>
          </p:nvSpPr>
          <p:spPr bwMode="auto">
            <a:xfrm>
              <a:off x="1602" y="519"/>
              <a:ext cx="515" cy="770"/>
            </a:xfrm>
            <a:custGeom>
              <a:avLst/>
              <a:gdLst>
                <a:gd name="T0" fmla="*/ 352 w 1003"/>
                <a:gd name="T1" fmla="*/ 123 h 1456"/>
                <a:gd name="T2" fmla="*/ 265 w 1003"/>
                <a:gd name="T3" fmla="*/ 185 h 1456"/>
                <a:gd name="T4" fmla="*/ 190 w 1003"/>
                <a:gd name="T5" fmla="*/ 235 h 1456"/>
                <a:gd name="T6" fmla="*/ 138 w 1003"/>
                <a:gd name="T7" fmla="*/ 304 h 1456"/>
                <a:gd name="T8" fmla="*/ 152 w 1003"/>
                <a:gd name="T9" fmla="*/ 393 h 1456"/>
                <a:gd name="T10" fmla="*/ 77 w 1003"/>
                <a:gd name="T11" fmla="*/ 443 h 1456"/>
                <a:gd name="T12" fmla="*/ 0 w 1003"/>
                <a:gd name="T13" fmla="*/ 522 h 1456"/>
                <a:gd name="T14" fmla="*/ 77 w 1003"/>
                <a:gd name="T15" fmla="*/ 574 h 1456"/>
                <a:gd name="T16" fmla="*/ 20 w 1003"/>
                <a:gd name="T17" fmla="*/ 628 h 1456"/>
                <a:gd name="T18" fmla="*/ 138 w 1003"/>
                <a:gd name="T19" fmla="*/ 641 h 1456"/>
                <a:gd name="T20" fmla="*/ 228 w 1003"/>
                <a:gd name="T21" fmla="*/ 674 h 1456"/>
                <a:gd name="T22" fmla="*/ 298 w 1003"/>
                <a:gd name="T23" fmla="*/ 770 h 1456"/>
                <a:gd name="T24" fmla="*/ 316 w 1003"/>
                <a:gd name="T25" fmla="*/ 854 h 1456"/>
                <a:gd name="T26" fmla="*/ 366 w 1003"/>
                <a:gd name="T27" fmla="*/ 932 h 1456"/>
                <a:gd name="T28" fmla="*/ 302 w 1003"/>
                <a:gd name="T29" fmla="*/ 988 h 1456"/>
                <a:gd name="T30" fmla="*/ 290 w 1003"/>
                <a:gd name="T31" fmla="*/ 1067 h 1456"/>
                <a:gd name="T32" fmla="*/ 278 w 1003"/>
                <a:gd name="T33" fmla="*/ 1135 h 1456"/>
                <a:gd name="T34" fmla="*/ 284 w 1003"/>
                <a:gd name="T35" fmla="*/ 1214 h 1456"/>
                <a:gd name="T36" fmla="*/ 316 w 1003"/>
                <a:gd name="T37" fmla="*/ 1320 h 1456"/>
                <a:gd name="T38" fmla="*/ 329 w 1003"/>
                <a:gd name="T39" fmla="*/ 1399 h 1456"/>
                <a:gd name="T40" fmla="*/ 410 w 1003"/>
                <a:gd name="T41" fmla="*/ 1438 h 1456"/>
                <a:gd name="T42" fmla="*/ 454 w 1003"/>
                <a:gd name="T43" fmla="*/ 1456 h 1456"/>
                <a:gd name="T44" fmla="*/ 524 w 1003"/>
                <a:gd name="T45" fmla="*/ 1377 h 1456"/>
                <a:gd name="T46" fmla="*/ 573 w 1003"/>
                <a:gd name="T47" fmla="*/ 1236 h 1456"/>
                <a:gd name="T48" fmla="*/ 630 w 1003"/>
                <a:gd name="T49" fmla="*/ 1124 h 1456"/>
                <a:gd name="T50" fmla="*/ 750 w 1003"/>
                <a:gd name="T51" fmla="*/ 1079 h 1456"/>
                <a:gd name="T52" fmla="*/ 787 w 1003"/>
                <a:gd name="T53" fmla="*/ 1006 h 1456"/>
                <a:gd name="T54" fmla="*/ 897 w 1003"/>
                <a:gd name="T55" fmla="*/ 926 h 1456"/>
                <a:gd name="T56" fmla="*/ 920 w 1003"/>
                <a:gd name="T57" fmla="*/ 904 h 1456"/>
                <a:gd name="T58" fmla="*/ 966 w 1003"/>
                <a:gd name="T59" fmla="*/ 842 h 1456"/>
                <a:gd name="T60" fmla="*/ 902 w 1003"/>
                <a:gd name="T61" fmla="*/ 831 h 1456"/>
                <a:gd name="T62" fmla="*/ 884 w 1003"/>
                <a:gd name="T63" fmla="*/ 770 h 1456"/>
                <a:gd name="T64" fmla="*/ 953 w 1003"/>
                <a:gd name="T65" fmla="*/ 780 h 1456"/>
                <a:gd name="T66" fmla="*/ 1003 w 1003"/>
                <a:gd name="T67" fmla="*/ 770 h 1456"/>
                <a:gd name="T68" fmla="*/ 940 w 1003"/>
                <a:gd name="T69" fmla="*/ 724 h 1456"/>
                <a:gd name="T70" fmla="*/ 908 w 1003"/>
                <a:gd name="T71" fmla="*/ 669 h 1456"/>
                <a:gd name="T72" fmla="*/ 927 w 1003"/>
                <a:gd name="T73" fmla="*/ 618 h 1456"/>
                <a:gd name="T74" fmla="*/ 958 w 1003"/>
                <a:gd name="T75" fmla="*/ 567 h 1456"/>
                <a:gd name="T76" fmla="*/ 920 w 1003"/>
                <a:gd name="T77" fmla="*/ 450 h 1456"/>
                <a:gd name="T78" fmla="*/ 897 w 1003"/>
                <a:gd name="T79" fmla="*/ 382 h 1456"/>
                <a:gd name="T80" fmla="*/ 871 w 1003"/>
                <a:gd name="T81" fmla="*/ 337 h 1456"/>
                <a:gd name="T82" fmla="*/ 927 w 1003"/>
                <a:gd name="T83" fmla="*/ 280 h 1456"/>
                <a:gd name="T84" fmla="*/ 935 w 1003"/>
                <a:gd name="T85" fmla="*/ 229 h 1456"/>
                <a:gd name="T86" fmla="*/ 908 w 1003"/>
                <a:gd name="T87" fmla="*/ 191 h 1456"/>
                <a:gd name="T88" fmla="*/ 781 w 1003"/>
                <a:gd name="T89" fmla="*/ 229 h 1456"/>
                <a:gd name="T90" fmla="*/ 750 w 1003"/>
                <a:gd name="T91" fmla="*/ 224 h 1456"/>
                <a:gd name="T92" fmla="*/ 807 w 1003"/>
                <a:gd name="T93" fmla="*/ 173 h 1456"/>
                <a:gd name="T94" fmla="*/ 744 w 1003"/>
                <a:gd name="T95" fmla="*/ 180 h 1456"/>
                <a:gd name="T96" fmla="*/ 707 w 1003"/>
                <a:gd name="T97" fmla="*/ 167 h 1456"/>
                <a:gd name="T98" fmla="*/ 688 w 1003"/>
                <a:gd name="T99" fmla="*/ 134 h 1456"/>
                <a:gd name="T100" fmla="*/ 738 w 1003"/>
                <a:gd name="T101" fmla="*/ 112 h 1456"/>
                <a:gd name="T102" fmla="*/ 865 w 1003"/>
                <a:gd name="T103" fmla="*/ 72 h 1456"/>
                <a:gd name="T104" fmla="*/ 816 w 1003"/>
                <a:gd name="T105" fmla="*/ 39 h 1456"/>
                <a:gd name="T106" fmla="*/ 688 w 1003"/>
                <a:gd name="T107" fmla="*/ 0 h 1456"/>
                <a:gd name="T108" fmla="*/ 593 w 1003"/>
                <a:gd name="T109" fmla="*/ 10 h 1456"/>
                <a:gd name="T110" fmla="*/ 586 w 1003"/>
                <a:gd name="T111" fmla="*/ 62 h 1456"/>
                <a:gd name="T112" fmla="*/ 511 w 1003"/>
                <a:gd name="T113" fmla="*/ 62 h 1456"/>
                <a:gd name="T114" fmla="*/ 485 w 1003"/>
                <a:gd name="T115" fmla="*/ 112 h 1456"/>
                <a:gd name="T116" fmla="*/ 441 w 1003"/>
                <a:gd name="T117" fmla="*/ 101 h 1456"/>
                <a:gd name="T118" fmla="*/ 454 w 1003"/>
                <a:gd name="T119" fmla="*/ 134 h 1456"/>
                <a:gd name="T120" fmla="*/ 448 w 1003"/>
                <a:gd name="T121" fmla="*/ 151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03" h="1456">
                  <a:moveTo>
                    <a:pt x="448" y="151"/>
                  </a:moveTo>
                  <a:lnTo>
                    <a:pt x="352" y="123"/>
                  </a:lnTo>
                  <a:lnTo>
                    <a:pt x="302" y="167"/>
                  </a:lnTo>
                  <a:lnTo>
                    <a:pt x="265" y="185"/>
                  </a:lnTo>
                  <a:lnTo>
                    <a:pt x="228" y="201"/>
                  </a:lnTo>
                  <a:lnTo>
                    <a:pt x="190" y="235"/>
                  </a:lnTo>
                  <a:lnTo>
                    <a:pt x="202" y="290"/>
                  </a:lnTo>
                  <a:lnTo>
                    <a:pt x="138" y="304"/>
                  </a:lnTo>
                  <a:lnTo>
                    <a:pt x="115" y="337"/>
                  </a:lnTo>
                  <a:lnTo>
                    <a:pt x="152" y="393"/>
                  </a:lnTo>
                  <a:lnTo>
                    <a:pt x="145" y="415"/>
                  </a:lnTo>
                  <a:lnTo>
                    <a:pt x="77" y="443"/>
                  </a:lnTo>
                  <a:lnTo>
                    <a:pt x="0" y="489"/>
                  </a:lnTo>
                  <a:lnTo>
                    <a:pt x="0" y="522"/>
                  </a:lnTo>
                  <a:lnTo>
                    <a:pt x="70" y="561"/>
                  </a:lnTo>
                  <a:lnTo>
                    <a:pt x="77" y="574"/>
                  </a:lnTo>
                  <a:lnTo>
                    <a:pt x="27" y="600"/>
                  </a:lnTo>
                  <a:lnTo>
                    <a:pt x="20" y="628"/>
                  </a:lnTo>
                  <a:lnTo>
                    <a:pt x="51" y="663"/>
                  </a:lnTo>
                  <a:lnTo>
                    <a:pt x="138" y="641"/>
                  </a:lnTo>
                  <a:lnTo>
                    <a:pt x="172" y="646"/>
                  </a:lnTo>
                  <a:lnTo>
                    <a:pt x="228" y="674"/>
                  </a:lnTo>
                  <a:lnTo>
                    <a:pt x="234" y="708"/>
                  </a:lnTo>
                  <a:lnTo>
                    <a:pt x="298" y="770"/>
                  </a:lnTo>
                  <a:lnTo>
                    <a:pt x="309" y="813"/>
                  </a:lnTo>
                  <a:lnTo>
                    <a:pt x="316" y="854"/>
                  </a:lnTo>
                  <a:lnTo>
                    <a:pt x="316" y="904"/>
                  </a:lnTo>
                  <a:lnTo>
                    <a:pt x="366" y="932"/>
                  </a:lnTo>
                  <a:lnTo>
                    <a:pt x="341" y="972"/>
                  </a:lnTo>
                  <a:lnTo>
                    <a:pt x="302" y="988"/>
                  </a:lnTo>
                  <a:lnTo>
                    <a:pt x="290" y="1029"/>
                  </a:lnTo>
                  <a:lnTo>
                    <a:pt x="290" y="1067"/>
                  </a:lnTo>
                  <a:lnTo>
                    <a:pt x="260" y="1096"/>
                  </a:lnTo>
                  <a:lnTo>
                    <a:pt x="278" y="1135"/>
                  </a:lnTo>
                  <a:lnTo>
                    <a:pt x="302" y="1163"/>
                  </a:lnTo>
                  <a:lnTo>
                    <a:pt x="284" y="1214"/>
                  </a:lnTo>
                  <a:lnTo>
                    <a:pt x="284" y="1270"/>
                  </a:lnTo>
                  <a:lnTo>
                    <a:pt x="316" y="1320"/>
                  </a:lnTo>
                  <a:lnTo>
                    <a:pt x="346" y="1349"/>
                  </a:lnTo>
                  <a:lnTo>
                    <a:pt x="329" y="1399"/>
                  </a:lnTo>
                  <a:lnTo>
                    <a:pt x="359" y="1427"/>
                  </a:lnTo>
                  <a:lnTo>
                    <a:pt x="410" y="1438"/>
                  </a:lnTo>
                  <a:lnTo>
                    <a:pt x="423" y="1449"/>
                  </a:lnTo>
                  <a:lnTo>
                    <a:pt x="454" y="1456"/>
                  </a:lnTo>
                  <a:lnTo>
                    <a:pt x="492" y="1427"/>
                  </a:lnTo>
                  <a:lnTo>
                    <a:pt x="524" y="1377"/>
                  </a:lnTo>
                  <a:lnTo>
                    <a:pt x="524" y="1302"/>
                  </a:lnTo>
                  <a:lnTo>
                    <a:pt x="573" y="1236"/>
                  </a:lnTo>
                  <a:lnTo>
                    <a:pt x="586" y="1163"/>
                  </a:lnTo>
                  <a:lnTo>
                    <a:pt x="630" y="1124"/>
                  </a:lnTo>
                  <a:lnTo>
                    <a:pt x="694" y="1101"/>
                  </a:lnTo>
                  <a:lnTo>
                    <a:pt x="750" y="1079"/>
                  </a:lnTo>
                  <a:lnTo>
                    <a:pt x="769" y="1045"/>
                  </a:lnTo>
                  <a:lnTo>
                    <a:pt x="787" y="1006"/>
                  </a:lnTo>
                  <a:lnTo>
                    <a:pt x="839" y="960"/>
                  </a:lnTo>
                  <a:lnTo>
                    <a:pt x="897" y="926"/>
                  </a:lnTo>
                  <a:lnTo>
                    <a:pt x="902" y="921"/>
                  </a:lnTo>
                  <a:lnTo>
                    <a:pt x="920" y="904"/>
                  </a:lnTo>
                  <a:lnTo>
                    <a:pt x="972" y="854"/>
                  </a:lnTo>
                  <a:lnTo>
                    <a:pt x="966" y="842"/>
                  </a:lnTo>
                  <a:lnTo>
                    <a:pt x="908" y="842"/>
                  </a:lnTo>
                  <a:lnTo>
                    <a:pt x="902" y="831"/>
                  </a:lnTo>
                  <a:lnTo>
                    <a:pt x="897" y="803"/>
                  </a:lnTo>
                  <a:lnTo>
                    <a:pt x="884" y="770"/>
                  </a:lnTo>
                  <a:lnTo>
                    <a:pt x="908" y="759"/>
                  </a:lnTo>
                  <a:lnTo>
                    <a:pt x="953" y="780"/>
                  </a:lnTo>
                  <a:lnTo>
                    <a:pt x="996" y="786"/>
                  </a:lnTo>
                  <a:lnTo>
                    <a:pt x="1003" y="770"/>
                  </a:lnTo>
                  <a:lnTo>
                    <a:pt x="984" y="735"/>
                  </a:lnTo>
                  <a:lnTo>
                    <a:pt x="940" y="724"/>
                  </a:lnTo>
                  <a:lnTo>
                    <a:pt x="908" y="685"/>
                  </a:lnTo>
                  <a:lnTo>
                    <a:pt x="908" y="669"/>
                  </a:lnTo>
                  <a:lnTo>
                    <a:pt x="958" y="641"/>
                  </a:lnTo>
                  <a:lnTo>
                    <a:pt x="927" y="618"/>
                  </a:lnTo>
                  <a:lnTo>
                    <a:pt x="946" y="594"/>
                  </a:lnTo>
                  <a:lnTo>
                    <a:pt x="958" y="567"/>
                  </a:lnTo>
                  <a:lnTo>
                    <a:pt x="953" y="499"/>
                  </a:lnTo>
                  <a:lnTo>
                    <a:pt x="920" y="450"/>
                  </a:lnTo>
                  <a:lnTo>
                    <a:pt x="877" y="421"/>
                  </a:lnTo>
                  <a:lnTo>
                    <a:pt x="897" y="382"/>
                  </a:lnTo>
                  <a:lnTo>
                    <a:pt x="884" y="360"/>
                  </a:lnTo>
                  <a:lnTo>
                    <a:pt x="871" y="337"/>
                  </a:lnTo>
                  <a:lnTo>
                    <a:pt x="890" y="308"/>
                  </a:lnTo>
                  <a:lnTo>
                    <a:pt x="927" y="280"/>
                  </a:lnTo>
                  <a:lnTo>
                    <a:pt x="946" y="252"/>
                  </a:lnTo>
                  <a:lnTo>
                    <a:pt x="935" y="229"/>
                  </a:lnTo>
                  <a:lnTo>
                    <a:pt x="920" y="191"/>
                  </a:lnTo>
                  <a:lnTo>
                    <a:pt x="908" y="191"/>
                  </a:lnTo>
                  <a:lnTo>
                    <a:pt x="850" y="212"/>
                  </a:lnTo>
                  <a:lnTo>
                    <a:pt x="781" y="229"/>
                  </a:lnTo>
                  <a:lnTo>
                    <a:pt x="750" y="235"/>
                  </a:lnTo>
                  <a:lnTo>
                    <a:pt x="750" y="224"/>
                  </a:lnTo>
                  <a:lnTo>
                    <a:pt x="781" y="196"/>
                  </a:lnTo>
                  <a:lnTo>
                    <a:pt x="807" y="173"/>
                  </a:lnTo>
                  <a:lnTo>
                    <a:pt x="787" y="167"/>
                  </a:lnTo>
                  <a:lnTo>
                    <a:pt x="744" y="180"/>
                  </a:lnTo>
                  <a:lnTo>
                    <a:pt x="707" y="185"/>
                  </a:lnTo>
                  <a:lnTo>
                    <a:pt x="707" y="167"/>
                  </a:lnTo>
                  <a:lnTo>
                    <a:pt x="724" y="139"/>
                  </a:lnTo>
                  <a:lnTo>
                    <a:pt x="688" y="134"/>
                  </a:lnTo>
                  <a:lnTo>
                    <a:pt x="680" y="134"/>
                  </a:lnTo>
                  <a:lnTo>
                    <a:pt x="738" y="112"/>
                  </a:lnTo>
                  <a:lnTo>
                    <a:pt x="820" y="101"/>
                  </a:lnTo>
                  <a:lnTo>
                    <a:pt x="865" y="72"/>
                  </a:lnTo>
                  <a:lnTo>
                    <a:pt x="857" y="56"/>
                  </a:lnTo>
                  <a:lnTo>
                    <a:pt x="816" y="39"/>
                  </a:lnTo>
                  <a:lnTo>
                    <a:pt x="731" y="0"/>
                  </a:lnTo>
                  <a:lnTo>
                    <a:pt x="688" y="0"/>
                  </a:lnTo>
                  <a:lnTo>
                    <a:pt x="624" y="0"/>
                  </a:lnTo>
                  <a:lnTo>
                    <a:pt x="593" y="10"/>
                  </a:lnTo>
                  <a:lnTo>
                    <a:pt x="586" y="44"/>
                  </a:lnTo>
                  <a:lnTo>
                    <a:pt x="586" y="62"/>
                  </a:lnTo>
                  <a:lnTo>
                    <a:pt x="524" y="62"/>
                  </a:lnTo>
                  <a:lnTo>
                    <a:pt x="511" y="62"/>
                  </a:lnTo>
                  <a:lnTo>
                    <a:pt x="492" y="77"/>
                  </a:lnTo>
                  <a:lnTo>
                    <a:pt x="485" y="112"/>
                  </a:lnTo>
                  <a:lnTo>
                    <a:pt x="467" y="123"/>
                  </a:lnTo>
                  <a:lnTo>
                    <a:pt x="441" y="101"/>
                  </a:lnTo>
                  <a:lnTo>
                    <a:pt x="441" y="119"/>
                  </a:lnTo>
                  <a:lnTo>
                    <a:pt x="454" y="134"/>
                  </a:lnTo>
                  <a:lnTo>
                    <a:pt x="448" y="151"/>
                  </a:lnTo>
                  <a:lnTo>
                    <a:pt x="448" y="151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19" name="Freeform 471"/>
            <p:cNvSpPr>
              <a:spLocks/>
            </p:cNvSpPr>
            <p:nvPr/>
          </p:nvSpPr>
          <p:spPr bwMode="auto">
            <a:xfrm>
              <a:off x="1602" y="519"/>
              <a:ext cx="515" cy="770"/>
            </a:xfrm>
            <a:custGeom>
              <a:avLst/>
              <a:gdLst>
                <a:gd name="T0" fmla="*/ 352 w 1003"/>
                <a:gd name="T1" fmla="*/ 123 h 1456"/>
                <a:gd name="T2" fmla="*/ 265 w 1003"/>
                <a:gd name="T3" fmla="*/ 185 h 1456"/>
                <a:gd name="T4" fmla="*/ 190 w 1003"/>
                <a:gd name="T5" fmla="*/ 235 h 1456"/>
                <a:gd name="T6" fmla="*/ 138 w 1003"/>
                <a:gd name="T7" fmla="*/ 304 h 1456"/>
                <a:gd name="T8" fmla="*/ 152 w 1003"/>
                <a:gd name="T9" fmla="*/ 393 h 1456"/>
                <a:gd name="T10" fmla="*/ 77 w 1003"/>
                <a:gd name="T11" fmla="*/ 443 h 1456"/>
                <a:gd name="T12" fmla="*/ 0 w 1003"/>
                <a:gd name="T13" fmla="*/ 522 h 1456"/>
                <a:gd name="T14" fmla="*/ 77 w 1003"/>
                <a:gd name="T15" fmla="*/ 574 h 1456"/>
                <a:gd name="T16" fmla="*/ 20 w 1003"/>
                <a:gd name="T17" fmla="*/ 628 h 1456"/>
                <a:gd name="T18" fmla="*/ 138 w 1003"/>
                <a:gd name="T19" fmla="*/ 641 h 1456"/>
                <a:gd name="T20" fmla="*/ 228 w 1003"/>
                <a:gd name="T21" fmla="*/ 674 h 1456"/>
                <a:gd name="T22" fmla="*/ 298 w 1003"/>
                <a:gd name="T23" fmla="*/ 770 h 1456"/>
                <a:gd name="T24" fmla="*/ 316 w 1003"/>
                <a:gd name="T25" fmla="*/ 854 h 1456"/>
                <a:gd name="T26" fmla="*/ 366 w 1003"/>
                <a:gd name="T27" fmla="*/ 932 h 1456"/>
                <a:gd name="T28" fmla="*/ 302 w 1003"/>
                <a:gd name="T29" fmla="*/ 988 h 1456"/>
                <a:gd name="T30" fmla="*/ 290 w 1003"/>
                <a:gd name="T31" fmla="*/ 1067 h 1456"/>
                <a:gd name="T32" fmla="*/ 278 w 1003"/>
                <a:gd name="T33" fmla="*/ 1135 h 1456"/>
                <a:gd name="T34" fmla="*/ 284 w 1003"/>
                <a:gd name="T35" fmla="*/ 1214 h 1456"/>
                <a:gd name="T36" fmla="*/ 316 w 1003"/>
                <a:gd name="T37" fmla="*/ 1320 h 1456"/>
                <a:gd name="T38" fmla="*/ 329 w 1003"/>
                <a:gd name="T39" fmla="*/ 1399 h 1456"/>
                <a:gd name="T40" fmla="*/ 410 w 1003"/>
                <a:gd name="T41" fmla="*/ 1438 h 1456"/>
                <a:gd name="T42" fmla="*/ 454 w 1003"/>
                <a:gd name="T43" fmla="*/ 1456 h 1456"/>
                <a:gd name="T44" fmla="*/ 524 w 1003"/>
                <a:gd name="T45" fmla="*/ 1377 h 1456"/>
                <a:gd name="T46" fmla="*/ 573 w 1003"/>
                <a:gd name="T47" fmla="*/ 1236 h 1456"/>
                <a:gd name="T48" fmla="*/ 630 w 1003"/>
                <a:gd name="T49" fmla="*/ 1124 h 1456"/>
                <a:gd name="T50" fmla="*/ 750 w 1003"/>
                <a:gd name="T51" fmla="*/ 1079 h 1456"/>
                <a:gd name="T52" fmla="*/ 787 w 1003"/>
                <a:gd name="T53" fmla="*/ 1006 h 1456"/>
                <a:gd name="T54" fmla="*/ 897 w 1003"/>
                <a:gd name="T55" fmla="*/ 926 h 1456"/>
                <a:gd name="T56" fmla="*/ 920 w 1003"/>
                <a:gd name="T57" fmla="*/ 904 h 1456"/>
                <a:gd name="T58" fmla="*/ 966 w 1003"/>
                <a:gd name="T59" fmla="*/ 842 h 1456"/>
                <a:gd name="T60" fmla="*/ 902 w 1003"/>
                <a:gd name="T61" fmla="*/ 831 h 1456"/>
                <a:gd name="T62" fmla="*/ 884 w 1003"/>
                <a:gd name="T63" fmla="*/ 770 h 1456"/>
                <a:gd name="T64" fmla="*/ 953 w 1003"/>
                <a:gd name="T65" fmla="*/ 780 h 1456"/>
                <a:gd name="T66" fmla="*/ 1003 w 1003"/>
                <a:gd name="T67" fmla="*/ 770 h 1456"/>
                <a:gd name="T68" fmla="*/ 940 w 1003"/>
                <a:gd name="T69" fmla="*/ 724 h 1456"/>
                <a:gd name="T70" fmla="*/ 908 w 1003"/>
                <a:gd name="T71" fmla="*/ 669 h 1456"/>
                <a:gd name="T72" fmla="*/ 927 w 1003"/>
                <a:gd name="T73" fmla="*/ 618 h 1456"/>
                <a:gd name="T74" fmla="*/ 958 w 1003"/>
                <a:gd name="T75" fmla="*/ 567 h 1456"/>
                <a:gd name="T76" fmla="*/ 920 w 1003"/>
                <a:gd name="T77" fmla="*/ 450 h 1456"/>
                <a:gd name="T78" fmla="*/ 897 w 1003"/>
                <a:gd name="T79" fmla="*/ 382 h 1456"/>
                <a:gd name="T80" fmla="*/ 871 w 1003"/>
                <a:gd name="T81" fmla="*/ 337 h 1456"/>
                <a:gd name="T82" fmla="*/ 927 w 1003"/>
                <a:gd name="T83" fmla="*/ 280 h 1456"/>
                <a:gd name="T84" fmla="*/ 935 w 1003"/>
                <a:gd name="T85" fmla="*/ 229 h 1456"/>
                <a:gd name="T86" fmla="*/ 908 w 1003"/>
                <a:gd name="T87" fmla="*/ 191 h 1456"/>
                <a:gd name="T88" fmla="*/ 781 w 1003"/>
                <a:gd name="T89" fmla="*/ 229 h 1456"/>
                <a:gd name="T90" fmla="*/ 750 w 1003"/>
                <a:gd name="T91" fmla="*/ 224 h 1456"/>
                <a:gd name="T92" fmla="*/ 807 w 1003"/>
                <a:gd name="T93" fmla="*/ 173 h 1456"/>
                <a:gd name="T94" fmla="*/ 744 w 1003"/>
                <a:gd name="T95" fmla="*/ 180 h 1456"/>
                <a:gd name="T96" fmla="*/ 707 w 1003"/>
                <a:gd name="T97" fmla="*/ 167 h 1456"/>
                <a:gd name="T98" fmla="*/ 688 w 1003"/>
                <a:gd name="T99" fmla="*/ 134 h 1456"/>
                <a:gd name="T100" fmla="*/ 738 w 1003"/>
                <a:gd name="T101" fmla="*/ 112 h 1456"/>
                <a:gd name="T102" fmla="*/ 865 w 1003"/>
                <a:gd name="T103" fmla="*/ 72 h 1456"/>
                <a:gd name="T104" fmla="*/ 816 w 1003"/>
                <a:gd name="T105" fmla="*/ 39 h 1456"/>
                <a:gd name="T106" fmla="*/ 688 w 1003"/>
                <a:gd name="T107" fmla="*/ 0 h 1456"/>
                <a:gd name="T108" fmla="*/ 593 w 1003"/>
                <a:gd name="T109" fmla="*/ 10 h 1456"/>
                <a:gd name="T110" fmla="*/ 586 w 1003"/>
                <a:gd name="T111" fmla="*/ 62 h 1456"/>
                <a:gd name="T112" fmla="*/ 511 w 1003"/>
                <a:gd name="T113" fmla="*/ 62 h 1456"/>
                <a:gd name="T114" fmla="*/ 485 w 1003"/>
                <a:gd name="T115" fmla="*/ 112 h 1456"/>
                <a:gd name="T116" fmla="*/ 441 w 1003"/>
                <a:gd name="T117" fmla="*/ 101 h 1456"/>
                <a:gd name="T118" fmla="*/ 454 w 1003"/>
                <a:gd name="T119" fmla="*/ 134 h 1456"/>
                <a:gd name="T120" fmla="*/ 448 w 1003"/>
                <a:gd name="T121" fmla="*/ 151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03" h="1456">
                  <a:moveTo>
                    <a:pt x="448" y="151"/>
                  </a:moveTo>
                  <a:lnTo>
                    <a:pt x="352" y="123"/>
                  </a:lnTo>
                  <a:lnTo>
                    <a:pt x="302" y="167"/>
                  </a:lnTo>
                  <a:lnTo>
                    <a:pt x="265" y="185"/>
                  </a:lnTo>
                  <a:lnTo>
                    <a:pt x="228" y="201"/>
                  </a:lnTo>
                  <a:lnTo>
                    <a:pt x="190" y="235"/>
                  </a:lnTo>
                  <a:lnTo>
                    <a:pt x="202" y="290"/>
                  </a:lnTo>
                  <a:lnTo>
                    <a:pt x="138" y="304"/>
                  </a:lnTo>
                  <a:lnTo>
                    <a:pt x="115" y="337"/>
                  </a:lnTo>
                  <a:lnTo>
                    <a:pt x="152" y="393"/>
                  </a:lnTo>
                  <a:lnTo>
                    <a:pt x="145" y="415"/>
                  </a:lnTo>
                  <a:lnTo>
                    <a:pt x="77" y="443"/>
                  </a:lnTo>
                  <a:lnTo>
                    <a:pt x="0" y="489"/>
                  </a:lnTo>
                  <a:lnTo>
                    <a:pt x="0" y="522"/>
                  </a:lnTo>
                  <a:lnTo>
                    <a:pt x="70" y="561"/>
                  </a:lnTo>
                  <a:lnTo>
                    <a:pt x="77" y="574"/>
                  </a:lnTo>
                  <a:lnTo>
                    <a:pt x="27" y="600"/>
                  </a:lnTo>
                  <a:lnTo>
                    <a:pt x="20" y="628"/>
                  </a:lnTo>
                  <a:lnTo>
                    <a:pt x="51" y="663"/>
                  </a:lnTo>
                  <a:lnTo>
                    <a:pt x="138" y="641"/>
                  </a:lnTo>
                  <a:lnTo>
                    <a:pt x="172" y="646"/>
                  </a:lnTo>
                  <a:lnTo>
                    <a:pt x="228" y="674"/>
                  </a:lnTo>
                  <a:lnTo>
                    <a:pt x="234" y="708"/>
                  </a:lnTo>
                  <a:lnTo>
                    <a:pt x="298" y="770"/>
                  </a:lnTo>
                  <a:lnTo>
                    <a:pt x="309" y="813"/>
                  </a:lnTo>
                  <a:lnTo>
                    <a:pt x="316" y="854"/>
                  </a:lnTo>
                  <a:lnTo>
                    <a:pt x="316" y="904"/>
                  </a:lnTo>
                  <a:lnTo>
                    <a:pt x="366" y="932"/>
                  </a:lnTo>
                  <a:lnTo>
                    <a:pt x="341" y="972"/>
                  </a:lnTo>
                  <a:lnTo>
                    <a:pt x="302" y="988"/>
                  </a:lnTo>
                  <a:lnTo>
                    <a:pt x="290" y="1029"/>
                  </a:lnTo>
                  <a:lnTo>
                    <a:pt x="290" y="1067"/>
                  </a:lnTo>
                  <a:lnTo>
                    <a:pt x="260" y="1096"/>
                  </a:lnTo>
                  <a:lnTo>
                    <a:pt x="278" y="1135"/>
                  </a:lnTo>
                  <a:lnTo>
                    <a:pt x="302" y="1163"/>
                  </a:lnTo>
                  <a:lnTo>
                    <a:pt x="284" y="1214"/>
                  </a:lnTo>
                  <a:lnTo>
                    <a:pt x="284" y="1270"/>
                  </a:lnTo>
                  <a:lnTo>
                    <a:pt x="316" y="1320"/>
                  </a:lnTo>
                  <a:lnTo>
                    <a:pt x="346" y="1349"/>
                  </a:lnTo>
                  <a:lnTo>
                    <a:pt x="329" y="1399"/>
                  </a:lnTo>
                  <a:lnTo>
                    <a:pt x="359" y="1427"/>
                  </a:lnTo>
                  <a:lnTo>
                    <a:pt x="410" y="1438"/>
                  </a:lnTo>
                  <a:lnTo>
                    <a:pt x="423" y="1449"/>
                  </a:lnTo>
                  <a:lnTo>
                    <a:pt x="454" y="1456"/>
                  </a:lnTo>
                  <a:lnTo>
                    <a:pt x="492" y="1427"/>
                  </a:lnTo>
                  <a:lnTo>
                    <a:pt x="524" y="1377"/>
                  </a:lnTo>
                  <a:lnTo>
                    <a:pt x="524" y="1302"/>
                  </a:lnTo>
                  <a:lnTo>
                    <a:pt x="573" y="1236"/>
                  </a:lnTo>
                  <a:lnTo>
                    <a:pt x="586" y="1163"/>
                  </a:lnTo>
                  <a:lnTo>
                    <a:pt x="630" y="1124"/>
                  </a:lnTo>
                  <a:lnTo>
                    <a:pt x="694" y="1101"/>
                  </a:lnTo>
                  <a:lnTo>
                    <a:pt x="750" y="1079"/>
                  </a:lnTo>
                  <a:lnTo>
                    <a:pt x="769" y="1045"/>
                  </a:lnTo>
                  <a:lnTo>
                    <a:pt x="787" y="1006"/>
                  </a:lnTo>
                  <a:lnTo>
                    <a:pt x="839" y="960"/>
                  </a:lnTo>
                  <a:lnTo>
                    <a:pt x="897" y="926"/>
                  </a:lnTo>
                  <a:lnTo>
                    <a:pt x="902" y="921"/>
                  </a:lnTo>
                  <a:lnTo>
                    <a:pt x="920" y="904"/>
                  </a:lnTo>
                  <a:lnTo>
                    <a:pt x="972" y="854"/>
                  </a:lnTo>
                  <a:lnTo>
                    <a:pt x="966" y="842"/>
                  </a:lnTo>
                  <a:lnTo>
                    <a:pt x="908" y="842"/>
                  </a:lnTo>
                  <a:lnTo>
                    <a:pt x="902" y="831"/>
                  </a:lnTo>
                  <a:lnTo>
                    <a:pt x="897" y="803"/>
                  </a:lnTo>
                  <a:lnTo>
                    <a:pt x="884" y="770"/>
                  </a:lnTo>
                  <a:lnTo>
                    <a:pt x="908" y="759"/>
                  </a:lnTo>
                  <a:lnTo>
                    <a:pt x="953" y="780"/>
                  </a:lnTo>
                  <a:lnTo>
                    <a:pt x="996" y="786"/>
                  </a:lnTo>
                  <a:lnTo>
                    <a:pt x="1003" y="770"/>
                  </a:lnTo>
                  <a:lnTo>
                    <a:pt x="984" y="735"/>
                  </a:lnTo>
                  <a:lnTo>
                    <a:pt x="940" y="724"/>
                  </a:lnTo>
                  <a:lnTo>
                    <a:pt x="908" y="685"/>
                  </a:lnTo>
                  <a:lnTo>
                    <a:pt x="908" y="669"/>
                  </a:lnTo>
                  <a:lnTo>
                    <a:pt x="958" y="641"/>
                  </a:lnTo>
                  <a:lnTo>
                    <a:pt x="927" y="618"/>
                  </a:lnTo>
                  <a:lnTo>
                    <a:pt x="946" y="594"/>
                  </a:lnTo>
                  <a:lnTo>
                    <a:pt x="958" y="567"/>
                  </a:lnTo>
                  <a:lnTo>
                    <a:pt x="953" y="499"/>
                  </a:lnTo>
                  <a:lnTo>
                    <a:pt x="920" y="450"/>
                  </a:lnTo>
                  <a:lnTo>
                    <a:pt x="877" y="421"/>
                  </a:lnTo>
                  <a:lnTo>
                    <a:pt x="897" y="382"/>
                  </a:lnTo>
                  <a:lnTo>
                    <a:pt x="884" y="360"/>
                  </a:lnTo>
                  <a:lnTo>
                    <a:pt x="871" y="337"/>
                  </a:lnTo>
                  <a:lnTo>
                    <a:pt x="890" y="308"/>
                  </a:lnTo>
                  <a:lnTo>
                    <a:pt x="927" y="280"/>
                  </a:lnTo>
                  <a:lnTo>
                    <a:pt x="946" y="252"/>
                  </a:lnTo>
                  <a:lnTo>
                    <a:pt x="935" y="229"/>
                  </a:lnTo>
                  <a:lnTo>
                    <a:pt x="920" y="191"/>
                  </a:lnTo>
                  <a:lnTo>
                    <a:pt x="908" y="191"/>
                  </a:lnTo>
                  <a:lnTo>
                    <a:pt x="850" y="212"/>
                  </a:lnTo>
                  <a:lnTo>
                    <a:pt x="781" y="229"/>
                  </a:lnTo>
                  <a:lnTo>
                    <a:pt x="750" y="235"/>
                  </a:lnTo>
                  <a:lnTo>
                    <a:pt x="750" y="224"/>
                  </a:lnTo>
                  <a:lnTo>
                    <a:pt x="781" y="196"/>
                  </a:lnTo>
                  <a:lnTo>
                    <a:pt x="807" y="173"/>
                  </a:lnTo>
                  <a:lnTo>
                    <a:pt x="787" y="167"/>
                  </a:lnTo>
                  <a:lnTo>
                    <a:pt x="744" y="180"/>
                  </a:lnTo>
                  <a:lnTo>
                    <a:pt x="707" y="185"/>
                  </a:lnTo>
                  <a:lnTo>
                    <a:pt x="707" y="167"/>
                  </a:lnTo>
                  <a:lnTo>
                    <a:pt x="724" y="139"/>
                  </a:lnTo>
                  <a:lnTo>
                    <a:pt x="688" y="134"/>
                  </a:lnTo>
                  <a:lnTo>
                    <a:pt x="680" y="134"/>
                  </a:lnTo>
                  <a:lnTo>
                    <a:pt x="738" y="112"/>
                  </a:lnTo>
                  <a:lnTo>
                    <a:pt x="820" y="101"/>
                  </a:lnTo>
                  <a:lnTo>
                    <a:pt x="865" y="72"/>
                  </a:lnTo>
                  <a:lnTo>
                    <a:pt x="857" y="56"/>
                  </a:lnTo>
                  <a:lnTo>
                    <a:pt x="816" y="39"/>
                  </a:lnTo>
                  <a:lnTo>
                    <a:pt x="731" y="0"/>
                  </a:lnTo>
                  <a:lnTo>
                    <a:pt x="688" y="0"/>
                  </a:lnTo>
                  <a:lnTo>
                    <a:pt x="624" y="0"/>
                  </a:lnTo>
                  <a:lnTo>
                    <a:pt x="593" y="10"/>
                  </a:lnTo>
                  <a:lnTo>
                    <a:pt x="586" y="44"/>
                  </a:lnTo>
                  <a:lnTo>
                    <a:pt x="586" y="62"/>
                  </a:lnTo>
                  <a:lnTo>
                    <a:pt x="524" y="62"/>
                  </a:lnTo>
                  <a:lnTo>
                    <a:pt x="511" y="62"/>
                  </a:lnTo>
                  <a:lnTo>
                    <a:pt x="492" y="77"/>
                  </a:lnTo>
                  <a:lnTo>
                    <a:pt x="485" y="112"/>
                  </a:lnTo>
                  <a:lnTo>
                    <a:pt x="467" y="123"/>
                  </a:lnTo>
                  <a:lnTo>
                    <a:pt x="441" y="101"/>
                  </a:lnTo>
                  <a:lnTo>
                    <a:pt x="441" y="119"/>
                  </a:lnTo>
                  <a:lnTo>
                    <a:pt x="454" y="134"/>
                  </a:lnTo>
                  <a:lnTo>
                    <a:pt x="448" y="151"/>
                  </a:lnTo>
                  <a:lnTo>
                    <a:pt x="448" y="151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20" name="Freeform 472"/>
            <p:cNvSpPr>
              <a:spLocks/>
            </p:cNvSpPr>
            <p:nvPr/>
          </p:nvSpPr>
          <p:spPr bwMode="auto">
            <a:xfrm>
              <a:off x="1353" y="460"/>
              <a:ext cx="427" cy="345"/>
            </a:xfrm>
            <a:custGeom>
              <a:avLst/>
              <a:gdLst>
                <a:gd name="T0" fmla="*/ 50 w 830"/>
                <a:gd name="T1" fmla="*/ 585 h 652"/>
                <a:gd name="T2" fmla="*/ 106 w 830"/>
                <a:gd name="T3" fmla="*/ 603 h 652"/>
                <a:gd name="T4" fmla="*/ 157 w 830"/>
                <a:gd name="T5" fmla="*/ 646 h 652"/>
                <a:gd name="T6" fmla="*/ 251 w 830"/>
                <a:gd name="T7" fmla="*/ 652 h 652"/>
                <a:gd name="T8" fmla="*/ 327 w 830"/>
                <a:gd name="T9" fmla="*/ 619 h 652"/>
                <a:gd name="T10" fmla="*/ 270 w 830"/>
                <a:gd name="T11" fmla="*/ 541 h 652"/>
                <a:gd name="T12" fmla="*/ 365 w 830"/>
                <a:gd name="T13" fmla="*/ 569 h 652"/>
                <a:gd name="T14" fmla="*/ 471 w 830"/>
                <a:gd name="T15" fmla="*/ 507 h 652"/>
                <a:gd name="T16" fmla="*/ 466 w 830"/>
                <a:gd name="T17" fmla="*/ 445 h 652"/>
                <a:gd name="T18" fmla="*/ 491 w 830"/>
                <a:gd name="T19" fmla="*/ 389 h 652"/>
                <a:gd name="T20" fmla="*/ 515 w 830"/>
                <a:gd name="T21" fmla="*/ 356 h 652"/>
                <a:gd name="T22" fmla="*/ 642 w 830"/>
                <a:gd name="T23" fmla="*/ 287 h 652"/>
                <a:gd name="T24" fmla="*/ 762 w 830"/>
                <a:gd name="T25" fmla="*/ 203 h 652"/>
                <a:gd name="T26" fmla="*/ 774 w 830"/>
                <a:gd name="T27" fmla="*/ 164 h 652"/>
                <a:gd name="T28" fmla="*/ 800 w 830"/>
                <a:gd name="T29" fmla="*/ 141 h 652"/>
                <a:gd name="T30" fmla="*/ 793 w 830"/>
                <a:gd name="T31" fmla="*/ 80 h 652"/>
                <a:gd name="T32" fmla="*/ 698 w 830"/>
                <a:gd name="T33" fmla="*/ 41 h 652"/>
                <a:gd name="T34" fmla="*/ 617 w 830"/>
                <a:gd name="T35" fmla="*/ 11 h 652"/>
                <a:gd name="T36" fmla="*/ 535 w 830"/>
                <a:gd name="T37" fmla="*/ 0 h 652"/>
                <a:gd name="T38" fmla="*/ 466 w 830"/>
                <a:gd name="T39" fmla="*/ 62 h 652"/>
                <a:gd name="T40" fmla="*/ 427 w 830"/>
                <a:gd name="T41" fmla="*/ 24 h 652"/>
                <a:gd name="T42" fmla="*/ 372 w 830"/>
                <a:gd name="T43" fmla="*/ 52 h 652"/>
                <a:gd name="T44" fmla="*/ 384 w 830"/>
                <a:gd name="T45" fmla="*/ 85 h 652"/>
                <a:gd name="T46" fmla="*/ 327 w 830"/>
                <a:gd name="T47" fmla="*/ 137 h 652"/>
                <a:gd name="T48" fmla="*/ 346 w 830"/>
                <a:gd name="T49" fmla="*/ 181 h 652"/>
                <a:gd name="T50" fmla="*/ 422 w 830"/>
                <a:gd name="T51" fmla="*/ 219 h 652"/>
                <a:gd name="T52" fmla="*/ 441 w 830"/>
                <a:gd name="T53" fmla="*/ 233 h 652"/>
                <a:gd name="T54" fmla="*/ 352 w 830"/>
                <a:gd name="T55" fmla="*/ 243 h 652"/>
                <a:gd name="T56" fmla="*/ 334 w 830"/>
                <a:gd name="T57" fmla="*/ 322 h 652"/>
                <a:gd name="T58" fmla="*/ 302 w 830"/>
                <a:gd name="T59" fmla="*/ 299 h 652"/>
                <a:gd name="T60" fmla="*/ 257 w 830"/>
                <a:gd name="T61" fmla="*/ 305 h 652"/>
                <a:gd name="T62" fmla="*/ 227 w 830"/>
                <a:gd name="T63" fmla="*/ 366 h 652"/>
                <a:gd name="T64" fmla="*/ 234 w 830"/>
                <a:gd name="T65" fmla="*/ 412 h 652"/>
                <a:gd name="T66" fmla="*/ 234 w 830"/>
                <a:gd name="T67" fmla="*/ 445 h 652"/>
                <a:gd name="T68" fmla="*/ 144 w 830"/>
                <a:gd name="T69" fmla="*/ 451 h 652"/>
                <a:gd name="T70" fmla="*/ 106 w 830"/>
                <a:gd name="T71" fmla="*/ 485 h 652"/>
                <a:gd name="T72" fmla="*/ 151 w 830"/>
                <a:gd name="T73" fmla="*/ 501 h 652"/>
                <a:gd name="T74" fmla="*/ 75 w 830"/>
                <a:gd name="T75" fmla="*/ 501 h 652"/>
                <a:gd name="T76" fmla="*/ 37 w 830"/>
                <a:gd name="T77" fmla="*/ 474 h 652"/>
                <a:gd name="T78" fmla="*/ 20 w 830"/>
                <a:gd name="T79" fmla="*/ 517 h 652"/>
                <a:gd name="T80" fmla="*/ 0 w 830"/>
                <a:gd name="T81" fmla="*/ 541 h 652"/>
                <a:gd name="T82" fmla="*/ 25 w 830"/>
                <a:gd name="T83" fmla="*/ 564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30" h="652">
                  <a:moveTo>
                    <a:pt x="25" y="564"/>
                  </a:moveTo>
                  <a:lnTo>
                    <a:pt x="50" y="585"/>
                  </a:lnTo>
                  <a:lnTo>
                    <a:pt x="75" y="585"/>
                  </a:lnTo>
                  <a:lnTo>
                    <a:pt x="106" y="603"/>
                  </a:lnTo>
                  <a:lnTo>
                    <a:pt x="106" y="642"/>
                  </a:lnTo>
                  <a:lnTo>
                    <a:pt x="157" y="646"/>
                  </a:lnTo>
                  <a:lnTo>
                    <a:pt x="214" y="642"/>
                  </a:lnTo>
                  <a:lnTo>
                    <a:pt x="251" y="652"/>
                  </a:lnTo>
                  <a:lnTo>
                    <a:pt x="296" y="642"/>
                  </a:lnTo>
                  <a:lnTo>
                    <a:pt x="327" y="619"/>
                  </a:lnTo>
                  <a:lnTo>
                    <a:pt x="270" y="557"/>
                  </a:lnTo>
                  <a:lnTo>
                    <a:pt x="270" y="541"/>
                  </a:lnTo>
                  <a:lnTo>
                    <a:pt x="339" y="585"/>
                  </a:lnTo>
                  <a:lnTo>
                    <a:pt x="365" y="569"/>
                  </a:lnTo>
                  <a:lnTo>
                    <a:pt x="403" y="529"/>
                  </a:lnTo>
                  <a:lnTo>
                    <a:pt x="471" y="507"/>
                  </a:lnTo>
                  <a:lnTo>
                    <a:pt x="498" y="490"/>
                  </a:lnTo>
                  <a:lnTo>
                    <a:pt x="466" y="445"/>
                  </a:lnTo>
                  <a:lnTo>
                    <a:pt x="460" y="404"/>
                  </a:lnTo>
                  <a:lnTo>
                    <a:pt x="491" y="389"/>
                  </a:lnTo>
                  <a:lnTo>
                    <a:pt x="478" y="361"/>
                  </a:lnTo>
                  <a:lnTo>
                    <a:pt x="515" y="356"/>
                  </a:lnTo>
                  <a:lnTo>
                    <a:pt x="554" y="326"/>
                  </a:lnTo>
                  <a:lnTo>
                    <a:pt x="642" y="287"/>
                  </a:lnTo>
                  <a:lnTo>
                    <a:pt x="712" y="233"/>
                  </a:lnTo>
                  <a:lnTo>
                    <a:pt x="762" y="203"/>
                  </a:lnTo>
                  <a:lnTo>
                    <a:pt x="813" y="181"/>
                  </a:lnTo>
                  <a:lnTo>
                    <a:pt x="774" y="164"/>
                  </a:lnTo>
                  <a:lnTo>
                    <a:pt x="762" y="137"/>
                  </a:lnTo>
                  <a:lnTo>
                    <a:pt x="800" y="141"/>
                  </a:lnTo>
                  <a:lnTo>
                    <a:pt x="830" y="119"/>
                  </a:lnTo>
                  <a:lnTo>
                    <a:pt x="793" y="80"/>
                  </a:lnTo>
                  <a:lnTo>
                    <a:pt x="755" y="46"/>
                  </a:lnTo>
                  <a:lnTo>
                    <a:pt x="698" y="41"/>
                  </a:lnTo>
                  <a:lnTo>
                    <a:pt x="674" y="52"/>
                  </a:lnTo>
                  <a:lnTo>
                    <a:pt x="617" y="11"/>
                  </a:lnTo>
                  <a:lnTo>
                    <a:pt x="586" y="0"/>
                  </a:lnTo>
                  <a:lnTo>
                    <a:pt x="535" y="0"/>
                  </a:lnTo>
                  <a:lnTo>
                    <a:pt x="491" y="29"/>
                  </a:lnTo>
                  <a:lnTo>
                    <a:pt x="466" y="62"/>
                  </a:lnTo>
                  <a:lnTo>
                    <a:pt x="441" y="29"/>
                  </a:lnTo>
                  <a:lnTo>
                    <a:pt x="427" y="24"/>
                  </a:lnTo>
                  <a:lnTo>
                    <a:pt x="396" y="24"/>
                  </a:lnTo>
                  <a:lnTo>
                    <a:pt x="372" y="52"/>
                  </a:lnTo>
                  <a:lnTo>
                    <a:pt x="372" y="68"/>
                  </a:lnTo>
                  <a:lnTo>
                    <a:pt x="384" y="85"/>
                  </a:lnTo>
                  <a:lnTo>
                    <a:pt x="339" y="90"/>
                  </a:lnTo>
                  <a:lnTo>
                    <a:pt x="327" y="137"/>
                  </a:lnTo>
                  <a:lnTo>
                    <a:pt x="327" y="158"/>
                  </a:lnTo>
                  <a:lnTo>
                    <a:pt x="346" y="181"/>
                  </a:lnTo>
                  <a:lnTo>
                    <a:pt x="415" y="191"/>
                  </a:lnTo>
                  <a:lnTo>
                    <a:pt x="422" y="219"/>
                  </a:lnTo>
                  <a:lnTo>
                    <a:pt x="466" y="226"/>
                  </a:lnTo>
                  <a:lnTo>
                    <a:pt x="441" y="233"/>
                  </a:lnTo>
                  <a:lnTo>
                    <a:pt x="390" y="233"/>
                  </a:lnTo>
                  <a:lnTo>
                    <a:pt x="352" y="243"/>
                  </a:lnTo>
                  <a:lnTo>
                    <a:pt x="327" y="276"/>
                  </a:lnTo>
                  <a:lnTo>
                    <a:pt x="334" y="322"/>
                  </a:lnTo>
                  <a:lnTo>
                    <a:pt x="339" y="326"/>
                  </a:lnTo>
                  <a:lnTo>
                    <a:pt x="302" y="299"/>
                  </a:lnTo>
                  <a:lnTo>
                    <a:pt x="277" y="281"/>
                  </a:lnTo>
                  <a:lnTo>
                    <a:pt x="257" y="305"/>
                  </a:lnTo>
                  <a:lnTo>
                    <a:pt x="220" y="332"/>
                  </a:lnTo>
                  <a:lnTo>
                    <a:pt x="227" y="366"/>
                  </a:lnTo>
                  <a:lnTo>
                    <a:pt x="245" y="394"/>
                  </a:lnTo>
                  <a:lnTo>
                    <a:pt x="234" y="412"/>
                  </a:lnTo>
                  <a:lnTo>
                    <a:pt x="251" y="434"/>
                  </a:lnTo>
                  <a:lnTo>
                    <a:pt x="234" y="445"/>
                  </a:lnTo>
                  <a:lnTo>
                    <a:pt x="188" y="445"/>
                  </a:lnTo>
                  <a:lnTo>
                    <a:pt x="144" y="451"/>
                  </a:lnTo>
                  <a:lnTo>
                    <a:pt x="112" y="456"/>
                  </a:lnTo>
                  <a:lnTo>
                    <a:pt x="106" y="485"/>
                  </a:lnTo>
                  <a:lnTo>
                    <a:pt x="151" y="485"/>
                  </a:lnTo>
                  <a:lnTo>
                    <a:pt x="151" y="501"/>
                  </a:lnTo>
                  <a:lnTo>
                    <a:pt x="112" y="501"/>
                  </a:lnTo>
                  <a:lnTo>
                    <a:pt x="75" y="501"/>
                  </a:lnTo>
                  <a:lnTo>
                    <a:pt x="62" y="513"/>
                  </a:lnTo>
                  <a:lnTo>
                    <a:pt x="37" y="474"/>
                  </a:lnTo>
                  <a:lnTo>
                    <a:pt x="20" y="490"/>
                  </a:lnTo>
                  <a:lnTo>
                    <a:pt x="20" y="517"/>
                  </a:lnTo>
                  <a:lnTo>
                    <a:pt x="25" y="529"/>
                  </a:lnTo>
                  <a:lnTo>
                    <a:pt x="0" y="541"/>
                  </a:lnTo>
                  <a:lnTo>
                    <a:pt x="6" y="557"/>
                  </a:lnTo>
                  <a:lnTo>
                    <a:pt x="25" y="564"/>
                  </a:lnTo>
                  <a:lnTo>
                    <a:pt x="25" y="564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21" name="Freeform 473"/>
            <p:cNvSpPr>
              <a:spLocks/>
            </p:cNvSpPr>
            <p:nvPr/>
          </p:nvSpPr>
          <p:spPr bwMode="auto">
            <a:xfrm>
              <a:off x="1353" y="460"/>
              <a:ext cx="427" cy="345"/>
            </a:xfrm>
            <a:custGeom>
              <a:avLst/>
              <a:gdLst>
                <a:gd name="T0" fmla="*/ 50 w 830"/>
                <a:gd name="T1" fmla="*/ 585 h 652"/>
                <a:gd name="T2" fmla="*/ 106 w 830"/>
                <a:gd name="T3" fmla="*/ 603 h 652"/>
                <a:gd name="T4" fmla="*/ 157 w 830"/>
                <a:gd name="T5" fmla="*/ 646 h 652"/>
                <a:gd name="T6" fmla="*/ 251 w 830"/>
                <a:gd name="T7" fmla="*/ 652 h 652"/>
                <a:gd name="T8" fmla="*/ 327 w 830"/>
                <a:gd name="T9" fmla="*/ 619 h 652"/>
                <a:gd name="T10" fmla="*/ 270 w 830"/>
                <a:gd name="T11" fmla="*/ 541 h 652"/>
                <a:gd name="T12" fmla="*/ 365 w 830"/>
                <a:gd name="T13" fmla="*/ 569 h 652"/>
                <a:gd name="T14" fmla="*/ 471 w 830"/>
                <a:gd name="T15" fmla="*/ 507 h 652"/>
                <a:gd name="T16" fmla="*/ 466 w 830"/>
                <a:gd name="T17" fmla="*/ 445 h 652"/>
                <a:gd name="T18" fmla="*/ 491 w 830"/>
                <a:gd name="T19" fmla="*/ 389 h 652"/>
                <a:gd name="T20" fmla="*/ 515 w 830"/>
                <a:gd name="T21" fmla="*/ 356 h 652"/>
                <a:gd name="T22" fmla="*/ 642 w 830"/>
                <a:gd name="T23" fmla="*/ 287 h 652"/>
                <a:gd name="T24" fmla="*/ 762 w 830"/>
                <a:gd name="T25" fmla="*/ 203 h 652"/>
                <a:gd name="T26" fmla="*/ 774 w 830"/>
                <a:gd name="T27" fmla="*/ 164 h 652"/>
                <a:gd name="T28" fmla="*/ 800 w 830"/>
                <a:gd name="T29" fmla="*/ 141 h 652"/>
                <a:gd name="T30" fmla="*/ 793 w 830"/>
                <a:gd name="T31" fmla="*/ 80 h 652"/>
                <a:gd name="T32" fmla="*/ 698 w 830"/>
                <a:gd name="T33" fmla="*/ 41 h 652"/>
                <a:gd name="T34" fmla="*/ 617 w 830"/>
                <a:gd name="T35" fmla="*/ 11 h 652"/>
                <a:gd name="T36" fmla="*/ 535 w 830"/>
                <a:gd name="T37" fmla="*/ 0 h 652"/>
                <a:gd name="T38" fmla="*/ 466 w 830"/>
                <a:gd name="T39" fmla="*/ 62 h 652"/>
                <a:gd name="T40" fmla="*/ 427 w 830"/>
                <a:gd name="T41" fmla="*/ 24 h 652"/>
                <a:gd name="T42" fmla="*/ 372 w 830"/>
                <a:gd name="T43" fmla="*/ 52 h 652"/>
                <a:gd name="T44" fmla="*/ 384 w 830"/>
                <a:gd name="T45" fmla="*/ 85 h 652"/>
                <a:gd name="T46" fmla="*/ 327 w 830"/>
                <a:gd name="T47" fmla="*/ 137 h 652"/>
                <a:gd name="T48" fmla="*/ 346 w 830"/>
                <a:gd name="T49" fmla="*/ 181 h 652"/>
                <a:gd name="T50" fmla="*/ 422 w 830"/>
                <a:gd name="T51" fmla="*/ 219 h 652"/>
                <a:gd name="T52" fmla="*/ 441 w 830"/>
                <a:gd name="T53" fmla="*/ 233 h 652"/>
                <a:gd name="T54" fmla="*/ 352 w 830"/>
                <a:gd name="T55" fmla="*/ 243 h 652"/>
                <a:gd name="T56" fmla="*/ 334 w 830"/>
                <a:gd name="T57" fmla="*/ 322 h 652"/>
                <a:gd name="T58" fmla="*/ 302 w 830"/>
                <a:gd name="T59" fmla="*/ 299 h 652"/>
                <a:gd name="T60" fmla="*/ 257 w 830"/>
                <a:gd name="T61" fmla="*/ 305 h 652"/>
                <a:gd name="T62" fmla="*/ 227 w 830"/>
                <a:gd name="T63" fmla="*/ 366 h 652"/>
                <a:gd name="T64" fmla="*/ 234 w 830"/>
                <a:gd name="T65" fmla="*/ 412 h 652"/>
                <a:gd name="T66" fmla="*/ 234 w 830"/>
                <a:gd name="T67" fmla="*/ 445 h 652"/>
                <a:gd name="T68" fmla="*/ 144 w 830"/>
                <a:gd name="T69" fmla="*/ 451 h 652"/>
                <a:gd name="T70" fmla="*/ 106 w 830"/>
                <a:gd name="T71" fmla="*/ 485 h 652"/>
                <a:gd name="T72" fmla="*/ 151 w 830"/>
                <a:gd name="T73" fmla="*/ 501 h 652"/>
                <a:gd name="T74" fmla="*/ 75 w 830"/>
                <a:gd name="T75" fmla="*/ 501 h 652"/>
                <a:gd name="T76" fmla="*/ 37 w 830"/>
                <a:gd name="T77" fmla="*/ 474 h 652"/>
                <a:gd name="T78" fmla="*/ 20 w 830"/>
                <a:gd name="T79" fmla="*/ 517 h 652"/>
                <a:gd name="T80" fmla="*/ 0 w 830"/>
                <a:gd name="T81" fmla="*/ 541 h 652"/>
                <a:gd name="T82" fmla="*/ 25 w 830"/>
                <a:gd name="T83" fmla="*/ 564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30" h="652">
                  <a:moveTo>
                    <a:pt x="25" y="564"/>
                  </a:moveTo>
                  <a:lnTo>
                    <a:pt x="50" y="585"/>
                  </a:lnTo>
                  <a:lnTo>
                    <a:pt x="75" y="585"/>
                  </a:lnTo>
                  <a:lnTo>
                    <a:pt x="106" y="603"/>
                  </a:lnTo>
                  <a:lnTo>
                    <a:pt x="106" y="642"/>
                  </a:lnTo>
                  <a:lnTo>
                    <a:pt x="157" y="646"/>
                  </a:lnTo>
                  <a:lnTo>
                    <a:pt x="214" y="642"/>
                  </a:lnTo>
                  <a:lnTo>
                    <a:pt x="251" y="652"/>
                  </a:lnTo>
                  <a:lnTo>
                    <a:pt x="296" y="642"/>
                  </a:lnTo>
                  <a:lnTo>
                    <a:pt x="327" y="619"/>
                  </a:lnTo>
                  <a:lnTo>
                    <a:pt x="270" y="557"/>
                  </a:lnTo>
                  <a:lnTo>
                    <a:pt x="270" y="541"/>
                  </a:lnTo>
                  <a:lnTo>
                    <a:pt x="339" y="585"/>
                  </a:lnTo>
                  <a:lnTo>
                    <a:pt x="365" y="569"/>
                  </a:lnTo>
                  <a:lnTo>
                    <a:pt x="403" y="529"/>
                  </a:lnTo>
                  <a:lnTo>
                    <a:pt x="471" y="507"/>
                  </a:lnTo>
                  <a:lnTo>
                    <a:pt x="498" y="490"/>
                  </a:lnTo>
                  <a:lnTo>
                    <a:pt x="466" y="445"/>
                  </a:lnTo>
                  <a:lnTo>
                    <a:pt x="460" y="404"/>
                  </a:lnTo>
                  <a:lnTo>
                    <a:pt x="491" y="389"/>
                  </a:lnTo>
                  <a:lnTo>
                    <a:pt x="478" y="361"/>
                  </a:lnTo>
                  <a:lnTo>
                    <a:pt x="515" y="356"/>
                  </a:lnTo>
                  <a:lnTo>
                    <a:pt x="554" y="326"/>
                  </a:lnTo>
                  <a:lnTo>
                    <a:pt x="642" y="287"/>
                  </a:lnTo>
                  <a:lnTo>
                    <a:pt x="712" y="233"/>
                  </a:lnTo>
                  <a:lnTo>
                    <a:pt x="762" y="203"/>
                  </a:lnTo>
                  <a:lnTo>
                    <a:pt x="813" y="181"/>
                  </a:lnTo>
                  <a:lnTo>
                    <a:pt x="774" y="164"/>
                  </a:lnTo>
                  <a:lnTo>
                    <a:pt x="762" y="137"/>
                  </a:lnTo>
                  <a:lnTo>
                    <a:pt x="800" y="141"/>
                  </a:lnTo>
                  <a:lnTo>
                    <a:pt x="830" y="119"/>
                  </a:lnTo>
                  <a:lnTo>
                    <a:pt x="793" y="80"/>
                  </a:lnTo>
                  <a:lnTo>
                    <a:pt x="755" y="46"/>
                  </a:lnTo>
                  <a:lnTo>
                    <a:pt x="698" y="41"/>
                  </a:lnTo>
                  <a:lnTo>
                    <a:pt x="674" y="52"/>
                  </a:lnTo>
                  <a:lnTo>
                    <a:pt x="617" y="11"/>
                  </a:lnTo>
                  <a:lnTo>
                    <a:pt x="586" y="0"/>
                  </a:lnTo>
                  <a:lnTo>
                    <a:pt x="535" y="0"/>
                  </a:lnTo>
                  <a:lnTo>
                    <a:pt x="491" y="29"/>
                  </a:lnTo>
                  <a:lnTo>
                    <a:pt x="466" y="62"/>
                  </a:lnTo>
                  <a:lnTo>
                    <a:pt x="441" y="29"/>
                  </a:lnTo>
                  <a:lnTo>
                    <a:pt x="427" y="24"/>
                  </a:lnTo>
                  <a:lnTo>
                    <a:pt x="396" y="24"/>
                  </a:lnTo>
                  <a:lnTo>
                    <a:pt x="372" y="52"/>
                  </a:lnTo>
                  <a:lnTo>
                    <a:pt x="372" y="68"/>
                  </a:lnTo>
                  <a:lnTo>
                    <a:pt x="384" y="85"/>
                  </a:lnTo>
                  <a:lnTo>
                    <a:pt x="339" y="90"/>
                  </a:lnTo>
                  <a:lnTo>
                    <a:pt x="327" y="137"/>
                  </a:lnTo>
                  <a:lnTo>
                    <a:pt x="327" y="158"/>
                  </a:lnTo>
                  <a:lnTo>
                    <a:pt x="346" y="181"/>
                  </a:lnTo>
                  <a:lnTo>
                    <a:pt x="415" y="191"/>
                  </a:lnTo>
                  <a:lnTo>
                    <a:pt x="422" y="219"/>
                  </a:lnTo>
                  <a:lnTo>
                    <a:pt x="466" y="226"/>
                  </a:lnTo>
                  <a:lnTo>
                    <a:pt x="441" y="233"/>
                  </a:lnTo>
                  <a:lnTo>
                    <a:pt x="390" y="233"/>
                  </a:lnTo>
                  <a:lnTo>
                    <a:pt x="352" y="243"/>
                  </a:lnTo>
                  <a:lnTo>
                    <a:pt x="327" y="276"/>
                  </a:lnTo>
                  <a:lnTo>
                    <a:pt x="334" y="322"/>
                  </a:lnTo>
                  <a:lnTo>
                    <a:pt x="339" y="326"/>
                  </a:lnTo>
                  <a:lnTo>
                    <a:pt x="302" y="299"/>
                  </a:lnTo>
                  <a:lnTo>
                    <a:pt x="277" y="281"/>
                  </a:lnTo>
                  <a:lnTo>
                    <a:pt x="257" y="305"/>
                  </a:lnTo>
                  <a:lnTo>
                    <a:pt x="220" y="332"/>
                  </a:lnTo>
                  <a:lnTo>
                    <a:pt x="227" y="366"/>
                  </a:lnTo>
                  <a:lnTo>
                    <a:pt x="245" y="394"/>
                  </a:lnTo>
                  <a:lnTo>
                    <a:pt x="234" y="412"/>
                  </a:lnTo>
                  <a:lnTo>
                    <a:pt x="251" y="434"/>
                  </a:lnTo>
                  <a:lnTo>
                    <a:pt x="234" y="445"/>
                  </a:lnTo>
                  <a:lnTo>
                    <a:pt x="188" y="445"/>
                  </a:lnTo>
                  <a:lnTo>
                    <a:pt x="144" y="451"/>
                  </a:lnTo>
                  <a:lnTo>
                    <a:pt x="112" y="456"/>
                  </a:lnTo>
                  <a:lnTo>
                    <a:pt x="106" y="485"/>
                  </a:lnTo>
                  <a:lnTo>
                    <a:pt x="151" y="485"/>
                  </a:lnTo>
                  <a:lnTo>
                    <a:pt x="151" y="501"/>
                  </a:lnTo>
                  <a:lnTo>
                    <a:pt x="112" y="501"/>
                  </a:lnTo>
                  <a:lnTo>
                    <a:pt x="75" y="501"/>
                  </a:lnTo>
                  <a:lnTo>
                    <a:pt x="62" y="513"/>
                  </a:lnTo>
                  <a:lnTo>
                    <a:pt x="37" y="474"/>
                  </a:lnTo>
                  <a:lnTo>
                    <a:pt x="20" y="490"/>
                  </a:lnTo>
                  <a:lnTo>
                    <a:pt x="20" y="517"/>
                  </a:lnTo>
                  <a:lnTo>
                    <a:pt x="25" y="529"/>
                  </a:lnTo>
                  <a:lnTo>
                    <a:pt x="0" y="541"/>
                  </a:lnTo>
                  <a:lnTo>
                    <a:pt x="6" y="557"/>
                  </a:lnTo>
                  <a:lnTo>
                    <a:pt x="25" y="564"/>
                  </a:lnTo>
                  <a:lnTo>
                    <a:pt x="25" y="564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22" name="Freeform 474"/>
            <p:cNvSpPr>
              <a:spLocks/>
            </p:cNvSpPr>
            <p:nvPr/>
          </p:nvSpPr>
          <p:spPr bwMode="auto">
            <a:xfrm>
              <a:off x="1347" y="532"/>
              <a:ext cx="106" cy="150"/>
            </a:xfrm>
            <a:custGeom>
              <a:avLst/>
              <a:gdLst>
                <a:gd name="T0" fmla="*/ 64 w 210"/>
                <a:gd name="T1" fmla="*/ 281 h 285"/>
                <a:gd name="T2" fmla="*/ 126 w 210"/>
                <a:gd name="T3" fmla="*/ 257 h 285"/>
                <a:gd name="T4" fmla="*/ 140 w 210"/>
                <a:gd name="T5" fmla="*/ 235 h 285"/>
                <a:gd name="T6" fmla="*/ 152 w 210"/>
                <a:gd name="T7" fmla="*/ 212 h 285"/>
                <a:gd name="T8" fmla="*/ 190 w 210"/>
                <a:gd name="T9" fmla="*/ 189 h 285"/>
                <a:gd name="T10" fmla="*/ 190 w 210"/>
                <a:gd name="T11" fmla="*/ 168 h 285"/>
                <a:gd name="T12" fmla="*/ 190 w 210"/>
                <a:gd name="T13" fmla="*/ 123 h 285"/>
                <a:gd name="T14" fmla="*/ 210 w 210"/>
                <a:gd name="T15" fmla="*/ 100 h 285"/>
                <a:gd name="T16" fmla="*/ 210 w 210"/>
                <a:gd name="T17" fmla="*/ 82 h 285"/>
                <a:gd name="T18" fmla="*/ 177 w 210"/>
                <a:gd name="T19" fmla="*/ 116 h 285"/>
                <a:gd name="T20" fmla="*/ 171 w 210"/>
                <a:gd name="T21" fmla="*/ 96 h 285"/>
                <a:gd name="T22" fmla="*/ 184 w 210"/>
                <a:gd name="T23" fmla="*/ 49 h 285"/>
                <a:gd name="T24" fmla="*/ 177 w 210"/>
                <a:gd name="T25" fmla="*/ 0 h 285"/>
                <a:gd name="T26" fmla="*/ 140 w 210"/>
                <a:gd name="T27" fmla="*/ 0 h 285"/>
                <a:gd name="T28" fmla="*/ 140 w 210"/>
                <a:gd name="T29" fmla="*/ 27 h 285"/>
                <a:gd name="T30" fmla="*/ 108 w 210"/>
                <a:gd name="T31" fmla="*/ 33 h 285"/>
                <a:gd name="T32" fmla="*/ 64 w 210"/>
                <a:gd name="T33" fmla="*/ 82 h 285"/>
                <a:gd name="T34" fmla="*/ 64 w 210"/>
                <a:gd name="T35" fmla="*/ 116 h 285"/>
                <a:gd name="T36" fmla="*/ 64 w 210"/>
                <a:gd name="T37" fmla="*/ 139 h 285"/>
                <a:gd name="T38" fmla="*/ 39 w 210"/>
                <a:gd name="T39" fmla="*/ 144 h 285"/>
                <a:gd name="T40" fmla="*/ 89 w 210"/>
                <a:gd name="T41" fmla="*/ 162 h 285"/>
                <a:gd name="T42" fmla="*/ 89 w 210"/>
                <a:gd name="T43" fmla="*/ 185 h 285"/>
                <a:gd name="T44" fmla="*/ 45 w 210"/>
                <a:gd name="T45" fmla="*/ 189 h 285"/>
                <a:gd name="T46" fmla="*/ 7 w 210"/>
                <a:gd name="T47" fmla="*/ 219 h 285"/>
                <a:gd name="T48" fmla="*/ 7 w 210"/>
                <a:gd name="T49" fmla="*/ 235 h 285"/>
                <a:gd name="T50" fmla="*/ 0 w 210"/>
                <a:gd name="T51" fmla="*/ 263 h 285"/>
                <a:gd name="T52" fmla="*/ 0 w 210"/>
                <a:gd name="T53" fmla="*/ 281 h 285"/>
                <a:gd name="T54" fmla="*/ 34 w 210"/>
                <a:gd name="T55" fmla="*/ 281 h 285"/>
                <a:gd name="T56" fmla="*/ 45 w 210"/>
                <a:gd name="T57" fmla="*/ 285 h 285"/>
                <a:gd name="T58" fmla="*/ 64 w 210"/>
                <a:gd name="T59" fmla="*/ 281 h 285"/>
                <a:gd name="T60" fmla="*/ 64 w 210"/>
                <a:gd name="T61" fmla="*/ 281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0" h="285">
                  <a:moveTo>
                    <a:pt x="64" y="281"/>
                  </a:moveTo>
                  <a:lnTo>
                    <a:pt x="126" y="257"/>
                  </a:lnTo>
                  <a:lnTo>
                    <a:pt x="140" y="235"/>
                  </a:lnTo>
                  <a:lnTo>
                    <a:pt x="152" y="212"/>
                  </a:lnTo>
                  <a:lnTo>
                    <a:pt x="190" y="189"/>
                  </a:lnTo>
                  <a:lnTo>
                    <a:pt x="190" y="168"/>
                  </a:lnTo>
                  <a:lnTo>
                    <a:pt x="190" y="123"/>
                  </a:lnTo>
                  <a:lnTo>
                    <a:pt x="210" y="100"/>
                  </a:lnTo>
                  <a:lnTo>
                    <a:pt x="210" y="82"/>
                  </a:lnTo>
                  <a:lnTo>
                    <a:pt x="177" y="116"/>
                  </a:lnTo>
                  <a:lnTo>
                    <a:pt x="171" y="96"/>
                  </a:lnTo>
                  <a:lnTo>
                    <a:pt x="184" y="49"/>
                  </a:lnTo>
                  <a:lnTo>
                    <a:pt x="177" y="0"/>
                  </a:lnTo>
                  <a:lnTo>
                    <a:pt x="140" y="0"/>
                  </a:lnTo>
                  <a:lnTo>
                    <a:pt x="140" y="27"/>
                  </a:lnTo>
                  <a:lnTo>
                    <a:pt x="108" y="33"/>
                  </a:lnTo>
                  <a:lnTo>
                    <a:pt x="64" y="82"/>
                  </a:lnTo>
                  <a:lnTo>
                    <a:pt x="64" y="116"/>
                  </a:lnTo>
                  <a:lnTo>
                    <a:pt x="64" y="139"/>
                  </a:lnTo>
                  <a:lnTo>
                    <a:pt x="39" y="144"/>
                  </a:lnTo>
                  <a:lnTo>
                    <a:pt x="89" y="162"/>
                  </a:lnTo>
                  <a:lnTo>
                    <a:pt x="89" y="185"/>
                  </a:lnTo>
                  <a:lnTo>
                    <a:pt x="45" y="189"/>
                  </a:lnTo>
                  <a:lnTo>
                    <a:pt x="7" y="219"/>
                  </a:lnTo>
                  <a:lnTo>
                    <a:pt x="7" y="235"/>
                  </a:lnTo>
                  <a:lnTo>
                    <a:pt x="0" y="263"/>
                  </a:lnTo>
                  <a:lnTo>
                    <a:pt x="0" y="281"/>
                  </a:lnTo>
                  <a:lnTo>
                    <a:pt x="34" y="281"/>
                  </a:lnTo>
                  <a:lnTo>
                    <a:pt x="45" y="285"/>
                  </a:lnTo>
                  <a:lnTo>
                    <a:pt x="64" y="281"/>
                  </a:lnTo>
                  <a:lnTo>
                    <a:pt x="64" y="281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23" name="Freeform 475"/>
            <p:cNvSpPr>
              <a:spLocks/>
            </p:cNvSpPr>
            <p:nvPr/>
          </p:nvSpPr>
          <p:spPr bwMode="auto">
            <a:xfrm>
              <a:off x="1347" y="532"/>
              <a:ext cx="106" cy="150"/>
            </a:xfrm>
            <a:custGeom>
              <a:avLst/>
              <a:gdLst>
                <a:gd name="T0" fmla="*/ 64 w 210"/>
                <a:gd name="T1" fmla="*/ 281 h 285"/>
                <a:gd name="T2" fmla="*/ 126 w 210"/>
                <a:gd name="T3" fmla="*/ 257 h 285"/>
                <a:gd name="T4" fmla="*/ 140 w 210"/>
                <a:gd name="T5" fmla="*/ 235 h 285"/>
                <a:gd name="T6" fmla="*/ 152 w 210"/>
                <a:gd name="T7" fmla="*/ 212 h 285"/>
                <a:gd name="T8" fmla="*/ 190 w 210"/>
                <a:gd name="T9" fmla="*/ 189 h 285"/>
                <a:gd name="T10" fmla="*/ 190 w 210"/>
                <a:gd name="T11" fmla="*/ 168 h 285"/>
                <a:gd name="T12" fmla="*/ 190 w 210"/>
                <a:gd name="T13" fmla="*/ 123 h 285"/>
                <a:gd name="T14" fmla="*/ 210 w 210"/>
                <a:gd name="T15" fmla="*/ 100 h 285"/>
                <a:gd name="T16" fmla="*/ 210 w 210"/>
                <a:gd name="T17" fmla="*/ 82 h 285"/>
                <a:gd name="T18" fmla="*/ 177 w 210"/>
                <a:gd name="T19" fmla="*/ 116 h 285"/>
                <a:gd name="T20" fmla="*/ 171 w 210"/>
                <a:gd name="T21" fmla="*/ 96 h 285"/>
                <a:gd name="T22" fmla="*/ 184 w 210"/>
                <a:gd name="T23" fmla="*/ 49 h 285"/>
                <a:gd name="T24" fmla="*/ 177 w 210"/>
                <a:gd name="T25" fmla="*/ 0 h 285"/>
                <a:gd name="T26" fmla="*/ 140 w 210"/>
                <a:gd name="T27" fmla="*/ 0 h 285"/>
                <a:gd name="T28" fmla="*/ 140 w 210"/>
                <a:gd name="T29" fmla="*/ 27 h 285"/>
                <a:gd name="T30" fmla="*/ 108 w 210"/>
                <a:gd name="T31" fmla="*/ 33 h 285"/>
                <a:gd name="T32" fmla="*/ 64 w 210"/>
                <a:gd name="T33" fmla="*/ 82 h 285"/>
                <a:gd name="T34" fmla="*/ 64 w 210"/>
                <a:gd name="T35" fmla="*/ 116 h 285"/>
                <a:gd name="T36" fmla="*/ 64 w 210"/>
                <a:gd name="T37" fmla="*/ 139 h 285"/>
                <a:gd name="T38" fmla="*/ 39 w 210"/>
                <a:gd name="T39" fmla="*/ 144 h 285"/>
                <a:gd name="T40" fmla="*/ 89 w 210"/>
                <a:gd name="T41" fmla="*/ 162 h 285"/>
                <a:gd name="T42" fmla="*/ 89 w 210"/>
                <a:gd name="T43" fmla="*/ 185 h 285"/>
                <a:gd name="T44" fmla="*/ 45 w 210"/>
                <a:gd name="T45" fmla="*/ 189 h 285"/>
                <a:gd name="T46" fmla="*/ 7 w 210"/>
                <a:gd name="T47" fmla="*/ 219 h 285"/>
                <a:gd name="T48" fmla="*/ 7 w 210"/>
                <a:gd name="T49" fmla="*/ 235 h 285"/>
                <a:gd name="T50" fmla="*/ 0 w 210"/>
                <a:gd name="T51" fmla="*/ 263 h 285"/>
                <a:gd name="T52" fmla="*/ 0 w 210"/>
                <a:gd name="T53" fmla="*/ 281 h 285"/>
                <a:gd name="T54" fmla="*/ 34 w 210"/>
                <a:gd name="T55" fmla="*/ 281 h 285"/>
                <a:gd name="T56" fmla="*/ 45 w 210"/>
                <a:gd name="T57" fmla="*/ 285 h 285"/>
                <a:gd name="T58" fmla="*/ 64 w 210"/>
                <a:gd name="T59" fmla="*/ 281 h 285"/>
                <a:gd name="T60" fmla="*/ 64 w 210"/>
                <a:gd name="T61" fmla="*/ 281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0" h="285">
                  <a:moveTo>
                    <a:pt x="64" y="281"/>
                  </a:moveTo>
                  <a:lnTo>
                    <a:pt x="126" y="257"/>
                  </a:lnTo>
                  <a:lnTo>
                    <a:pt x="140" y="235"/>
                  </a:lnTo>
                  <a:lnTo>
                    <a:pt x="152" y="212"/>
                  </a:lnTo>
                  <a:lnTo>
                    <a:pt x="190" y="189"/>
                  </a:lnTo>
                  <a:lnTo>
                    <a:pt x="190" y="168"/>
                  </a:lnTo>
                  <a:lnTo>
                    <a:pt x="190" y="123"/>
                  </a:lnTo>
                  <a:lnTo>
                    <a:pt x="210" y="100"/>
                  </a:lnTo>
                  <a:lnTo>
                    <a:pt x="210" y="82"/>
                  </a:lnTo>
                  <a:lnTo>
                    <a:pt x="177" y="116"/>
                  </a:lnTo>
                  <a:lnTo>
                    <a:pt x="171" y="96"/>
                  </a:lnTo>
                  <a:lnTo>
                    <a:pt x="184" y="49"/>
                  </a:lnTo>
                  <a:lnTo>
                    <a:pt x="177" y="0"/>
                  </a:lnTo>
                  <a:lnTo>
                    <a:pt x="140" y="0"/>
                  </a:lnTo>
                  <a:lnTo>
                    <a:pt x="140" y="27"/>
                  </a:lnTo>
                  <a:lnTo>
                    <a:pt x="108" y="33"/>
                  </a:lnTo>
                  <a:lnTo>
                    <a:pt x="64" y="82"/>
                  </a:lnTo>
                  <a:lnTo>
                    <a:pt x="64" y="116"/>
                  </a:lnTo>
                  <a:lnTo>
                    <a:pt x="64" y="139"/>
                  </a:lnTo>
                  <a:lnTo>
                    <a:pt x="39" y="144"/>
                  </a:lnTo>
                  <a:lnTo>
                    <a:pt x="89" y="162"/>
                  </a:lnTo>
                  <a:lnTo>
                    <a:pt x="89" y="185"/>
                  </a:lnTo>
                  <a:lnTo>
                    <a:pt x="45" y="189"/>
                  </a:lnTo>
                  <a:lnTo>
                    <a:pt x="7" y="219"/>
                  </a:lnTo>
                  <a:lnTo>
                    <a:pt x="7" y="235"/>
                  </a:lnTo>
                  <a:lnTo>
                    <a:pt x="0" y="263"/>
                  </a:lnTo>
                  <a:lnTo>
                    <a:pt x="0" y="281"/>
                  </a:lnTo>
                  <a:lnTo>
                    <a:pt x="34" y="281"/>
                  </a:lnTo>
                  <a:lnTo>
                    <a:pt x="45" y="285"/>
                  </a:lnTo>
                  <a:lnTo>
                    <a:pt x="64" y="281"/>
                  </a:lnTo>
                  <a:lnTo>
                    <a:pt x="64" y="281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24" name="Freeform 476"/>
            <p:cNvSpPr>
              <a:spLocks/>
            </p:cNvSpPr>
            <p:nvPr/>
          </p:nvSpPr>
          <p:spPr bwMode="auto">
            <a:xfrm>
              <a:off x="1330" y="552"/>
              <a:ext cx="23" cy="27"/>
            </a:xfrm>
            <a:custGeom>
              <a:avLst/>
              <a:gdLst>
                <a:gd name="T0" fmla="*/ 30 w 44"/>
                <a:gd name="T1" fmla="*/ 5 h 50"/>
                <a:gd name="T2" fmla="*/ 6 w 44"/>
                <a:gd name="T3" fmla="*/ 0 h 50"/>
                <a:gd name="T4" fmla="*/ 0 w 44"/>
                <a:gd name="T5" fmla="*/ 39 h 50"/>
                <a:gd name="T6" fmla="*/ 11 w 44"/>
                <a:gd name="T7" fmla="*/ 50 h 50"/>
                <a:gd name="T8" fmla="*/ 24 w 44"/>
                <a:gd name="T9" fmla="*/ 39 h 50"/>
                <a:gd name="T10" fmla="*/ 44 w 44"/>
                <a:gd name="T11" fmla="*/ 22 h 50"/>
                <a:gd name="T12" fmla="*/ 30 w 44"/>
                <a:gd name="T13" fmla="*/ 5 h 50"/>
                <a:gd name="T14" fmla="*/ 30 w 44"/>
                <a:gd name="T15" fmla="*/ 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50">
                  <a:moveTo>
                    <a:pt x="30" y="5"/>
                  </a:moveTo>
                  <a:lnTo>
                    <a:pt x="6" y="0"/>
                  </a:lnTo>
                  <a:lnTo>
                    <a:pt x="0" y="39"/>
                  </a:lnTo>
                  <a:lnTo>
                    <a:pt x="11" y="50"/>
                  </a:lnTo>
                  <a:lnTo>
                    <a:pt x="24" y="39"/>
                  </a:lnTo>
                  <a:lnTo>
                    <a:pt x="44" y="22"/>
                  </a:lnTo>
                  <a:lnTo>
                    <a:pt x="30" y="5"/>
                  </a:lnTo>
                  <a:lnTo>
                    <a:pt x="30" y="5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25" name="Freeform 477"/>
            <p:cNvSpPr>
              <a:spLocks/>
            </p:cNvSpPr>
            <p:nvPr/>
          </p:nvSpPr>
          <p:spPr bwMode="auto">
            <a:xfrm>
              <a:off x="1330" y="552"/>
              <a:ext cx="23" cy="27"/>
            </a:xfrm>
            <a:custGeom>
              <a:avLst/>
              <a:gdLst>
                <a:gd name="T0" fmla="*/ 30 w 44"/>
                <a:gd name="T1" fmla="*/ 5 h 50"/>
                <a:gd name="T2" fmla="*/ 6 w 44"/>
                <a:gd name="T3" fmla="*/ 0 h 50"/>
                <a:gd name="T4" fmla="*/ 0 w 44"/>
                <a:gd name="T5" fmla="*/ 39 h 50"/>
                <a:gd name="T6" fmla="*/ 11 w 44"/>
                <a:gd name="T7" fmla="*/ 50 h 50"/>
                <a:gd name="T8" fmla="*/ 24 w 44"/>
                <a:gd name="T9" fmla="*/ 39 h 50"/>
                <a:gd name="T10" fmla="*/ 44 w 44"/>
                <a:gd name="T11" fmla="*/ 22 h 50"/>
                <a:gd name="T12" fmla="*/ 30 w 44"/>
                <a:gd name="T13" fmla="*/ 5 h 50"/>
                <a:gd name="T14" fmla="*/ 30 w 44"/>
                <a:gd name="T15" fmla="*/ 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50">
                  <a:moveTo>
                    <a:pt x="30" y="5"/>
                  </a:moveTo>
                  <a:lnTo>
                    <a:pt x="6" y="0"/>
                  </a:lnTo>
                  <a:lnTo>
                    <a:pt x="0" y="39"/>
                  </a:lnTo>
                  <a:lnTo>
                    <a:pt x="11" y="50"/>
                  </a:lnTo>
                  <a:lnTo>
                    <a:pt x="24" y="39"/>
                  </a:lnTo>
                  <a:lnTo>
                    <a:pt x="44" y="22"/>
                  </a:lnTo>
                  <a:lnTo>
                    <a:pt x="30" y="5"/>
                  </a:lnTo>
                  <a:lnTo>
                    <a:pt x="30" y="5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26" name="Freeform 478"/>
            <p:cNvSpPr>
              <a:spLocks/>
            </p:cNvSpPr>
            <p:nvPr/>
          </p:nvSpPr>
          <p:spPr bwMode="auto">
            <a:xfrm>
              <a:off x="1223" y="722"/>
              <a:ext cx="124" cy="187"/>
            </a:xfrm>
            <a:custGeom>
              <a:avLst/>
              <a:gdLst>
                <a:gd name="T0" fmla="*/ 182 w 239"/>
                <a:gd name="T1" fmla="*/ 337 h 353"/>
                <a:gd name="T2" fmla="*/ 215 w 239"/>
                <a:gd name="T3" fmla="*/ 315 h 353"/>
                <a:gd name="T4" fmla="*/ 215 w 239"/>
                <a:gd name="T5" fmla="*/ 292 h 353"/>
                <a:gd name="T6" fmla="*/ 239 w 239"/>
                <a:gd name="T7" fmla="*/ 269 h 353"/>
                <a:gd name="T8" fmla="*/ 239 w 239"/>
                <a:gd name="T9" fmla="*/ 236 h 353"/>
                <a:gd name="T10" fmla="*/ 202 w 239"/>
                <a:gd name="T11" fmla="*/ 207 h 353"/>
                <a:gd name="T12" fmla="*/ 165 w 239"/>
                <a:gd name="T13" fmla="*/ 212 h 353"/>
                <a:gd name="T14" fmla="*/ 139 w 239"/>
                <a:gd name="T15" fmla="*/ 202 h 353"/>
                <a:gd name="T16" fmla="*/ 121 w 239"/>
                <a:gd name="T17" fmla="*/ 174 h 353"/>
                <a:gd name="T18" fmla="*/ 101 w 239"/>
                <a:gd name="T19" fmla="*/ 164 h 353"/>
                <a:gd name="T20" fmla="*/ 94 w 239"/>
                <a:gd name="T21" fmla="*/ 123 h 353"/>
                <a:gd name="T22" fmla="*/ 134 w 239"/>
                <a:gd name="T23" fmla="*/ 123 h 353"/>
                <a:gd name="T24" fmla="*/ 145 w 239"/>
                <a:gd name="T25" fmla="*/ 117 h 353"/>
                <a:gd name="T26" fmla="*/ 127 w 239"/>
                <a:gd name="T27" fmla="*/ 89 h 353"/>
                <a:gd name="T28" fmla="*/ 145 w 239"/>
                <a:gd name="T29" fmla="*/ 89 h 353"/>
                <a:gd name="T30" fmla="*/ 151 w 239"/>
                <a:gd name="T31" fmla="*/ 56 h 353"/>
                <a:gd name="T32" fmla="*/ 127 w 239"/>
                <a:gd name="T33" fmla="*/ 45 h 353"/>
                <a:gd name="T34" fmla="*/ 81 w 239"/>
                <a:gd name="T35" fmla="*/ 56 h 353"/>
                <a:gd name="T36" fmla="*/ 64 w 239"/>
                <a:gd name="T37" fmla="*/ 56 h 353"/>
                <a:gd name="T38" fmla="*/ 64 w 239"/>
                <a:gd name="T39" fmla="*/ 45 h 353"/>
                <a:gd name="T40" fmla="*/ 64 w 239"/>
                <a:gd name="T41" fmla="*/ 39 h 353"/>
                <a:gd name="T42" fmla="*/ 51 w 239"/>
                <a:gd name="T43" fmla="*/ 11 h 353"/>
                <a:gd name="T44" fmla="*/ 0 w 239"/>
                <a:gd name="T45" fmla="*/ 0 h 353"/>
                <a:gd name="T46" fmla="*/ 0 w 239"/>
                <a:gd name="T47" fmla="*/ 21 h 353"/>
                <a:gd name="T48" fmla="*/ 6 w 239"/>
                <a:gd name="T49" fmla="*/ 61 h 353"/>
                <a:gd name="T50" fmla="*/ 13 w 239"/>
                <a:gd name="T51" fmla="*/ 78 h 353"/>
                <a:gd name="T52" fmla="*/ 39 w 239"/>
                <a:gd name="T53" fmla="*/ 78 h 353"/>
                <a:gd name="T54" fmla="*/ 44 w 239"/>
                <a:gd name="T55" fmla="*/ 107 h 353"/>
                <a:gd name="T56" fmla="*/ 32 w 239"/>
                <a:gd name="T57" fmla="*/ 135 h 353"/>
                <a:gd name="T58" fmla="*/ 19 w 239"/>
                <a:gd name="T59" fmla="*/ 179 h 353"/>
                <a:gd name="T60" fmla="*/ 19 w 239"/>
                <a:gd name="T61" fmla="*/ 202 h 353"/>
                <a:gd name="T62" fmla="*/ 44 w 239"/>
                <a:gd name="T63" fmla="*/ 212 h 353"/>
                <a:gd name="T64" fmla="*/ 64 w 239"/>
                <a:gd name="T65" fmla="*/ 236 h 353"/>
                <a:gd name="T66" fmla="*/ 58 w 239"/>
                <a:gd name="T67" fmla="*/ 269 h 353"/>
                <a:gd name="T68" fmla="*/ 76 w 239"/>
                <a:gd name="T69" fmla="*/ 287 h 353"/>
                <a:gd name="T70" fmla="*/ 101 w 239"/>
                <a:gd name="T71" fmla="*/ 331 h 353"/>
                <a:gd name="T72" fmla="*/ 127 w 239"/>
                <a:gd name="T73" fmla="*/ 353 h 353"/>
                <a:gd name="T74" fmla="*/ 171 w 239"/>
                <a:gd name="T75" fmla="*/ 353 h 353"/>
                <a:gd name="T76" fmla="*/ 182 w 239"/>
                <a:gd name="T77" fmla="*/ 337 h 353"/>
                <a:gd name="T78" fmla="*/ 182 w 239"/>
                <a:gd name="T79" fmla="*/ 337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9" h="353">
                  <a:moveTo>
                    <a:pt x="182" y="337"/>
                  </a:moveTo>
                  <a:lnTo>
                    <a:pt x="215" y="315"/>
                  </a:lnTo>
                  <a:lnTo>
                    <a:pt x="215" y="292"/>
                  </a:lnTo>
                  <a:lnTo>
                    <a:pt x="239" y="269"/>
                  </a:lnTo>
                  <a:lnTo>
                    <a:pt x="239" y="236"/>
                  </a:lnTo>
                  <a:lnTo>
                    <a:pt x="202" y="207"/>
                  </a:lnTo>
                  <a:lnTo>
                    <a:pt x="165" y="212"/>
                  </a:lnTo>
                  <a:lnTo>
                    <a:pt x="139" y="202"/>
                  </a:lnTo>
                  <a:lnTo>
                    <a:pt x="121" y="174"/>
                  </a:lnTo>
                  <a:lnTo>
                    <a:pt x="101" y="164"/>
                  </a:lnTo>
                  <a:lnTo>
                    <a:pt x="94" y="123"/>
                  </a:lnTo>
                  <a:lnTo>
                    <a:pt x="134" y="123"/>
                  </a:lnTo>
                  <a:lnTo>
                    <a:pt x="145" y="117"/>
                  </a:lnTo>
                  <a:lnTo>
                    <a:pt x="127" y="89"/>
                  </a:lnTo>
                  <a:lnTo>
                    <a:pt x="145" y="89"/>
                  </a:lnTo>
                  <a:lnTo>
                    <a:pt x="151" y="56"/>
                  </a:lnTo>
                  <a:lnTo>
                    <a:pt x="127" y="45"/>
                  </a:lnTo>
                  <a:lnTo>
                    <a:pt x="81" y="56"/>
                  </a:lnTo>
                  <a:lnTo>
                    <a:pt x="64" y="56"/>
                  </a:lnTo>
                  <a:lnTo>
                    <a:pt x="64" y="45"/>
                  </a:lnTo>
                  <a:lnTo>
                    <a:pt x="64" y="39"/>
                  </a:lnTo>
                  <a:lnTo>
                    <a:pt x="51" y="11"/>
                  </a:lnTo>
                  <a:lnTo>
                    <a:pt x="0" y="0"/>
                  </a:lnTo>
                  <a:lnTo>
                    <a:pt x="0" y="21"/>
                  </a:lnTo>
                  <a:lnTo>
                    <a:pt x="6" y="61"/>
                  </a:lnTo>
                  <a:lnTo>
                    <a:pt x="13" y="78"/>
                  </a:lnTo>
                  <a:lnTo>
                    <a:pt x="39" y="78"/>
                  </a:lnTo>
                  <a:lnTo>
                    <a:pt x="44" y="107"/>
                  </a:lnTo>
                  <a:lnTo>
                    <a:pt x="32" y="135"/>
                  </a:lnTo>
                  <a:lnTo>
                    <a:pt x="19" y="179"/>
                  </a:lnTo>
                  <a:lnTo>
                    <a:pt x="19" y="202"/>
                  </a:lnTo>
                  <a:lnTo>
                    <a:pt x="44" y="212"/>
                  </a:lnTo>
                  <a:lnTo>
                    <a:pt x="64" y="236"/>
                  </a:lnTo>
                  <a:lnTo>
                    <a:pt x="58" y="269"/>
                  </a:lnTo>
                  <a:lnTo>
                    <a:pt x="76" y="287"/>
                  </a:lnTo>
                  <a:lnTo>
                    <a:pt x="101" y="331"/>
                  </a:lnTo>
                  <a:lnTo>
                    <a:pt x="127" y="353"/>
                  </a:lnTo>
                  <a:lnTo>
                    <a:pt x="171" y="353"/>
                  </a:lnTo>
                  <a:lnTo>
                    <a:pt x="182" y="337"/>
                  </a:lnTo>
                  <a:lnTo>
                    <a:pt x="182" y="337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27" name="Freeform 479"/>
            <p:cNvSpPr>
              <a:spLocks/>
            </p:cNvSpPr>
            <p:nvPr/>
          </p:nvSpPr>
          <p:spPr bwMode="auto">
            <a:xfrm>
              <a:off x="1223" y="722"/>
              <a:ext cx="124" cy="187"/>
            </a:xfrm>
            <a:custGeom>
              <a:avLst/>
              <a:gdLst>
                <a:gd name="T0" fmla="*/ 182 w 239"/>
                <a:gd name="T1" fmla="*/ 337 h 353"/>
                <a:gd name="T2" fmla="*/ 215 w 239"/>
                <a:gd name="T3" fmla="*/ 315 h 353"/>
                <a:gd name="T4" fmla="*/ 215 w 239"/>
                <a:gd name="T5" fmla="*/ 292 h 353"/>
                <a:gd name="T6" fmla="*/ 239 w 239"/>
                <a:gd name="T7" fmla="*/ 269 h 353"/>
                <a:gd name="T8" fmla="*/ 239 w 239"/>
                <a:gd name="T9" fmla="*/ 236 h 353"/>
                <a:gd name="T10" fmla="*/ 202 w 239"/>
                <a:gd name="T11" fmla="*/ 207 h 353"/>
                <a:gd name="T12" fmla="*/ 165 w 239"/>
                <a:gd name="T13" fmla="*/ 212 h 353"/>
                <a:gd name="T14" fmla="*/ 139 w 239"/>
                <a:gd name="T15" fmla="*/ 202 h 353"/>
                <a:gd name="T16" fmla="*/ 121 w 239"/>
                <a:gd name="T17" fmla="*/ 174 h 353"/>
                <a:gd name="T18" fmla="*/ 101 w 239"/>
                <a:gd name="T19" fmla="*/ 164 h 353"/>
                <a:gd name="T20" fmla="*/ 94 w 239"/>
                <a:gd name="T21" fmla="*/ 123 h 353"/>
                <a:gd name="T22" fmla="*/ 134 w 239"/>
                <a:gd name="T23" fmla="*/ 123 h 353"/>
                <a:gd name="T24" fmla="*/ 145 w 239"/>
                <a:gd name="T25" fmla="*/ 117 h 353"/>
                <a:gd name="T26" fmla="*/ 127 w 239"/>
                <a:gd name="T27" fmla="*/ 89 h 353"/>
                <a:gd name="T28" fmla="*/ 145 w 239"/>
                <a:gd name="T29" fmla="*/ 89 h 353"/>
                <a:gd name="T30" fmla="*/ 151 w 239"/>
                <a:gd name="T31" fmla="*/ 56 h 353"/>
                <a:gd name="T32" fmla="*/ 127 w 239"/>
                <a:gd name="T33" fmla="*/ 45 h 353"/>
                <a:gd name="T34" fmla="*/ 81 w 239"/>
                <a:gd name="T35" fmla="*/ 56 h 353"/>
                <a:gd name="T36" fmla="*/ 64 w 239"/>
                <a:gd name="T37" fmla="*/ 56 h 353"/>
                <a:gd name="T38" fmla="*/ 64 w 239"/>
                <a:gd name="T39" fmla="*/ 45 h 353"/>
                <a:gd name="T40" fmla="*/ 64 w 239"/>
                <a:gd name="T41" fmla="*/ 39 h 353"/>
                <a:gd name="T42" fmla="*/ 51 w 239"/>
                <a:gd name="T43" fmla="*/ 11 h 353"/>
                <a:gd name="T44" fmla="*/ 0 w 239"/>
                <a:gd name="T45" fmla="*/ 0 h 353"/>
                <a:gd name="T46" fmla="*/ 0 w 239"/>
                <a:gd name="T47" fmla="*/ 21 h 353"/>
                <a:gd name="T48" fmla="*/ 6 w 239"/>
                <a:gd name="T49" fmla="*/ 61 h 353"/>
                <a:gd name="T50" fmla="*/ 13 w 239"/>
                <a:gd name="T51" fmla="*/ 78 h 353"/>
                <a:gd name="T52" fmla="*/ 39 w 239"/>
                <a:gd name="T53" fmla="*/ 78 h 353"/>
                <a:gd name="T54" fmla="*/ 44 w 239"/>
                <a:gd name="T55" fmla="*/ 107 h 353"/>
                <a:gd name="T56" fmla="*/ 32 w 239"/>
                <a:gd name="T57" fmla="*/ 135 h 353"/>
                <a:gd name="T58" fmla="*/ 19 w 239"/>
                <a:gd name="T59" fmla="*/ 179 h 353"/>
                <a:gd name="T60" fmla="*/ 19 w 239"/>
                <a:gd name="T61" fmla="*/ 202 h 353"/>
                <a:gd name="T62" fmla="*/ 44 w 239"/>
                <a:gd name="T63" fmla="*/ 212 h 353"/>
                <a:gd name="T64" fmla="*/ 64 w 239"/>
                <a:gd name="T65" fmla="*/ 236 h 353"/>
                <a:gd name="T66" fmla="*/ 58 w 239"/>
                <a:gd name="T67" fmla="*/ 269 h 353"/>
                <a:gd name="T68" fmla="*/ 76 w 239"/>
                <a:gd name="T69" fmla="*/ 287 h 353"/>
                <a:gd name="T70" fmla="*/ 101 w 239"/>
                <a:gd name="T71" fmla="*/ 331 h 353"/>
                <a:gd name="T72" fmla="*/ 127 w 239"/>
                <a:gd name="T73" fmla="*/ 353 h 353"/>
                <a:gd name="T74" fmla="*/ 171 w 239"/>
                <a:gd name="T75" fmla="*/ 353 h 353"/>
                <a:gd name="T76" fmla="*/ 182 w 239"/>
                <a:gd name="T77" fmla="*/ 337 h 353"/>
                <a:gd name="T78" fmla="*/ 182 w 239"/>
                <a:gd name="T79" fmla="*/ 337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9" h="353">
                  <a:moveTo>
                    <a:pt x="182" y="337"/>
                  </a:moveTo>
                  <a:lnTo>
                    <a:pt x="215" y="315"/>
                  </a:lnTo>
                  <a:lnTo>
                    <a:pt x="215" y="292"/>
                  </a:lnTo>
                  <a:lnTo>
                    <a:pt x="239" y="269"/>
                  </a:lnTo>
                  <a:lnTo>
                    <a:pt x="239" y="236"/>
                  </a:lnTo>
                  <a:lnTo>
                    <a:pt x="202" y="207"/>
                  </a:lnTo>
                  <a:lnTo>
                    <a:pt x="165" y="212"/>
                  </a:lnTo>
                  <a:lnTo>
                    <a:pt x="139" y="202"/>
                  </a:lnTo>
                  <a:lnTo>
                    <a:pt x="121" y="174"/>
                  </a:lnTo>
                  <a:lnTo>
                    <a:pt x="101" y="164"/>
                  </a:lnTo>
                  <a:lnTo>
                    <a:pt x="94" y="123"/>
                  </a:lnTo>
                  <a:lnTo>
                    <a:pt x="134" y="123"/>
                  </a:lnTo>
                  <a:lnTo>
                    <a:pt x="145" y="117"/>
                  </a:lnTo>
                  <a:lnTo>
                    <a:pt x="127" y="89"/>
                  </a:lnTo>
                  <a:lnTo>
                    <a:pt x="145" y="89"/>
                  </a:lnTo>
                  <a:lnTo>
                    <a:pt x="151" y="56"/>
                  </a:lnTo>
                  <a:lnTo>
                    <a:pt x="127" y="45"/>
                  </a:lnTo>
                  <a:lnTo>
                    <a:pt x="81" y="56"/>
                  </a:lnTo>
                  <a:lnTo>
                    <a:pt x="64" y="56"/>
                  </a:lnTo>
                  <a:lnTo>
                    <a:pt x="64" y="45"/>
                  </a:lnTo>
                  <a:lnTo>
                    <a:pt x="64" y="39"/>
                  </a:lnTo>
                  <a:lnTo>
                    <a:pt x="51" y="11"/>
                  </a:lnTo>
                  <a:lnTo>
                    <a:pt x="0" y="0"/>
                  </a:lnTo>
                  <a:lnTo>
                    <a:pt x="0" y="21"/>
                  </a:lnTo>
                  <a:lnTo>
                    <a:pt x="6" y="61"/>
                  </a:lnTo>
                  <a:lnTo>
                    <a:pt x="13" y="78"/>
                  </a:lnTo>
                  <a:lnTo>
                    <a:pt x="39" y="78"/>
                  </a:lnTo>
                  <a:lnTo>
                    <a:pt x="44" y="107"/>
                  </a:lnTo>
                  <a:lnTo>
                    <a:pt x="32" y="135"/>
                  </a:lnTo>
                  <a:lnTo>
                    <a:pt x="19" y="179"/>
                  </a:lnTo>
                  <a:lnTo>
                    <a:pt x="19" y="202"/>
                  </a:lnTo>
                  <a:lnTo>
                    <a:pt x="44" y="212"/>
                  </a:lnTo>
                  <a:lnTo>
                    <a:pt x="64" y="236"/>
                  </a:lnTo>
                  <a:lnTo>
                    <a:pt x="58" y="269"/>
                  </a:lnTo>
                  <a:lnTo>
                    <a:pt x="76" y="287"/>
                  </a:lnTo>
                  <a:lnTo>
                    <a:pt x="101" y="331"/>
                  </a:lnTo>
                  <a:lnTo>
                    <a:pt x="127" y="353"/>
                  </a:lnTo>
                  <a:lnTo>
                    <a:pt x="171" y="353"/>
                  </a:lnTo>
                  <a:lnTo>
                    <a:pt x="182" y="337"/>
                  </a:lnTo>
                  <a:lnTo>
                    <a:pt x="182" y="337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28" name="Freeform 480"/>
            <p:cNvSpPr>
              <a:spLocks/>
            </p:cNvSpPr>
            <p:nvPr/>
          </p:nvSpPr>
          <p:spPr bwMode="auto">
            <a:xfrm>
              <a:off x="1295" y="692"/>
              <a:ext cx="38" cy="27"/>
            </a:xfrm>
            <a:custGeom>
              <a:avLst/>
              <a:gdLst>
                <a:gd name="T0" fmla="*/ 32 w 76"/>
                <a:gd name="T1" fmla="*/ 12 h 51"/>
                <a:gd name="T2" fmla="*/ 0 w 76"/>
                <a:gd name="T3" fmla="*/ 22 h 51"/>
                <a:gd name="T4" fmla="*/ 0 w 76"/>
                <a:gd name="T5" fmla="*/ 51 h 51"/>
                <a:gd name="T6" fmla="*/ 43 w 76"/>
                <a:gd name="T7" fmla="*/ 46 h 51"/>
                <a:gd name="T8" fmla="*/ 76 w 76"/>
                <a:gd name="T9" fmla="*/ 0 h 51"/>
                <a:gd name="T10" fmla="*/ 32 w 76"/>
                <a:gd name="T11" fmla="*/ 12 h 51"/>
                <a:gd name="T12" fmla="*/ 32 w 76"/>
                <a:gd name="T13" fmla="*/ 1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51">
                  <a:moveTo>
                    <a:pt x="32" y="12"/>
                  </a:moveTo>
                  <a:lnTo>
                    <a:pt x="0" y="22"/>
                  </a:lnTo>
                  <a:lnTo>
                    <a:pt x="0" y="51"/>
                  </a:lnTo>
                  <a:lnTo>
                    <a:pt x="43" y="46"/>
                  </a:lnTo>
                  <a:lnTo>
                    <a:pt x="76" y="0"/>
                  </a:lnTo>
                  <a:lnTo>
                    <a:pt x="32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29" name="Freeform 481"/>
            <p:cNvSpPr>
              <a:spLocks/>
            </p:cNvSpPr>
            <p:nvPr/>
          </p:nvSpPr>
          <p:spPr bwMode="auto">
            <a:xfrm>
              <a:off x="1295" y="692"/>
              <a:ext cx="38" cy="27"/>
            </a:xfrm>
            <a:custGeom>
              <a:avLst/>
              <a:gdLst>
                <a:gd name="T0" fmla="*/ 32 w 76"/>
                <a:gd name="T1" fmla="*/ 12 h 51"/>
                <a:gd name="T2" fmla="*/ 0 w 76"/>
                <a:gd name="T3" fmla="*/ 22 h 51"/>
                <a:gd name="T4" fmla="*/ 0 w 76"/>
                <a:gd name="T5" fmla="*/ 51 h 51"/>
                <a:gd name="T6" fmla="*/ 43 w 76"/>
                <a:gd name="T7" fmla="*/ 46 h 51"/>
                <a:gd name="T8" fmla="*/ 76 w 76"/>
                <a:gd name="T9" fmla="*/ 0 h 51"/>
                <a:gd name="T10" fmla="*/ 32 w 76"/>
                <a:gd name="T11" fmla="*/ 12 h 51"/>
                <a:gd name="T12" fmla="*/ 32 w 76"/>
                <a:gd name="T13" fmla="*/ 1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51">
                  <a:moveTo>
                    <a:pt x="32" y="12"/>
                  </a:moveTo>
                  <a:lnTo>
                    <a:pt x="0" y="22"/>
                  </a:lnTo>
                  <a:lnTo>
                    <a:pt x="0" y="51"/>
                  </a:lnTo>
                  <a:lnTo>
                    <a:pt x="43" y="46"/>
                  </a:lnTo>
                  <a:lnTo>
                    <a:pt x="76" y="0"/>
                  </a:lnTo>
                  <a:lnTo>
                    <a:pt x="32" y="12"/>
                  </a:lnTo>
                  <a:lnTo>
                    <a:pt x="32" y="12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30" name="Freeform 482"/>
            <p:cNvSpPr>
              <a:spLocks/>
            </p:cNvSpPr>
            <p:nvPr/>
          </p:nvSpPr>
          <p:spPr bwMode="auto">
            <a:xfrm>
              <a:off x="1187" y="658"/>
              <a:ext cx="36" cy="34"/>
            </a:xfrm>
            <a:custGeom>
              <a:avLst/>
              <a:gdLst>
                <a:gd name="T0" fmla="*/ 58 w 69"/>
                <a:gd name="T1" fmla="*/ 0 h 62"/>
                <a:gd name="T2" fmla="*/ 25 w 69"/>
                <a:gd name="T3" fmla="*/ 0 h 62"/>
                <a:gd name="T4" fmla="*/ 0 w 69"/>
                <a:gd name="T5" fmla="*/ 27 h 62"/>
                <a:gd name="T6" fmla="*/ 13 w 69"/>
                <a:gd name="T7" fmla="*/ 57 h 62"/>
                <a:gd name="T8" fmla="*/ 58 w 69"/>
                <a:gd name="T9" fmla="*/ 62 h 62"/>
                <a:gd name="T10" fmla="*/ 69 w 69"/>
                <a:gd name="T11" fmla="*/ 27 h 62"/>
                <a:gd name="T12" fmla="*/ 58 w 69"/>
                <a:gd name="T13" fmla="*/ 0 h 62"/>
                <a:gd name="T14" fmla="*/ 58 w 69"/>
                <a:gd name="T1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62">
                  <a:moveTo>
                    <a:pt x="58" y="0"/>
                  </a:moveTo>
                  <a:lnTo>
                    <a:pt x="25" y="0"/>
                  </a:lnTo>
                  <a:lnTo>
                    <a:pt x="0" y="27"/>
                  </a:lnTo>
                  <a:lnTo>
                    <a:pt x="13" y="57"/>
                  </a:lnTo>
                  <a:lnTo>
                    <a:pt x="58" y="62"/>
                  </a:lnTo>
                  <a:lnTo>
                    <a:pt x="69" y="27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31" name="Freeform 483"/>
            <p:cNvSpPr>
              <a:spLocks/>
            </p:cNvSpPr>
            <p:nvPr/>
          </p:nvSpPr>
          <p:spPr bwMode="auto">
            <a:xfrm>
              <a:off x="1187" y="658"/>
              <a:ext cx="36" cy="34"/>
            </a:xfrm>
            <a:custGeom>
              <a:avLst/>
              <a:gdLst>
                <a:gd name="T0" fmla="*/ 58 w 69"/>
                <a:gd name="T1" fmla="*/ 0 h 62"/>
                <a:gd name="T2" fmla="*/ 25 w 69"/>
                <a:gd name="T3" fmla="*/ 0 h 62"/>
                <a:gd name="T4" fmla="*/ 0 w 69"/>
                <a:gd name="T5" fmla="*/ 27 h 62"/>
                <a:gd name="T6" fmla="*/ 13 w 69"/>
                <a:gd name="T7" fmla="*/ 57 h 62"/>
                <a:gd name="T8" fmla="*/ 58 w 69"/>
                <a:gd name="T9" fmla="*/ 62 h 62"/>
                <a:gd name="T10" fmla="*/ 69 w 69"/>
                <a:gd name="T11" fmla="*/ 27 h 62"/>
                <a:gd name="T12" fmla="*/ 58 w 69"/>
                <a:gd name="T13" fmla="*/ 0 h 62"/>
                <a:gd name="T14" fmla="*/ 58 w 69"/>
                <a:gd name="T1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62">
                  <a:moveTo>
                    <a:pt x="58" y="0"/>
                  </a:moveTo>
                  <a:lnTo>
                    <a:pt x="25" y="0"/>
                  </a:lnTo>
                  <a:lnTo>
                    <a:pt x="0" y="27"/>
                  </a:lnTo>
                  <a:lnTo>
                    <a:pt x="13" y="57"/>
                  </a:lnTo>
                  <a:lnTo>
                    <a:pt x="58" y="62"/>
                  </a:lnTo>
                  <a:lnTo>
                    <a:pt x="69" y="27"/>
                  </a:lnTo>
                  <a:lnTo>
                    <a:pt x="58" y="0"/>
                  </a:lnTo>
                  <a:lnTo>
                    <a:pt x="58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32" name="Freeform 484"/>
            <p:cNvSpPr>
              <a:spLocks/>
            </p:cNvSpPr>
            <p:nvPr/>
          </p:nvSpPr>
          <p:spPr bwMode="auto">
            <a:xfrm>
              <a:off x="1190" y="593"/>
              <a:ext cx="53" cy="51"/>
            </a:xfrm>
            <a:custGeom>
              <a:avLst/>
              <a:gdLst>
                <a:gd name="T0" fmla="*/ 19 w 102"/>
                <a:gd name="T1" fmla="*/ 28 h 96"/>
                <a:gd name="T2" fmla="*/ 0 w 102"/>
                <a:gd name="T3" fmla="*/ 79 h 96"/>
                <a:gd name="T4" fmla="*/ 26 w 102"/>
                <a:gd name="T5" fmla="*/ 96 h 96"/>
                <a:gd name="T6" fmla="*/ 63 w 102"/>
                <a:gd name="T7" fmla="*/ 73 h 96"/>
                <a:gd name="T8" fmla="*/ 102 w 102"/>
                <a:gd name="T9" fmla="*/ 41 h 96"/>
                <a:gd name="T10" fmla="*/ 76 w 102"/>
                <a:gd name="T11" fmla="*/ 7 h 96"/>
                <a:gd name="T12" fmla="*/ 52 w 102"/>
                <a:gd name="T13" fmla="*/ 0 h 96"/>
                <a:gd name="T14" fmla="*/ 19 w 102"/>
                <a:gd name="T15" fmla="*/ 28 h 96"/>
                <a:gd name="T16" fmla="*/ 19 w 102"/>
                <a:gd name="T17" fmla="*/ 2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96">
                  <a:moveTo>
                    <a:pt x="19" y="28"/>
                  </a:moveTo>
                  <a:lnTo>
                    <a:pt x="0" y="79"/>
                  </a:lnTo>
                  <a:lnTo>
                    <a:pt x="26" y="96"/>
                  </a:lnTo>
                  <a:lnTo>
                    <a:pt x="63" y="73"/>
                  </a:lnTo>
                  <a:lnTo>
                    <a:pt x="102" y="41"/>
                  </a:lnTo>
                  <a:lnTo>
                    <a:pt x="76" y="7"/>
                  </a:lnTo>
                  <a:lnTo>
                    <a:pt x="52" y="0"/>
                  </a:lnTo>
                  <a:lnTo>
                    <a:pt x="19" y="28"/>
                  </a:lnTo>
                  <a:lnTo>
                    <a:pt x="19" y="28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33" name="Freeform 485"/>
            <p:cNvSpPr>
              <a:spLocks/>
            </p:cNvSpPr>
            <p:nvPr/>
          </p:nvSpPr>
          <p:spPr bwMode="auto">
            <a:xfrm>
              <a:off x="1190" y="593"/>
              <a:ext cx="53" cy="51"/>
            </a:xfrm>
            <a:custGeom>
              <a:avLst/>
              <a:gdLst>
                <a:gd name="T0" fmla="*/ 19 w 102"/>
                <a:gd name="T1" fmla="*/ 28 h 96"/>
                <a:gd name="T2" fmla="*/ 0 w 102"/>
                <a:gd name="T3" fmla="*/ 79 h 96"/>
                <a:gd name="T4" fmla="*/ 26 w 102"/>
                <a:gd name="T5" fmla="*/ 96 h 96"/>
                <a:gd name="T6" fmla="*/ 63 w 102"/>
                <a:gd name="T7" fmla="*/ 73 h 96"/>
                <a:gd name="T8" fmla="*/ 102 w 102"/>
                <a:gd name="T9" fmla="*/ 41 h 96"/>
                <a:gd name="T10" fmla="*/ 76 w 102"/>
                <a:gd name="T11" fmla="*/ 7 h 96"/>
                <a:gd name="T12" fmla="*/ 52 w 102"/>
                <a:gd name="T13" fmla="*/ 0 h 96"/>
                <a:gd name="T14" fmla="*/ 19 w 102"/>
                <a:gd name="T15" fmla="*/ 28 h 96"/>
                <a:gd name="T16" fmla="*/ 19 w 102"/>
                <a:gd name="T17" fmla="*/ 2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96">
                  <a:moveTo>
                    <a:pt x="19" y="28"/>
                  </a:moveTo>
                  <a:lnTo>
                    <a:pt x="0" y="79"/>
                  </a:lnTo>
                  <a:lnTo>
                    <a:pt x="26" y="96"/>
                  </a:lnTo>
                  <a:lnTo>
                    <a:pt x="63" y="73"/>
                  </a:lnTo>
                  <a:lnTo>
                    <a:pt x="102" y="41"/>
                  </a:lnTo>
                  <a:lnTo>
                    <a:pt x="76" y="7"/>
                  </a:lnTo>
                  <a:lnTo>
                    <a:pt x="52" y="0"/>
                  </a:lnTo>
                  <a:lnTo>
                    <a:pt x="19" y="28"/>
                  </a:lnTo>
                  <a:lnTo>
                    <a:pt x="19" y="28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34" name="Freeform 486"/>
            <p:cNvSpPr>
              <a:spLocks/>
            </p:cNvSpPr>
            <p:nvPr/>
          </p:nvSpPr>
          <p:spPr bwMode="auto">
            <a:xfrm>
              <a:off x="1130" y="564"/>
              <a:ext cx="45" cy="57"/>
            </a:xfrm>
            <a:custGeom>
              <a:avLst/>
              <a:gdLst>
                <a:gd name="T0" fmla="*/ 64 w 90"/>
                <a:gd name="T1" fmla="*/ 0 h 107"/>
                <a:gd name="T2" fmla="*/ 33 w 90"/>
                <a:gd name="T3" fmla="*/ 17 h 107"/>
                <a:gd name="T4" fmla="*/ 0 w 90"/>
                <a:gd name="T5" fmla="*/ 28 h 107"/>
                <a:gd name="T6" fmla="*/ 8 w 90"/>
                <a:gd name="T7" fmla="*/ 50 h 107"/>
                <a:gd name="T8" fmla="*/ 20 w 90"/>
                <a:gd name="T9" fmla="*/ 83 h 107"/>
                <a:gd name="T10" fmla="*/ 0 w 90"/>
                <a:gd name="T11" fmla="*/ 96 h 107"/>
                <a:gd name="T12" fmla="*/ 20 w 90"/>
                <a:gd name="T13" fmla="*/ 107 h 107"/>
                <a:gd name="T14" fmla="*/ 46 w 90"/>
                <a:gd name="T15" fmla="*/ 73 h 107"/>
                <a:gd name="T16" fmla="*/ 90 w 90"/>
                <a:gd name="T17" fmla="*/ 62 h 107"/>
                <a:gd name="T18" fmla="*/ 90 w 90"/>
                <a:gd name="T19" fmla="*/ 11 h 107"/>
                <a:gd name="T20" fmla="*/ 64 w 90"/>
                <a:gd name="T21" fmla="*/ 0 h 107"/>
                <a:gd name="T22" fmla="*/ 64 w 90"/>
                <a:gd name="T2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" h="107">
                  <a:moveTo>
                    <a:pt x="64" y="0"/>
                  </a:moveTo>
                  <a:lnTo>
                    <a:pt x="33" y="17"/>
                  </a:lnTo>
                  <a:lnTo>
                    <a:pt x="0" y="28"/>
                  </a:lnTo>
                  <a:lnTo>
                    <a:pt x="8" y="50"/>
                  </a:lnTo>
                  <a:lnTo>
                    <a:pt x="20" y="83"/>
                  </a:lnTo>
                  <a:lnTo>
                    <a:pt x="0" y="96"/>
                  </a:lnTo>
                  <a:lnTo>
                    <a:pt x="20" y="107"/>
                  </a:lnTo>
                  <a:lnTo>
                    <a:pt x="46" y="73"/>
                  </a:lnTo>
                  <a:lnTo>
                    <a:pt x="90" y="62"/>
                  </a:lnTo>
                  <a:lnTo>
                    <a:pt x="90" y="11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35" name="Freeform 487"/>
            <p:cNvSpPr>
              <a:spLocks/>
            </p:cNvSpPr>
            <p:nvPr/>
          </p:nvSpPr>
          <p:spPr bwMode="auto">
            <a:xfrm>
              <a:off x="1130" y="564"/>
              <a:ext cx="45" cy="57"/>
            </a:xfrm>
            <a:custGeom>
              <a:avLst/>
              <a:gdLst>
                <a:gd name="T0" fmla="*/ 64 w 90"/>
                <a:gd name="T1" fmla="*/ 0 h 107"/>
                <a:gd name="T2" fmla="*/ 33 w 90"/>
                <a:gd name="T3" fmla="*/ 17 h 107"/>
                <a:gd name="T4" fmla="*/ 0 w 90"/>
                <a:gd name="T5" fmla="*/ 28 h 107"/>
                <a:gd name="T6" fmla="*/ 8 w 90"/>
                <a:gd name="T7" fmla="*/ 50 h 107"/>
                <a:gd name="T8" fmla="*/ 20 w 90"/>
                <a:gd name="T9" fmla="*/ 83 h 107"/>
                <a:gd name="T10" fmla="*/ 0 w 90"/>
                <a:gd name="T11" fmla="*/ 96 h 107"/>
                <a:gd name="T12" fmla="*/ 20 w 90"/>
                <a:gd name="T13" fmla="*/ 107 h 107"/>
                <a:gd name="T14" fmla="*/ 46 w 90"/>
                <a:gd name="T15" fmla="*/ 73 h 107"/>
                <a:gd name="T16" fmla="*/ 90 w 90"/>
                <a:gd name="T17" fmla="*/ 62 h 107"/>
                <a:gd name="T18" fmla="*/ 90 w 90"/>
                <a:gd name="T19" fmla="*/ 11 h 107"/>
                <a:gd name="T20" fmla="*/ 64 w 90"/>
                <a:gd name="T21" fmla="*/ 0 h 107"/>
                <a:gd name="T22" fmla="*/ 64 w 90"/>
                <a:gd name="T2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" h="107">
                  <a:moveTo>
                    <a:pt x="64" y="0"/>
                  </a:moveTo>
                  <a:lnTo>
                    <a:pt x="33" y="17"/>
                  </a:lnTo>
                  <a:lnTo>
                    <a:pt x="0" y="28"/>
                  </a:lnTo>
                  <a:lnTo>
                    <a:pt x="8" y="50"/>
                  </a:lnTo>
                  <a:lnTo>
                    <a:pt x="20" y="83"/>
                  </a:lnTo>
                  <a:lnTo>
                    <a:pt x="0" y="96"/>
                  </a:lnTo>
                  <a:lnTo>
                    <a:pt x="20" y="107"/>
                  </a:lnTo>
                  <a:lnTo>
                    <a:pt x="46" y="73"/>
                  </a:lnTo>
                  <a:lnTo>
                    <a:pt x="90" y="62"/>
                  </a:lnTo>
                  <a:lnTo>
                    <a:pt x="90" y="11"/>
                  </a:lnTo>
                  <a:lnTo>
                    <a:pt x="64" y="0"/>
                  </a:lnTo>
                  <a:lnTo>
                    <a:pt x="64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36" name="Freeform 488"/>
            <p:cNvSpPr>
              <a:spLocks/>
            </p:cNvSpPr>
            <p:nvPr/>
          </p:nvSpPr>
          <p:spPr bwMode="auto">
            <a:xfrm>
              <a:off x="970" y="667"/>
              <a:ext cx="123" cy="76"/>
            </a:xfrm>
            <a:custGeom>
              <a:avLst/>
              <a:gdLst>
                <a:gd name="T0" fmla="*/ 168 w 238"/>
                <a:gd name="T1" fmla="*/ 13 h 141"/>
                <a:gd name="T2" fmla="*/ 140 w 238"/>
                <a:gd name="T3" fmla="*/ 30 h 141"/>
                <a:gd name="T4" fmla="*/ 107 w 238"/>
                <a:gd name="T5" fmla="*/ 21 h 141"/>
                <a:gd name="T6" fmla="*/ 61 w 238"/>
                <a:gd name="T7" fmla="*/ 58 h 141"/>
                <a:gd name="T8" fmla="*/ 28 w 238"/>
                <a:gd name="T9" fmla="*/ 92 h 141"/>
                <a:gd name="T10" fmla="*/ 0 w 238"/>
                <a:gd name="T11" fmla="*/ 113 h 141"/>
                <a:gd name="T12" fmla="*/ 0 w 238"/>
                <a:gd name="T13" fmla="*/ 141 h 141"/>
                <a:gd name="T14" fmla="*/ 56 w 238"/>
                <a:gd name="T15" fmla="*/ 121 h 141"/>
                <a:gd name="T16" fmla="*/ 52 w 238"/>
                <a:gd name="T17" fmla="*/ 137 h 141"/>
                <a:gd name="T18" fmla="*/ 85 w 238"/>
                <a:gd name="T19" fmla="*/ 133 h 141"/>
                <a:gd name="T20" fmla="*/ 122 w 238"/>
                <a:gd name="T21" fmla="*/ 92 h 141"/>
                <a:gd name="T22" fmla="*/ 150 w 238"/>
                <a:gd name="T23" fmla="*/ 79 h 141"/>
                <a:gd name="T24" fmla="*/ 145 w 238"/>
                <a:gd name="T25" fmla="*/ 100 h 141"/>
                <a:gd name="T26" fmla="*/ 173 w 238"/>
                <a:gd name="T27" fmla="*/ 87 h 141"/>
                <a:gd name="T28" fmla="*/ 185 w 238"/>
                <a:gd name="T29" fmla="*/ 62 h 141"/>
                <a:gd name="T30" fmla="*/ 214 w 238"/>
                <a:gd name="T31" fmla="*/ 41 h 141"/>
                <a:gd name="T32" fmla="*/ 238 w 238"/>
                <a:gd name="T33" fmla="*/ 21 h 141"/>
                <a:gd name="T34" fmla="*/ 200 w 238"/>
                <a:gd name="T35" fmla="*/ 0 h 141"/>
                <a:gd name="T36" fmla="*/ 168 w 238"/>
                <a:gd name="T37" fmla="*/ 13 h 141"/>
                <a:gd name="T38" fmla="*/ 168 w 238"/>
                <a:gd name="T39" fmla="*/ 1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8" h="141">
                  <a:moveTo>
                    <a:pt x="168" y="13"/>
                  </a:moveTo>
                  <a:lnTo>
                    <a:pt x="140" y="30"/>
                  </a:lnTo>
                  <a:lnTo>
                    <a:pt x="107" y="21"/>
                  </a:lnTo>
                  <a:lnTo>
                    <a:pt x="61" y="58"/>
                  </a:lnTo>
                  <a:lnTo>
                    <a:pt x="28" y="92"/>
                  </a:lnTo>
                  <a:lnTo>
                    <a:pt x="0" y="113"/>
                  </a:lnTo>
                  <a:lnTo>
                    <a:pt x="0" y="141"/>
                  </a:lnTo>
                  <a:lnTo>
                    <a:pt x="56" y="121"/>
                  </a:lnTo>
                  <a:lnTo>
                    <a:pt x="52" y="137"/>
                  </a:lnTo>
                  <a:lnTo>
                    <a:pt x="85" y="133"/>
                  </a:lnTo>
                  <a:lnTo>
                    <a:pt x="122" y="92"/>
                  </a:lnTo>
                  <a:lnTo>
                    <a:pt x="150" y="79"/>
                  </a:lnTo>
                  <a:lnTo>
                    <a:pt x="145" y="100"/>
                  </a:lnTo>
                  <a:lnTo>
                    <a:pt x="173" y="87"/>
                  </a:lnTo>
                  <a:lnTo>
                    <a:pt x="185" y="62"/>
                  </a:lnTo>
                  <a:lnTo>
                    <a:pt x="214" y="41"/>
                  </a:lnTo>
                  <a:lnTo>
                    <a:pt x="238" y="21"/>
                  </a:lnTo>
                  <a:lnTo>
                    <a:pt x="200" y="0"/>
                  </a:lnTo>
                  <a:lnTo>
                    <a:pt x="168" y="13"/>
                  </a:lnTo>
                  <a:lnTo>
                    <a:pt x="168" y="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37" name="Freeform 489"/>
            <p:cNvSpPr>
              <a:spLocks/>
            </p:cNvSpPr>
            <p:nvPr/>
          </p:nvSpPr>
          <p:spPr bwMode="auto">
            <a:xfrm>
              <a:off x="970" y="667"/>
              <a:ext cx="123" cy="76"/>
            </a:xfrm>
            <a:custGeom>
              <a:avLst/>
              <a:gdLst>
                <a:gd name="T0" fmla="*/ 168 w 238"/>
                <a:gd name="T1" fmla="*/ 13 h 141"/>
                <a:gd name="T2" fmla="*/ 140 w 238"/>
                <a:gd name="T3" fmla="*/ 30 h 141"/>
                <a:gd name="T4" fmla="*/ 107 w 238"/>
                <a:gd name="T5" fmla="*/ 21 h 141"/>
                <a:gd name="T6" fmla="*/ 61 w 238"/>
                <a:gd name="T7" fmla="*/ 58 h 141"/>
                <a:gd name="T8" fmla="*/ 28 w 238"/>
                <a:gd name="T9" fmla="*/ 92 h 141"/>
                <a:gd name="T10" fmla="*/ 0 w 238"/>
                <a:gd name="T11" fmla="*/ 113 h 141"/>
                <a:gd name="T12" fmla="*/ 0 w 238"/>
                <a:gd name="T13" fmla="*/ 141 h 141"/>
                <a:gd name="T14" fmla="*/ 56 w 238"/>
                <a:gd name="T15" fmla="*/ 121 h 141"/>
                <a:gd name="T16" fmla="*/ 52 w 238"/>
                <a:gd name="T17" fmla="*/ 137 h 141"/>
                <a:gd name="T18" fmla="*/ 85 w 238"/>
                <a:gd name="T19" fmla="*/ 133 h 141"/>
                <a:gd name="T20" fmla="*/ 122 w 238"/>
                <a:gd name="T21" fmla="*/ 92 h 141"/>
                <a:gd name="T22" fmla="*/ 150 w 238"/>
                <a:gd name="T23" fmla="*/ 79 h 141"/>
                <a:gd name="T24" fmla="*/ 145 w 238"/>
                <a:gd name="T25" fmla="*/ 100 h 141"/>
                <a:gd name="T26" fmla="*/ 173 w 238"/>
                <a:gd name="T27" fmla="*/ 87 h 141"/>
                <a:gd name="T28" fmla="*/ 185 w 238"/>
                <a:gd name="T29" fmla="*/ 62 h 141"/>
                <a:gd name="T30" fmla="*/ 214 w 238"/>
                <a:gd name="T31" fmla="*/ 41 h 141"/>
                <a:gd name="T32" fmla="*/ 238 w 238"/>
                <a:gd name="T33" fmla="*/ 21 h 141"/>
                <a:gd name="T34" fmla="*/ 200 w 238"/>
                <a:gd name="T35" fmla="*/ 0 h 141"/>
                <a:gd name="T36" fmla="*/ 168 w 238"/>
                <a:gd name="T37" fmla="*/ 13 h 141"/>
                <a:gd name="T38" fmla="*/ 168 w 238"/>
                <a:gd name="T39" fmla="*/ 1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8" h="141">
                  <a:moveTo>
                    <a:pt x="168" y="13"/>
                  </a:moveTo>
                  <a:lnTo>
                    <a:pt x="140" y="30"/>
                  </a:lnTo>
                  <a:lnTo>
                    <a:pt x="107" y="21"/>
                  </a:lnTo>
                  <a:lnTo>
                    <a:pt x="61" y="58"/>
                  </a:lnTo>
                  <a:lnTo>
                    <a:pt x="28" y="92"/>
                  </a:lnTo>
                  <a:lnTo>
                    <a:pt x="0" y="113"/>
                  </a:lnTo>
                  <a:lnTo>
                    <a:pt x="0" y="141"/>
                  </a:lnTo>
                  <a:lnTo>
                    <a:pt x="56" y="121"/>
                  </a:lnTo>
                  <a:lnTo>
                    <a:pt x="52" y="137"/>
                  </a:lnTo>
                  <a:lnTo>
                    <a:pt x="85" y="133"/>
                  </a:lnTo>
                  <a:lnTo>
                    <a:pt x="122" y="92"/>
                  </a:lnTo>
                  <a:lnTo>
                    <a:pt x="150" y="79"/>
                  </a:lnTo>
                  <a:lnTo>
                    <a:pt x="145" y="100"/>
                  </a:lnTo>
                  <a:lnTo>
                    <a:pt x="173" y="87"/>
                  </a:lnTo>
                  <a:lnTo>
                    <a:pt x="185" y="62"/>
                  </a:lnTo>
                  <a:lnTo>
                    <a:pt x="214" y="41"/>
                  </a:lnTo>
                  <a:lnTo>
                    <a:pt x="238" y="21"/>
                  </a:lnTo>
                  <a:lnTo>
                    <a:pt x="200" y="0"/>
                  </a:lnTo>
                  <a:lnTo>
                    <a:pt x="168" y="13"/>
                  </a:lnTo>
                  <a:lnTo>
                    <a:pt x="168" y="13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38" name="Freeform 490"/>
            <p:cNvSpPr>
              <a:spLocks/>
            </p:cNvSpPr>
            <p:nvPr/>
          </p:nvSpPr>
          <p:spPr bwMode="auto">
            <a:xfrm>
              <a:off x="1030" y="762"/>
              <a:ext cx="133" cy="79"/>
            </a:xfrm>
            <a:custGeom>
              <a:avLst/>
              <a:gdLst>
                <a:gd name="T0" fmla="*/ 229 w 257"/>
                <a:gd name="T1" fmla="*/ 0 h 150"/>
                <a:gd name="T2" fmla="*/ 191 w 257"/>
                <a:gd name="T3" fmla="*/ 8 h 150"/>
                <a:gd name="T4" fmla="*/ 183 w 257"/>
                <a:gd name="T5" fmla="*/ 49 h 150"/>
                <a:gd name="T6" fmla="*/ 163 w 257"/>
                <a:gd name="T7" fmla="*/ 58 h 150"/>
                <a:gd name="T8" fmla="*/ 140 w 257"/>
                <a:gd name="T9" fmla="*/ 49 h 150"/>
                <a:gd name="T10" fmla="*/ 117 w 257"/>
                <a:gd name="T11" fmla="*/ 46 h 150"/>
                <a:gd name="T12" fmla="*/ 98 w 257"/>
                <a:gd name="T13" fmla="*/ 46 h 150"/>
                <a:gd name="T14" fmla="*/ 94 w 257"/>
                <a:gd name="T15" fmla="*/ 4 h 150"/>
                <a:gd name="T16" fmla="*/ 69 w 257"/>
                <a:gd name="T17" fmla="*/ 0 h 150"/>
                <a:gd name="T18" fmla="*/ 29 w 257"/>
                <a:gd name="T19" fmla="*/ 11 h 150"/>
                <a:gd name="T20" fmla="*/ 43 w 257"/>
                <a:gd name="T21" fmla="*/ 41 h 150"/>
                <a:gd name="T22" fmla="*/ 38 w 257"/>
                <a:gd name="T23" fmla="*/ 49 h 150"/>
                <a:gd name="T24" fmla="*/ 6 w 257"/>
                <a:gd name="T25" fmla="*/ 58 h 150"/>
                <a:gd name="T26" fmla="*/ 6 w 257"/>
                <a:gd name="T27" fmla="*/ 78 h 150"/>
                <a:gd name="T28" fmla="*/ 38 w 257"/>
                <a:gd name="T29" fmla="*/ 91 h 150"/>
                <a:gd name="T30" fmla="*/ 43 w 257"/>
                <a:gd name="T31" fmla="*/ 108 h 150"/>
                <a:gd name="T32" fmla="*/ 0 w 257"/>
                <a:gd name="T33" fmla="*/ 125 h 150"/>
                <a:gd name="T34" fmla="*/ 15 w 257"/>
                <a:gd name="T35" fmla="*/ 150 h 150"/>
                <a:gd name="T36" fmla="*/ 89 w 257"/>
                <a:gd name="T37" fmla="*/ 150 h 150"/>
                <a:gd name="T38" fmla="*/ 122 w 257"/>
                <a:gd name="T39" fmla="*/ 128 h 150"/>
                <a:gd name="T40" fmla="*/ 163 w 257"/>
                <a:gd name="T41" fmla="*/ 141 h 150"/>
                <a:gd name="T42" fmla="*/ 191 w 257"/>
                <a:gd name="T43" fmla="*/ 141 h 150"/>
                <a:gd name="T44" fmla="*/ 211 w 257"/>
                <a:gd name="T45" fmla="*/ 116 h 150"/>
                <a:gd name="T46" fmla="*/ 201 w 257"/>
                <a:gd name="T47" fmla="*/ 84 h 150"/>
                <a:gd name="T48" fmla="*/ 233 w 257"/>
                <a:gd name="T49" fmla="*/ 58 h 150"/>
                <a:gd name="T50" fmla="*/ 257 w 257"/>
                <a:gd name="T51" fmla="*/ 11 h 150"/>
                <a:gd name="T52" fmla="*/ 233 w 257"/>
                <a:gd name="T53" fmla="*/ 0 h 150"/>
                <a:gd name="T54" fmla="*/ 229 w 257"/>
                <a:gd name="T55" fmla="*/ 0 h 150"/>
                <a:gd name="T56" fmla="*/ 229 w 257"/>
                <a:gd name="T5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7" h="150">
                  <a:moveTo>
                    <a:pt x="229" y="0"/>
                  </a:moveTo>
                  <a:lnTo>
                    <a:pt x="191" y="8"/>
                  </a:lnTo>
                  <a:lnTo>
                    <a:pt x="183" y="49"/>
                  </a:lnTo>
                  <a:lnTo>
                    <a:pt x="163" y="58"/>
                  </a:lnTo>
                  <a:lnTo>
                    <a:pt x="140" y="49"/>
                  </a:lnTo>
                  <a:lnTo>
                    <a:pt x="117" y="46"/>
                  </a:lnTo>
                  <a:lnTo>
                    <a:pt x="98" y="46"/>
                  </a:lnTo>
                  <a:lnTo>
                    <a:pt x="94" y="4"/>
                  </a:lnTo>
                  <a:lnTo>
                    <a:pt x="69" y="0"/>
                  </a:lnTo>
                  <a:lnTo>
                    <a:pt x="29" y="11"/>
                  </a:lnTo>
                  <a:lnTo>
                    <a:pt x="43" y="41"/>
                  </a:lnTo>
                  <a:lnTo>
                    <a:pt x="38" y="49"/>
                  </a:lnTo>
                  <a:lnTo>
                    <a:pt x="6" y="58"/>
                  </a:lnTo>
                  <a:lnTo>
                    <a:pt x="6" y="78"/>
                  </a:lnTo>
                  <a:lnTo>
                    <a:pt x="38" y="91"/>
                  </a:lnTo>
                  <a:lnTo>
                    <a:pt x="43" y="108"/>
                  </a:lnTo>
                  <a:lnTo>
                    <a:pt x="0" y="125"/>
                  </a:lnTo>
                  <a:lnTo>
                    <a:pt x="15" y="150"/>
                  </a:lnTo>
                  <a:lnTo>
                    <a:pt x="89" y="150"/>
                  </a:lnTo>
                  <a:lnTo>
                    <a:pt x="122" y="128"/>
                  </a:lnTo>
                  <a:lnTo>
                    <a:pt x="163" y="141"/>
                  </a:lnTo>
                  <a:lnTo>
                    <a:pt x="191" y="141"/>
                  </a:lnTo>
                  <a:lnTo>
                    <a:pt x="211" y="116"/>
                  </a:lnTo>
                  <a:lnTo>
                    <a:pt x="201" y="84"/>
                  </a:lnTo>
                  <a:lnTo>
                    <a:pt x="233" y="58"/>
                  </a:lnTo>
                  <a:lnTo>
                    <a:pt x="257" y="11"/>
                  </a:lnTo>
                  <a:lnTo>
                    <a:pt x="233" y="0"/>
                  </a:lnTo>
                  <a:lnTo>
                    <a:pt x="229" y="0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39" name="Freeform 491"/>
            <p:cNvSpPr>
              <a:spLocks/>
            </p:cNvSpPr>
            <p:nvPr/>
          </p:nvSpPr>
          <p:spPr bwMode="auto">
            <a:xfrm>
              <a:off x="1030" y="762"/>
              <a:ext cx="133" cy="79"/>
            </a:xfrm>
            <a:custGeom>
              <a:avLst/>
              <a:gdLst>
                <a:gd name="T0" fmla="*/ 229 w 257"/>
                <a:gd name="T1" fmla="*/ 0 h 150"/>
                <a:gd name="T2" fmla="*/ 191 w 257"/>
                <a:gd name="T3" fmla="*/ 8 h 150"/>
                <a:gd name="T4" fmla="*/ 183 w 257"/>
                <a:gd name="T5" fmla="*/ 49 h 150"/>
                <a:gd name="T6" fmla="*/ 163 w 257"/>
                <a:gd name="T7" fmla="*/ 58 h 150"/>
                <a:gd name="T8" fmla="*/ 140 w 257"/>
                <a:gd name="T9" fmla="*/ 49 h 150"/>
                <a:gd name="T10" fmla="*/ 117 w 257"/>
                <a:gd name="T11" fmla="*/ 46 h 150"/>
                <a:gd name="T12" fmla="*/ 98 w 257"/>
                <a:gd name="T13" fmla="*/ 46 h 150"/>
                <a:gd name="T14" fmla="*/ 94 w 257"/>
                <a:gd name="T15" fmla="*/ 4 h 150"/>
                <a:gd name="T16" fmla="*/ 69 w 257"/>
                <a:gd name="T17" fmla="*/ 0 h 150"/>
                <a:gd name="T18" fmla="*/ 29 w 257"/>
                <a:gd name="T19" fmla="*/ 11 h 150"/>
                <a:gd name="T20" fmla="*/ 43 w 257"/>
                <a:gd name="T21" fmla="*/ 41 h 150"/>
                <a:gd name="T22" fmla="*/ 38 w 257"/>
                <a:gd name="T23" fmla="*/ 49 h 150"/>
                <a:gd name="T24" fmla="*/ 6 w 257"/>
                <a:gd name="T25" fmla="*/ 58 h 150"/>
                <a:gd name="T26" fmla="*/ 6 w 257"/>
                <a:gd name="T27" fmla="*/ 78 h 150"/>
                <a:gd name="T28" fmla="*/ 38 w 257"/>
                <a:gd name="T29" fmla="*/ 91 h 150"/>
                <a:gd name="T30" fmla="*/ 43 w 257"/>
                <a:gd name="T31" fmla="*/ 108 h 150"/>
                <a:gd name="T32" fmla="*/ 0 w 257"/>
                <a:gd name="T33" fmla="*/ 125 h 150"/>
                <a:gd name="T34" fmla="*/ 15 w 257"/>
                <a:gd name="T35" fmla="*/ 150 h 150"/>
                <a:gd name="T36" fmla="*/ 89 w 257"/>
                <a:gd name="T37" fmla="*/ 150 h 150"/>
                <a:gd name="T38" fmla="*/ 122 w 257"/>
                <a:gd name="T39" fmla="*/ 128 h 150"/>
                <a:gd name="T40" fmla="*/ 163 w 257"/>
                <a:gd name="T41" fmla="*/ 141 h 150"/>
                <a:gd name="T42" fmla="*/ 191 w 257"/>
                <a:gd name="T43" fmla="*/ 141 h 150"/>
                <a:gd name="T44" fmla="*/ 211 w 257"/>
                <a:gd name="T45" fmla="*/ 116 h 150"/>
                <a:gd name="T46" fmla="*/ 201 w 257"/>
                <a:gd name="T47" fmla="*/ 84 h 150"/>
                <a:gd name="T48" fmla="*/ 233 w 257"/>
                <a:gd name="T49" fmla="*/ 58 h 150"/>
                <a:gd name="T50" fmla="*/ 257 w 257"/>
                <a:gd name="T51" fmla="*/ 11 h 150"/>
                <a:gd name="T52" fmla="*/ 233 w 257"/>
                <a:gd name="T53" fmla="*/ 0 h 150"/>
                <a:gd name="T54" fmla="*/ 229 w 257"/>
                <a:gd name="T55" fmla="*/ 0 h 150"/>
                <a:gd name="T56" fmla="*/ 229 w 257"/>
                <a:gd name="T5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7" h="150">
                  <a:moveTo>
                    <a:pt x="229" y="0"/>
                  </a:moveTo>
                  <a:lnTo>
                    <a:pt x="191" y="8"/>
                  </a:lnTo>
                  <a:lnTo>
                    <a:pt x="183" y="49"/>
                  </a:lnTo>
                  <a:lnTo>
                    <a:pt x="163" y="58"/>
                  </a:lnTo>
                  <a:lnTo>
                    <a:pt x="140" y="49"/>
                  </a:lnTo>
                  <a:lnTo>
                    <a:pt x="117" y="46"/>
                  </a:lnTo>
                  <a:lnTo>
                    <a:pt x="98" y="46"/>
                  </a:lnTo>
                  <a:lnTo>
                    <a:pt x="94" y="4"/>
                  </a:lnTo>
                  <a:lnTo>
                    <a:pt x="69" y="0"/>
                  </a:lnTo>
                  <a:lnTo>
                    <a:pt x="29" y="11"/>
                  </a:lnTo>
                  <a:lnTo>
                    <a:pt x="43" y="41"/>
                  </a:lnTo>
                  <a:lnTo>
                    <a:pt x="38" y="49"/>
                  </a:lnTo>
                  <a:lnTo>
                    <a:pt x="6" y="58"/>
                  </a:lnTo>
                  <a:lnTo>
                    <a:pt x="6" y="78"/>
                  </a:lnTo>
                  <a:lnTo>
                    <a:pt x="38" y="91"/>
                  </a:lnTo>
                  <a:lnTo>
                    <a:pt x="43" y="108"/>
                  </a:lnTo>
                  <a:lnTo>
                    <a:pt x="0" y="125"/>
                  </a:lnTo>
                  <a:lnTo>
                    <a:pt x="15" y="150"/>
                  </a:lnTo>
                  <a:lnTo>
                    <a:pt x="89" y="150"/>
                  </a:lnTo>
                  <a:lnTo>
                    <a:pt x="122" y="128"/>
                  </a:lnTo>
                  <a:lnTo>
                    <a:pt x="163" y="141"/>
                  </a:lnTo>
                  <a:lnTo>
                    <a:pt x="191" y="141"/>
                  </a:lnTo>
                  <a:lnTo>
                    <a:pt x="211" y="116"/>
                  </a:lnTo>
                  <a:lnTo>
                    <a:pt x="201" y="84"/>
                  </a:lnTo>
                  <a:lnTo>
                    <a:pt x="233" y="58"/>
                  </a:lnTo>
                  <a:lnTo>
                    <a:pt x="257" y="11"/>
                  </a:lnTo>
                  <a:lnTo>
                    <a:pt x="233" y="0"/>
                  </a:lnTo>
                  <a:lnTo>
                    <a:pt x="229" y="0"/>
                  </a:lnTo>
                  <a:lnTo>
                    <a:pt x="229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40" name="Freeform 492"/>
            <p:cNvSpPr>
              <a:spLocks/>
            </p:cNvSpPr>
            <p:nvPr/>
          </p:nvSpPr>
          <p:spPr bwMode="auto">
            <a:xfrm>
              <a:off x="1094" y="721"/>
              <a:ext cx="25" cy="13"/>
            </a:xfrm>
            <a:custGeom>
              <a:avLst/>
              <a:gdLst>
                <a:gd name="T0" fmla="*/ 14 w 48"/>
                <a:gd name="T1" fmla="*/ 0 h 24"/>
                <a:gd name="T2" fmla="*/ 6 w 48"/>
                <a:gd name="T3" fmla="*/ 0 h 24"/>
                <a:gd name="T4" fmla="*/ 0 w 48"/>
                <a:gd name="T5" fmla="*/ 21 h 24"/>
                <a:gd name="T6" fmla="*/ 29 w 48"/>
                <a:gd name="T7" fmla="*/ 24 h 24"/>
                <a:gd name="T8" fmla="*/ 48 w 48"/>
                <a:gd name="T9" fmla="*/ 4 h 24"/>
                <a:gd name="T10" fmla="*/ 14 w 48"/>
                <a:gd name="T11" fmla="*/ 0 h 24"/>
                <a:gd name="T12" fmla="*/ 14 w 48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4">
                  <a:moveTo>
                    <a:pt x="14" y="0"/>
                  </a:moveTo>
                  <a:lnTo>
                    <a:pt x="6" y="0"/>
                  </a:lnTo>
                  <a:lnTo>
                    <a:pt x="0" y="21"/>
                  </a:lnTo>
                  <a:lnTo>
                    <a:pt x="29" y="24"/>
                  </a:lnTo>
                  <a:lnTo>
                    <a:pt x="48" y="4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41" name="Freeform 493"/>
            <p:cNvSpPr>
              <a:spLocks/>
            </p:cNvSpPr>
            <p:nvPr/>
          </p:nvSpPr>
          <p:spPr bwMode="auto">
            <a:xfrm>
              <a:off x="1094" y="721"/>
              <a:ext cx="25" cy="13"/>
            </a:xfrm>
            <a:custGeom>
              <a:avLst/>
              <a:gdLst>
                <a:gd name="T0" fmla="*/ 14 w 48"/>
                <a:gd name="T1" fmla="*/ 0 h 24"/>
                <a:gd name="T2" fmla="*/ 6 w 48"/>
                <a:gd name="T3" fmla="*/ 0 h 24"/>
                <a:gd name="T4" fmla="*/ 0 w 48"/>
                <a:gd name="T5" fmla="*/ 21 h 24"/>
                <a:gd name="T6" fmla="*/ 29 w 48"/>
                <a:gd name="T7" fmla="*/ 24 h 24"/>
                <a:gd name="T8" fmla="*/ 48 w 48"/>
                <a:gd name="T9" fmla="*/ 4 h 24"/>
                <a:gd name="T10" fmla="*/ 14 w 48"/>
                <a:gd name="T11" fmla="*/ 0 h 24"/>
                <a:gd name="T12" fmla="*/ 14 w 48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4">
                  <a:moveTo>
                    <a:pt x="14" y="0"/>
                  </a:moveTo>
                  <a:lnTo>
                    <a:pt x="6" y="0"/>
                  </a:lnTo>
                  <a:lnTo>
                    <a:pt x="0" y="21"/>
                  </a:lnTo>
                  <a:lnTo>
                    <a:pt x="29" y="24"/>
                  </a:lnTo>
                  <a:lnTo>
                    <a:pt x="48" y="4"/>
                  </a:lnTo>
                  <a:lnTo>
                    <a:pt x="14" y="0"/>
                  </a:lnTo>
                  <a:lnTo>
                    <a:pt x="14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42" name="Freeform 494"/>
            <p:cNvSpPr>
              <a:spLocks/>
            </p:cNvSpPr>
            <p:nvPr/>
          </p:nvSpPr>
          <p:spPr bwMode="auto">
            <a:xfrm>
              <a:off x="4323" y="2565"/>
              <a:ext cx="22" cy="8"/>
            </a:xfrm>
            <a:custGeom>
              <a:avLst/>
              <a:gdLst>
                <a:gd name="T0" fmla="*/ 0 w 43"/>
                <a:gd name="T1" fmla="*/ 0 h 14"/>
                <a:gd name="T2" fmla="*/ 13 w 43"/>
                <a:gd name="T3" fmla="*/ 14 h 14"/>
                <a:gd name="T4" fmla="*/ 25 w 43"/>
                <a:gd name="T5" fmla="*/ 14 h 14"/>
                <a:gd name="T6" fmla="*/ 43 w 4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4">
                  <a:moveTo>
                    <a:pt x="0" y="0"/>
                  </a:moveTo>
                  <a:lnTo>
                    <a:pt x="13" y="14"/>
                  </a:lnTo>
                  <a:lnTo>
                    <a:pt x="25" y="14"/>
                  </a:lnTo>
                  <a:lnTo>
                    <a:pt x="43" y="14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43" name="Freeform 495"/>
            <p:cNvSpPr>
              <a:spLocks/>
            </p:cNvSpPr>
            <p:nvPr/>
          </p:nvSpPr>
          <p:spPr bwMode="auto">
            <a:xfrm>
              <a:off x="4323" y="2568"/>
              <a:ext cx="74" cy="104"/>
            </a:xfrm>
            <a:custGeom>
              <a:avLst/>
              <a:gdLst>
                <a:gd name="T0" fmla="*/ 0 w 145"/>
                <a:gd name="T1" fmla="*/ 0 h 197"/>
                <a:gd name="T2" fmla="*/ 14 w 145"/>
                <a:gd name="T3" fmla="*/ 63 h 197"/>
                <a:gd name="T4" fmla="*/ 44 w 145"/>
                <a:gd name="T5" fmla="*/ 137 h 197"/>
                <a:gd name="T6" fmla="*/ 145 w 145"/>
                <a:gd name="T7" fmla="*/ 197 h 197"/>
                <a:gd name="T8" fmla="*/ 144 w 145"/>
                <a:gd name="T9" fmla="*/ 145 h 197"/>
                <a:gd name="T10" fmla="*/ 114 w 145"/>
                <a:gd name="T11" fmla="*/ 123 h 197"/>
                <a:gd name="T12" fmla="*/ 116 w 145"/>
                <a:gd name="T13" fmla="*/ 49 h 197"/>
                <a:gd name="T14" fmla="*/ 90 w 145"/>
                <a:gd name="T15" fmla="*/ 8 h 197"/>
                <a:gd name="T16" fmla="*/ 44 w 145"/>
                <a:gd name="T17" fmla="*/ 8 h 197"/>
                <a:gd name="T18" fmla="*/ 6 w 145"/>
                <a:gd name="T19" fmla="*/ 3 h 197"/>
                <a:gd name="T20" fmla="*/ 0 w 145"/>
                <a:gd name="T21" fmla="*/ 0 h 197"/>
                <a:gd name="T22" fmla="*/ 0 w 145"/>
                <a:gd name="T2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5" h="197">
                  <a:moveTo>
                    <a:pt x="0" y="0"/>
                  </a:moveTo>
                  <a:lnTo>
                    <a:pt x="14" y="63"/>
                  </a:lnTo>
                  <a:lnTo>
                    <a:pt x="44" y="137"/>
                  </a:lnTo>
                  <a:lnTo>
                    <a:pt x="145" y="197"/>
                  </a:lnTo>
                  <a:lnTo>
                    <a:pt x="144" y="145"/>
                  </a:lnTo>
                  <a:lnTo>
                    <a:pt x="114" y="123"/>
                  </a:lnTo>
                  <a:lnTo>
                    <a:pt x="116" y="49"/>
                  </a:lnTo>
                  <a:lnTo>
                    <a:pt x="90" y="8"/>
                  </a:lnTo>
                  <a:lnTo>
                    <a:pt x="44" y="8"/>
                  </a:lnTo>
                  <a:lnTo>
                    <a:pt x="6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44" name="Freeform 496"/>
            <p:cNvSpPr>
              <a:spLocks/>
            </p:cNvSpPr>
            <p:nvPr/>
          </p:nvSpPr>
          <p:spPr bwMode="auto">
            <a:xfrm>
              <a:off x="4323" y="2568"/>
              <a:ext cx="74" cy="104"/>
            </a:xfrm>
            <a:custGeom>
              <a:avLst/>
              <a:gdLst>
                <a:gd name="T0" fmla="*/ 0 w 145"/>
                <a:gd name="T1" fmla="*/ 0 h 197"/>
                <a:gd name="T2" fmla="*/ 14 w 145"/>
                <a:gd name="T3" fmla="*/ 63 h 197"/>
                <a:gd name="T4" fmla="*/ 44 w 145"/>
                <a:gd name="T5" fmla="*/ 137 h 197"/>
                <a:gd name="T6" fmla="*/ 145 w 145"/>
                <a:gd name="T7" fmla="*/ 197 h 197"/>
                <a:gd name="T8" fmla="*/ 144 w 145"/>
                <a:gd name="T9" fmla="*/ 145 h 197"/>
                <a:gd name="T10" fmla="*/ 114 w 145"/>
                <a:gd name="T11" fmla="*/ 123 h 197"/>
                <a:gd name="T12" fmla="*/ 116 w 145"/>
                <a:gd name="T13" fmla="*/ 49 h 197"/>
                <a:gd name="T14" fmla="*/ 90 w 145"/>
                <a:gd name="T15" fmla="*/ 8 h 197"/>
                <a:gd name="T16" fmla="*/ 44 w 145"/>
                <a:gd name="T17" fmla="*/ 8 h 197"/>
                <a:gd name="T18" fmla="*/ 6 w 145"/>
                <a:gd name="T19" fmla="*/ 3 h 197"/>
                <a:gd name="T20" fmla="*/ 0 w 145"/>
                <a:gd name="T21" fmla="*/ 0 h 197"/>
                <a:gd name="T22" fmla="*/ 0 w 145"/>
                <a:gd name="T2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5" h="197">
                  <a:moveTo>
                    <a:pt x="0" y="0"/>
                  </a:moveTo>
                  <a:lnTo>
                    <a:pt x="14" y="63"/>
                  </a:lnTo>
                  <a:lnTo>
                    <a:pt x="44" y="137"/>
                  </a:lnTo>
                  <a:lnTo>
                    <a:pt x="145" y="197"/>
                  </a:lnTo>
                  <a:lnTo>
                    <a:pt x="144" y="145"/>
                  </a:lnTo>
                  <a:lnTo>
                    <a:pt x="114" y="123"/>
                  </a:lnTo>
                  <a:lnTo>
                    <a:pt x="116" y="49"/>
                  </a:lnTo>
                  <a:lnTo>
                    <a:pt x="90" y="8"/>
                  </a:lnTo>
                  <a:lnTo>
                    <a:pt x="44" y="8"/>
                  </a:lnTo>
                  <a:lnTo>
                    <a:pt x="6" y="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45" name="Freeform 497"/>
            <p:cNvSpPr>
              <a:spLocks/>
            </p:cNvSpPr>
            <p:nvPr/>
          </p:nvSpPr>
          <p:spPr bwMode="auto">
            <a:xfrm>
              <a:off x="4520" y="2572"/>
              <a:ext cx="144" cy="121"/>
            </a:xfrm>
            <a:custGeom>
              <a:avLst/>
              <a:gdLst>
                <a:gd name="T0" fmla="*/ 0 w 280"/>
                <a:gd name="T1" fmla="*/ 207 h 230"/>
                <a:gd name="T2" fmla="*/ 15 w 280"/>
                <a:gd name="T3" fmla="*/ 218 h 230"/>
                <a:gd name="T4" fmla="*/ 40 w 280"/>
                <a:gd name="T5" fmla="*/ 230 h 230"/>
                <a:gd name="T6" fmla="*/ 67 w 280"/>
                <a:gd name="T7" fmla="*/ 227 h 230"/>
                <a:gd name="T8" fmla="*/ 85 w 280"/>
                <a:gd name="T9" fmla="*/ 213 h 230"/>
                <a:gd name="T10" fmla="*/ 113 w 280"/>
                <a:gd name="T11" fmla="*/ 194 h 230"/>
                <a:gd name="T12" fmla="*/ 135 w 280"/>
                <a:gd name="T13" fmla="*/ 184 h 230"/>
                <a:gd name="T14" fmla="*/ 156 w 280"/>
                <a:gd name="T15" fmla="*/ 158 h 230"/>
                <a:gd name="T16" fmla="*/ 172 w 280"/>
                <a:gd name="T17" fmla="*/ 124 h 230"/>
                <a:gd name="T18" fmla="*/ 182 w 280"/>
                <a:gd name="T19" fmla="*/ 113 h 230"/>
                <a:gd name="T20" fmla="*/ 205 w 280"/>
                <a:gd name="T21" fmla="*/ 92 h 230"/>
                <a:gd name="T22" fmla="*/ 238 w 280"/>
                <a:gd name="T23" fmla="*/ 81 h 230"/>
                <a:gd name="T24" fmla="*/ 263 w 280"/>
                <a:gd name="T25" fmla="*/ 79 h 230"/>
                <a:gd name="T26" fmla="*/ 280 w 280"/>
                <a:gd name="T27" fmla="*/ 69 h 230"/>
                <a:gd name="T28" fmla="*/ 278 w 280"/>
                <a:gd name="T29" fmla="*/ 57 h 230"/>
                <a:gd name="T30" fmla="*/ 255 w 280"/>
                <a:gd name="T31" fmla="*/ 15 h 230"/>
                <a:gd name="T32" fmla="*/ 234 w 280"/>
                <a:gd name="T33" fmla="*/ 0 h 230"/>
                <a:gd name="T34" fmla="*/ 216 w 280"/>
                <a:gd name="T35" fmla="*/ 2 h 230"/>
                <a:gd name="T36" fmla="*/ 187 w 280"/>
                <a:gd name="T37" fmla="*/ 31 h 230"/>
                <a:gd name="T38" fmla="*/ 185 w 280"/>
                <a:gd name="T39" fmla="*/ 69 h 230"/>
                <a:gd name="T40" fmla="*/ 165 w 280"/>
                <a:gd name="T41" fmla="*/ 86 h 230"/>
                <a:gd name="T42" fmla="*/ 171 w 280"/>
                <a:gd name="T43" fmla="*/ 104 h 230"/>
                <a:gd name="T44" fmla="*/ 165 w 280"/>
                <a:gd name="T45" fmla="*/ 123 h 230"/>
                <a:gd name="T46" fmla="*/ 149 w 280"/>
                <a:gd name="T47" fmla="*/ 123 h 230"/>
                <a:gd name="T48" fmla="*/ 133 w 280"/>
                <a:gd name="T49" fmla="*/ 109 h 230"/>
                <a:gd name="T50" fmla="*/ 98 w 280"/>
                <a:gd name="T51" fmla="*/ 144 h 230"/>
                <a:gd name="T52" fmla="*/ 52 w 280"/>
                <a:gd name="T53" fmla="*/ 173 h 230"/>
                <a:gd name="T54" fmla="*/ 44 w 280"/>
                <a:gd name="T55" fmla="*/ 196 h 230"/>
                <a:gd name="T56" fmla="*/ 21 w 280"/>
                <a:gd name="T57" fmla="*/ 204 h 230"/>
                <a:gd name="T58" fmla="*/ 5 w 280"/>
                <a:gd name="T59" fmla="*/ 204 h 230"/>
                <a:gd name="T60" fmla="*/ 0 w 280"/>
                <a:gd name="T61" fmla="*/ 207 h 230"/>
                <a:gd name="T62" fmla="*/ 0 w 280"/>
                <a:gd name="T63" fmla="*/ 20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0" h="230">
                  <a:moveTo>
                    <a:pt x="0" y="207"/>
                  </a:moveTo>
                  <a:lnTo>
                    <a:pt x="15" y="218"/>
                  </a:lnTo>
                  <a:lnTo>
                    <a:pt x="40" y="230"/>
                  </a:lnTo>
                  <a:lnTo>
                    <a:pt x="67" y="227"/>
                  </a:lnTo>
                  <a:lnTo>
                    <a:pt x="85" y="213"/>
                  </a:lnTo>
                  <a:lnTo>
                    <a:pt x="113" y="194"/>
                  </a:lnTo>
                  <a:lnTo>
                    <a:pt x="135" y="184"/>
                  </a:lnTo>
                  <a:lnTo>
                    <a:pt x="156" y="158"/>
                  </a:lnTo>
                  <a:lnTo>
                    <a:pt x="172" y="124"/>
                  </a:lnTo>
                  <a:lnTo>
                    <a:pt x="182" y="113"/>
                  </a:lnTo>
                  <a:lnTo>
                    <a:pt x="205" y="92"/>
                  </a:lnTo>
                  <a:lnTo>
                    <a:pt x="238" y="81"/>
                  </a:lnTo>
                  <a:lnTo>
                    <a:pt x="263" y="79"/>
                  </a:lnTo>
                  <a:lnTo>
                    <a:pt x="280" y="69"/>
                  </a:lnTo>
                  <a:lnTo>
                    <a:pt x="278" y="57"/>
                  </a:lnTo>
                  <a:lnTo>
                    <a:pt x="255" y="15"/>
                  </a:lnTo>
                  <a:lnTo>
                    <a:pt x="234" y="0"/>
                  </a:lnTo>
                  <a:lnTo>
                    <a:pt x="216" y="2"/>
                  </a:lnTo>
                  <a:lnTo>
                    <a:pt x="187" y="31"/>
                  </a:lnTo>
                  <a:lnTo>
                    <a:pt x="185" y="69"/>
                  </a:lnTo>
                  <a:lnTo>
                    <a:pt x="165" y="86"/>
                  </a:lnTo>
                  <a:lnTo>
                    <a:pt x="171" y="104"/>
                  </a:lnTo>
                  <a:lnTo>
                    <a:pt x="165" y="123"/>
                  </a:lnTo>
                  <a:lnTo>
                    <a:pt x="149" y="123"/>
                  </a:lnTo>
                  <a:lnTo>
                    <a:pt x="133" y="109"/>
                  </a:lnTo>
                  <a:lnTo>
                    <a:pt x="98" y="144"/>
                  </a:lnTo>
                  <a:lnTo>
                    <a:pt x="52" y="173"/>
                  </a:lnTo>
                  <a:lnTo>
                    <a:pt x="44" y="196"/>
                  </a:lnTo>
                  <a:lnTo>
                    <a:pt x="21" y="204"/>
                  </a:lnTo>
                  <a:lnTo>
                    <a:pt x="5" y="204"/>
                  </a:lnTo>
                  <a:lnTo>
                    <a:pt x="0" y="207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46" name="Freeform 498"/>
            <p:cNvSpPr>
              <a:spLocks/>
            </p:cNvSpPr>
            <p:nvPr/>
          </p:nvSpPr>
          <p:spPr bwMode="auto">
            <a:xfrm>
              <a:off x="4520" y="2572"/>
              <a:ext cx="144" cy="121"/>
            </a:xfrm>
            <a:custGeom>
              <a:avLst/>
              <a:gdLst>
                <a:gd name="T0" fmla="*/ 0 w 280"/>
                <a:gd name="T1" fmla="*/ 207 h 230"/>
                <a:gd name="T2" fmla="*/ 15 w 280"/>
                <a:gd name="T3" fmla="*/ 218 h 230"/>
                <a:gd name="T4" fmla="*/ 40 w 280"/>
                <a:gd name="T5" fmla="*/ 230 h 230"/>
                <a:gd name="T6" fmla="*/ 67 w 280"/>
                <a:gd name="T7" fmla="*/ 227 h 230"/>
                <a:gd name="T8" fmla="*/ 85 w 280"/>
                <a:gd name="T9" fmla="*/ 213 h 230"/>
                <a:gd name="T10" fmla="*/ 113 w 280"/>
                <a:gd name="T11" fmla="*/ 194 h 230"/>
                <a:gd name="T12" fmla="*/ 135 w 280"/>
                <a:gd name="T13" fmla="*/ 184 h 230"/>
                <a:gd name="T14" fmla="*/ 156 w 280"/>
                <a:gd name="T15" fmla="*/ 158 h 230"/>
                <a:gd name="T16" fmla="*/ 172 w 280"/>
                <a:gd name="T17" fmla="*/ 124 h 230"/>
                <a:gd name="T18" fmla="*/ 182 w 280"/>
                <a:gd name="T19" fmla="*/ 113 h 230"/>
                <a:gd name="T20" fmla="*/ 205 w 280"/>
                <a:gd name="T21" fmla="*/ 92 h 230"/>
                <a:gd name="T22" fmla="*/ 238 w 280"/>
                <a:gd name="T23" fmla="*/ 81 h 230"/>
                <a:gd name="T24" fmla="*/ 263 w 280"/>
                <a:gd name="T25" fmla="*/ 79 h 230"/>
                <a:gd name="T26" fmla="*/ 280 w 280"/>
                <a:gd name="T27" fmla="*/ 69 h 230"/>
                <a:gd name="T28" fmla="*/ 278 w 280"/>
                <a:gd name="T29" fmla="*/ 57 h 230"/>
                <a:gd name="T30" fmla="*/ 255 w 280"/>
                <a:gd name="T31" fmla="*/ 15 h 230"/>
                <a:gd name="T32" fmla="*/ 234 w 280"/>
                <a:gd name="T33" fmla="*/ 0 h 230"/>
                <a:gd name="T34" fmla="*/ 216 w 280"/>
                <a:gd name="T35" fmla="*/ 2 h 230"/>
                <a:gd name="T36" fmla="*/ 187 w 280"/>
                <a:gd name="T37" fmla="*/ 31 h 230"/>
                <a:gd name="T38" fmla="*/ 185 w 280"/>
                <a:gd name="T39" fmla="*/ 69 h 230"/>
                <a:gd name="T40" fmla="*/ 165 w 280"/>
                <a:gd name="T41" fmla="*/ 86 h 230"/>
                <a:gd name="T42" fmla="*/ 171 w 280"/>
                <a:gd name="T43" fmla="*/ 104 h 230"/>
                <a:gd name="T44" fmla="*/ 165 w 280"/>
                <a:gd name="T45" fmla="*/ 123 h 230"/>
                <a:gd name="T46" fmla="*/ 149 w 280"/>
                <a:gd name="T47" fmla="*/ 123 h 230"/>
                <a:gd name="T48" fmla="*/ 133 w 280"/>
                <a:gd name="T49" fmla="*/ 109 h 230"/>
                <a:gd name="T50" fmla="*/ 98 w 280"/>
                <a:gd name="T51" fmla="*/ 144 h 230"/>
                <a:gd name="T52" fmla="*/ 52 w 280"/>
                <a:gd name="T53" fmla="*/ 173 h 230"/>
                <a:gd name="T54" fmla="*/ 44 w 280"/>
                <a:gd name="T55" fmla="*/ 196 h 230"/>
                <a:gd name="T56" fmla="*/ 21 w 280"/>
                <a:gd name="T57" fmla="*/ 204 h 230"/>
                <a:gd name="T58" fmla="*/ 5 w 280"/>
                <a:gd name="T59" fmla="*/ 204 h 230"/>
                <a:gd name="T60" fmla="*/ 0 w 280"/>
                <a:gd name="T61" fmla="*/ 207 h 230"/>
                <a:gd name="T62" fmla="*/ 0 w 280"/>
                <a:gd name="T63" fmla="*/ 20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0" h="230">
                  <a:moveTo>
                    <a:pt x="0" y="207"/>
                  </a:moveTo>
                  <a:lnTo>
                    <a:pt x="15" y="218"/>
                  </a:lnTo>
                  <a:lnTo>
                    <a:pt x="40" y="230"/>
                  </a:lnTo>
                  <a:lnTo>
                    <a:pt x="67" y="227"/>
                  </a:lnTo>
                  <a:lnTo>
                    <a:pt x="85" y="213"/>
                  </a:lnTo>
                  <a:lnTo>
                    <a:pt x="113" y="194"/>
                  </a:lnTo>
                  <a:lnTo>
                    <a:pt x="135" y="184"/>
                  </a:lnTo>
                  <a:lnTo>
                    <a:pt x="156" y="158"/>
                  </a:lnTo>
                  <a:lnTo>
                    <a:pt x="172" y="124"/>
                  </a:lnTo>
                  <a:lnTo>
                    <a:pt x="182" y="113"/>
                  </a:lnTo>
                  <a:lnTo>
                    <a:pt x="205" y="92"/>
                  </a:lnTo>
                  <a:lnTo>
                    <a:pt x="238" y="81"/>
                  </a:lnTo>
                  <a:lnTo>
                    <a:pt x="263" y="79"/>
                  </a:lnTo>
                  <a:lnTo>
                    <a:pt x="280" y="69"/>
                  </a:lnTo>
                  <a:lnTo>
                    <a:pt x="278" y="57"/>
                  </a:lnTo>
                  <a:lnTo>
                    <a:pt x="255" y="15"/>
                  </a:lnTo>
                  <a:lnTo>
                    <a:pt x="234" y="0"/>
                  </a:lnTo>
                  <a:lnTo>
                    <a:pt x="216" y="2"/>
                  </a:lnTo>
                  <a:lnTo>
                    <a:pt x="187" y="31"/>
                  </a:lnTo>
                  <a:lnTo>
                    <a:pt x="185" y="69"/>
                  </a:lnTo>
                  <a:lnTo>
                    <a:pt x="165" y="86"/>
                  </a:lnTo>
                  <a:lnTo>
                    <a:pt x="171" y="104"/>
                  </a:lnTo>
                  <a:lnTo>
                    <a:pt x="165" y="123"/>
                  </a:lnTo>
                  <a:lnTo>
                    <a:pt x="149" y="123"/>
                  </a:lnTo>
                  <a:lnTo>
                    <a:pt x="133" y="109"/>
                  </a:lnTo>
                  <a:lnTo>
                    <a:pt x="98" y="144"/>
                  </a:lnTo>
                  <a:lnTo>
                    <a:pt x="52" y="173"/>
                  </a:lnTo>
                  <a:lnTo>
                    <a:pt x="44" y="196"/>
                  </a:lnTo>
                  <a:lnTo>
                    <a:pt x="21" y="204"/>
                  </a:lnTo>
                  <a:lnTo>
                    <a:pt x="5" y="204"/>
                  </a:lnTo>
                  <a:lnTo>
                    <a:pt x="0" y="207"/>
                  </a:lnTo>
                  <a:lnTo>
                    <a:pt x="0" y="207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47" name="Freeform 499"/>
            <p:cNvSpPr>
              <a:spLocks/>
            </p:cNvSpPr>
            <p:nvPr/>
          </p:nvSpPr>
          <p:spPr bwMode="auto">
            <a:xfrm>
              <a:off x="4591" y="2615"/>
              <a:ext cx="18" cy="23"/>
            </a:xfrm>
            <a:custGeom>
              <a:avLst/>
              <a:gdLst>
                <a:gd name="T0" fmla="*/ 0 w 33"/>
                <a:gd name="T1" fmla="*/ 23 h 40"/>
                <a:gd name="T2" fmla="*/ 8 w 33"/>
                <a:gd name="T3" fmla="*/ 40 h 40"/>
                <a:gd name="T4" fmla="*/ 24 w 33"/>
                <a:gd name="T5" fmla="*/ 39 h 40"/>
                <a:gd name="T6" fmla="*/ 33 w 33"/>
                <a:gd name="T7" fmla="*/ 23 h 40"/>
                <a:gd name="T8" fmla="*/ 24 w 33"/>
                <a:gd name="T9" fmla="*/ 0 h 40"/>
                <a:gd name="T10" fmla="*/ 1 w 33"/>
                <a:gd name="T11" fmla="*/ 20 h 40"/>
                <a:gd name="T12" fmla="*/ 0 w 33"/>
                <a:gd name="T13" fmla="*/ 23 h 40"/>
                <a:gd name="T14" fmla="*/ 0 w 33"/>
                <a:gd name="T15" fmla="*/ 2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40">
                  <a:moveTo>
                    <a:pt x="0" y="23"/>
                  </a:moveTo>
                  <a:lnTo>
                    <a:pt x="8" y="40"/>
                  </a:lnTo>
                  <a:lnTo>
                    <a:pt x="24" y="39"/>
                  </a:lnTo>
                  <a:lnTo>
                    <a:pt x="33" y="23"/>
                  </a:lnTo>
                  <a:lnTo>
                    <a:pt x="24" y="0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48" name="Freeform 500"/>
            <p:cNvSpPr>
              <a:spLocks/>
            </p:cNvSpPr>
            <p:nvPr/>
          </p:nvSpPr>
          <p:spPr bwMode="auto">
            <a:xfrm>
              <a:off x="4591" y="2615"/>
              <a:ext cx="18" cy="23"/>
            </a:xfrm>
            <a:custGeom>
              <a:avLst/>
              <a:gdLst>
                <a:gd name="T0" fmla="*/ 0 w 33"/>
                <a:gd name="T1" fmla="*/ 23 h 40"/>
                <a:gd name="T2" fmla="*/ 8 w 33"/>
                <a:gd name="T3" fmla="*/ 40 h 40"/>
                <a:gd name="T4" fmla="*/ 24 w 33"/>
                <a:gd name="T5" fmla="*/ 39 h 40"/>
                <a:gd name="T6" fmla="*/ 33 w 33"/>
                <a:gd name="T7" fmla="*/ 23 h 40"/>
                <a:gd name="T8" fmla="*/ 24 w 33"/>
                <a:gd name="T9" fmla="*/ 0 h 40"/>
                <a:gd name="T10" fmla="*/ 1 w 33"/>
                <a:gd name="T11" fmla="*/ 20 h 40"/>
                <a:gd name="T12" fmla="*/ 0 w 33"/>
                <a:gd name="T13" fmla="*/ 23 h 40"/>
                <a:gd name="T14" fmla="*/ 0 w 33"/>
                <a:gd name="T15" fmla="*/ 2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40">
                  <a:moveTo>
                    <a:pt x="0" y="23"/>
                  </a:moveTo>
                  <a:lnTo>
                    <a:pt x="8" y="40"/>
                  </a:lnTo>
                  <a:lnTo>
                    <a:pt x="24" y="39"/>
                  </a:lnTo>
                  <a:lnTo>
                    <a:pt x="33" y="23"/>
                  </a:lnTo>
                  <a:lnTo>
                    <a:pt x="24" y="0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3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49" name="Freeform 501"/>
            <p:cNvSpPr>
              <a:spLocks/>
            </p:cNvSpPr>
            <p:nvPr/>
          </p:nvSpPr>
          <p:spPr bwMode="auto">
            <a:xfrm>
              <a:off x="4926" y="2761"/>
              <a:ext cx="197" cy="191"/>
            </a:xfrm>
            <a:custGeom>
              <a:avLst/>
              <a:gdLst>
                <a:gd name="T0" fmla="*/ 383 w 383"/>
                <a:gd name="T1" fmla="*/ 130 h 361"/>
                <a:gd name="T2" fmla="*/ 324 w 383"/>
                <a:gd name="T3" fmla="*/ 90 h 361"/>
                <a:gd name="T4" fmla="*/ 286 w 383"/>
                <a:gd name="T5" fmla="*/ 68 h 361"/>
                <a:gd name="T6" fmla="*/ 253 w 383"/>
                <a:gd name="T7" fmla="*/ 75 h 361"/>
                <a:gd name="T8" fmla="*/ 210 w 383"/>
                <a:gd name="T9" fmla="*/ 102 h 361"/>
                <a:gd name="T10" fmla="*/ 174 w 383"/>
                <a:gd name="T11" fmla="*/ 104 h 361"/>
                <a:gd name="T12" fmla="*/ 134 w 383"/>
                <a:gd name="T13" fmla="*/ 98 h 361"/>
                <a:gd name="T14" fmla="*/ 123 w 383"/>
                <a:gd name="T15" fmla="*/ 30 h 361"/>
                <a:gd name="T16" fmla="*/ 87 w 383"/>
                <a:gd name="T17" fmla="*/ 0 h 361"/>
                <a:gd name="T18" fmla="*/ 47 w 383"/>
                <a:gd name="T19" fmla="*/ 0 h 361"/>
                <a:gd name="T20" fmla="*/ 2 w 383"/>
                <a:gd name="T21" fmla="*/ 15 h 361"/>
                <a:gd name="T22" fmla="*/ 0 w 383"/>
                <a:gd name="T23" fmla="*/ 30 h 361"/>
                <a:gd name="T24" fmla="*/ 34 w 383"/>
                <a:gd name="T25" fmla="*/ 35 h 361"/>
                <a:gd name="T26" fmla="*/ 38 w 383"/>
                <a:gd name="T27" fmla="*/ 56 h 361"/>
                <a:gd name="T28" fmla="*/ 61 w 383"/>
                <a:gd name="T29" fmla="*/ 71 h 361"/>
                <a:gd name="T30" fmla="*/ 82 w 383"/>
                <a:gd name="T31" fmla="*/ 83 h 361"/>
                <a:gd name="T32" fmla="*/ 100 w 383"/>
                <a:gd name="T33" fmla="*/ 83 h 361"/>
                <a:gd name="T34" fmla="*/ 69 w 383"/>
                <a:gd name="T35" fmla="*/ 98 h 361"/>
                <a:gd name="T36" fmla="*/ 59 w 383"/>
                <a:gd name="T37" fmla="*/ 114 h 361"/>
                <a:gd name="T38" fmla="*/ 72 w 383"/>
                <a:gd name="T39" fmla="*/ 133 h 361"/>
                <a:gd name="T40" fmla="*/ 117 w 383"/>
                <a:gd name="T41" fmla="*/ 133 h 361"/>
                <a:gd name="T42" fmla="*/ 140 w 383"/>
                <a:gd name="T43" fmla="*/ 130 h 361"/>
                <a:gd name="T44" fmla="*/ 193 w 383"/>
                <a:gd name="T45" fmla="*/ 158 h 361"/>
                <a:gd name="T46" fmla="*/ 248 w 383"/>
                <a:gd name="T47" fmla="*/ 210 h 361"/>
                <a:gd name="T48" fmla="*/ 258 w 383"/>
                <a:gd name="T49" fmla="*/ 226 h 361"/>
                <a:gd name="T50" fmla="*/ 256 w 383"/>
                <a:gd name="T51" fmla="*/ 244 h 361"/>
                <a:gd name="T52" fmla="*/ 276 w 383"/>
                <a:gd name="T53" fmla="*/ 253 h 361"/>
                <a:gd name="T54" fmla="*/ 225 w 383"/>
                <a:gd name="T55" fmla="*/ 272 h 361"/>
                <a:gd name="T56" fmla="*/ 227 w 383"/>
                <a:gd name="T57" fmla="*/ 281 h 361"/>
                <a:gd name="T58" fmla="*/ 258 w 383"/>
                <a:gd name="T59" fmla="*/ 293 h 361"/>
                <a:gd name="T60" fmla="*/ 244 w 383"/>
                <a:gd name="T61" fmla="*/ 314 h 361"/>
                <a:gd name="T62" fmla="*/ 244 w 383"/>
                <a:gd name="T63" fmla="*/ 340 h 361"/>
                <a:gd name="T64" fmla="*/ 290 w 383"/>
                <a:gd name="T65" fmla="*/ 331 h 361"/>
                <a:gd name="T66" fmla="*/ 303 w 383"/>
                <a:gd name="T67" fmla="*/ 356 h 361"/>
                <a:gd name="T68" fmla="*/ 317 w 383"/>
                <a:gd name="T69" fmla="*/ 361 h 361"/>
                <a:gd name="T70" fmla="*/ 383 w 383"/>
                <a:gd name="T71" fmla="*/ 130 h 361"/>
                <a:gd name="T72" fmla="*/ 383 w 383"/>
                <a:gd name="T73" fmla="*/ 13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83" h="361">
                  <a:moveTo>
                    <a:pt x="383" y="130"/>
                  </a:moveTo>
                  <a:lnTo>
                    <a:pt x="324" y="90"/>
                  </a:lnTo>
                  <a:lnTo>
                    <a:pt x="286" y="68"/>
                  </a:lnTo>
                  <a:lnTo>
                    <a:pt x="253" y="75"/>
                  </a:lnTo>
                  <a:lnTo>
                    <a:pt x="210" y="102"/>
                  </a:lnTo>
                  <a:lnTo>
                    <a:pt x="174" y="104"/>
                  </a:lnTo>
                  <a:lnTo>
                    <a:pt x="134" y="98"/>
                  </a:lnTo>
                  <a:lnTo>
                    <a:pt x="123" y="30"/>
                  </a:lnTo>
                  <a:lnTo>
                    <a:pt x="87" y="0"/>
                  </a:lnTo>
                  <a:lnTo>
                    <a:pt x="47" y="0"/>
                  </a:lnTo>
                  <a:lnTo>
                    <a:pt x="2" y="15"/>
                  </a:lnTo>
                  <a:lnTo>
                    <a:pt x="0" y="30"/>
                  </a:lnTo>
                  <a:lnTo>
                    <a:pt x="34" y="35"/>
                  </a:lnTo>
                  <a:lnTo>
                    <a:pt x="38" y="56"/>
                  </a:lnTo>
                  <a:lnTo>
                    <a:pt x="61" y="71"/>
                  </a:lnTo>
                  <a:lnTo>
                    <a:pt x="82" y="83"/>
                  </a:lnTo>
                  <a:lnTo>
                    <a:pt x="100" y="83"/>
                  </a:lnTo>
                  <a:lnTo>
                    <a:pt x="69" y="98"/>
                  </a:lnTo>
                  <a:lnTo>
                    <a:pt x="59" y="114"/>
                  </a:lnTo>
                  <a:lnTo>
                    <a:pt x="72" y="133"/>
                  </a:lnTo>
                  <a:lnTo>
                    <a:pt x="117" y="133"/>
                  </a:lnTo>
                  <a:lnTo>
                    <a:pt x="140" y="130"/>
                  </a:lnTo>
                  <a:lnTo>
                    <a:pt x="193" y="158"/>
                  </a:lnTo>
                  <a:lnTo>
                    <a:pt x="248" y="210"/>
                  </a:lnTo>
                  <a:lnTo>
                    <a:pt x="258" y="226"/>
                  </a:lnTo>
                  <a:lnTo>
                    <a:pt x="256" y="244"/>
                  </a:lnTo>
                  <a:lnTo>
                    <a:pt x="276" y="253"/>
                  </a:lnTo>
                  <a:lnTo>
                    <a:pt x="225" y="272"/>
                  </a:lnTo>
                  <a:lnTo>
                    <a:pt x="227" y="281"/>
                  </a:lnTo>
                  <a:lnTo>
                    <a:pt x="258" y="293"/>
                  </a:lnTo>
                  <a:lnTo>
                    <a:pt x="244" y="314"/>
                  </a:lnTo>
                  <a:lnTo>
                    <a:pt x="244" y="340"/>
                  </a:lnTo>
                  <a:lnTo>
                    <a:pt x="290" y="331"/>
                  </a:lnTo>
                  <a:lnTo>
                    <a:pt x="303" y="356"/>
                  </a:lnTo>
                  <a:lnTo>
                    <a:pt x="317" y="361"/>
                  </a:lnTo>
                  <a:lnTo>
                    <a:pt x="383" y="130"/>
                  </a:lnTo>
                  <a:lnTo>
                    <a:pt x="383" y="13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50" name="Freeform 502"/>
            <p:cNvSpPr>
              <a:spLocks/>
            </p:cNvSpPr>
            <p:nvPr/>
          </p:nvSpPr>
          <p:spPr bwMode="auto">
            <a:xfrm>
              <a:off x="4926" y="2761"/>
              <a:ext cx="197" cy="191"/>
            </a:xfrm>
            <a:custGeom>
              <a:avLst/>
              <a:gdLst>
                <a:gd name="T0" fmla="*/ 383 w 383"/>
                <a:gd name="T1" fmla="*/ 130 h 361"/>
                <a:gd name="T2" fmla="*/ 324 w 383"/>
                <a:gd name="T3" fmla="*/ 90 h 361"/>
                <a:gd name="T4" fmla="*/ 286 w 383"/>
                <a:gd name="T5" fmla="*/ 68 h 361"/>
                <a:gd name="T6" fmla="*/ 253 w 383"/>
                <a:gd name="T7" fmla="*/ 75 h 361"/>
                <a:gd name="T8" fmla="*/ 210 w 383"/>
                <a:gd name="T9" fmla="*/ 102 h 361"/>
                <a:gd name="T10" fmla="*/ 174 w 383"/>
                <a:gd name="T11" fmla="*/ 104 h 361"/>
                <a:gd name="T12" fmla="*/ 134 w 383"/>
                <a:gd name="T13" fmla="*/ 98 h 361"/>
                <a:gd name="T14" fmla="*/ 123 w 383"/>
                <a:gd name="T15" fmla="*/ 30 h 361"/>
                <a:gd name="T16" fmla="*/ 87 w 383"/>
                <a:gd name="T17" fmla="*/ 0 h 361"/>
                <a:gd name="T18" fmla="*/ 47 w 383"/>
                <a:gd name="T19" fmla="*/ 0 h 361"/>
                <a:gd name="T20" fmla="*/ 2 w 383"/>
                <a:gd name="T21" fmla="*/ 15 h 361"/>
                <a:gd name="T22" fmla="*/ 0 w 383"/>
                <a:gd name="T23" fmla="*/ 30 h 361"/>
                <a:gd name="T24" fmla="*/ 34 w 383"/>
                <a:gd name="T25" fmla="*/ 35 h 361"/>
                <a:gd name="T26" fmla="*/ 38 w 383"/>
                <a:gd name="T27" fmla="*/ 56 h 361"/>
                <a:gd name="T28" fmla="*/ 61 w 383"/>
                <a:gd name="T29" fmla="*/ 71 h 361"/>
                <a:gd name="T30" fmla="*/ 82 w 383"/>
                <a:gd name="T31" fmla="*/ 83 h 361"/>
                <a:gd name="T32" fmla="*/ 100 w 383"/>
                <a:gd name="T33" fmla="*/ 83 h 361"/>
                <a:gd name="T34" fmla="*/ 69 w 383"/>
                <a:gd name="T35" fmla="*/ 98 h 361"/>
                <a:gd name="T36" fmla="*/ 59 w 383"/>
                <a:gd name="T37" fmla="*/ 114 h 361"/>
                <a:gd name="T38" fmla="*/ 72 w 383"/>
                <a:gd name="T39" fmla="*/ 133 h 361"/>
                <a:gd name="T40" fmla="*/ 117 w 383"/>
                <a:gd name="T41" fmla="*/ 133 h 361"/>
                <a:gd name="T42" fmla="*/ 140 w 383"/>
                <a:gd name="T43" fmla="*/ 130 h 361"/>
                <a:gd name="T44" fmla="*/ 193 w 383"/>
                <a:gd name="T45" fmla="*/ 158 h 361"/>
                <a:gd name="T46" fmla="*/ 248 w 383"/>
                <a:gd name="T47" fmla="*/ 210 h 361"/>
                <a:gd name="T48" fmla="*/ 258 w 383"/>
                <a:gd name="T49" fmla="*/ 226 h 361"/>
                <a:gd name="T50" fmla="*/ 256 w 383"/>
                <a:gd name="T51" fmla="*/ 244 h 361"/>
                <a:gd name="T52" fmla="*/ 276 w 383"/>
                <a:gd name="T53" fmla="*/ 253 h 361"/>
                <a:gd name="T54" fmla="*/ 225 w 383"/>
                <a:gd name="T55" fmla="*/ 272 h 361"/>
                <a:gd name="T56" fmla="*/ 227 w 383"/>
                <a:gd name="T57" fmla="*/ 281 h 361"/>
                <a:gd name="T58" fmla="*/ 258 w 383"/>
                <a:gd name="T59" fmla="*/ 293 h 361"/>
                <a:gd name="T60" fmla="*/ 244 w 383"/>
                <a:gd name="T61" fmla="*/ 314 h 361"/>
                <a:gd name="T62" fmla="*/ 244 w 383"/>
                <a:gd name="T63" fmla="*/ 340 h 361"/>
                <a:gd name="T64" fmla="*/ 290 w 383"/>
                <a:gd name="T65" fmla="*/ 331 h 361"/>
                <a:gd name="T66" fmla="*/ 303 w 383"/>
                <a:gd name="T67" fmla="*/ 356 h 361"/>
                <a:gd name="T68" fmla="*/ 317 w 383"/>
                <a:gd name="T69" fmla="*/ 361 h 361"/>
                <a:gd name="T70" fmla="*/ 383 w 383"/>
                <a:gd name="T71" fmla="*/ 130 h 361"/>
                <a:gd name="T72" fmla="*/ 383 w 383"/>
                <a:gd name="T73" fmla="*/ 13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83" h="361">
                  <a:moveTo>
                    <a:pt x="383" y="130"/>
                  </a:moveTo>
                  <a:lnTo>
                    <a:pt x="324" y="90"/>
                  </a:lnTo>
                  <a:lnTo>
                    <a:pt x="286" y="68"/>
                  </a:lnTo>
                  <a:lnTo>
                    <a:pt x="253" y="75"/>
                  </a:lnTo>
                  <a:lnTo>
                    <a:pt x="210" y="102"/>
                  </a:lnTo>
                  <a:lnTo>
                    <a:pt x="174" y="104"/>
                  </a:lnTo>
                  <a:lnTo>
                    <a:pt x="134" y="98"/>
                  </a:lnTo>
                  <a:lnTo>
                    <a:pt x="123" y="30"/>
                  </a:lnTo>
                  <a:lnTo>
                    <a:pt x="87" y="0"/>
                  </a:lnTo>
                  <a:lnTo>
                    <a:pt x="47" y="0"/>
                  </a:lnTo>
                  <a:lnTo>
                    <a:pt x="2" y="15"/>
                  </a:lnTo>
                  <a:lnTo>
                    <a:pt x="0" y="30"/>
                  </a:lnTo>
                  <a:lnTo>
                    <a:pt x="34" y="35"/>
                  </a:lnTo>
                  <a:lnTo>
                    <a:pt x="38" y="56"/>
                  </a:lnTo>
                  <a:lnTo>
                    <a:pt x="61" y="71"/>
                  </a:lnTo>
                  <a:lnTo>
                    <a:pt x="82" y="83"/>
                  </a:lnTo>
                  <a:lnTo>
                    <a:pt x="100" y="83"/>
                  </a:lnTo>
                  <a:lnTo>
                    <a:pt x="69" y="98"/>
                  </a:lnTo>
                  <a:lnTo>
                    <a:pt x="59" y="114"/>
                  </a:lnTo>
                  <a:lnTo>
                    <a:pt x="72" y="133"/>
                  </a:lnTo>
                  <a:lnTo>
                    <a:pt x="117" y="133"/>
                  </a:lnTo>
                  <a:lnTo>
                    <a:pt x="140" y="130"/>
                  </a:lnTo>
                  <a:lnTo>
                    <a:pt x="193" y="158"/>
                  </a:lnTo>
                  <a:lnTo>
                    <a:pt x="248" y="210"/>
                  </a:lnTo>
                  <a:lnTo>
                    <a:pt x="258" y="226"/>
                  </a:lnTo>
                  <a:lnTo>
                    <a:pt x="256" y="244"/>
                  </a:lnTo>
                  <a:lnTo>
                    <a:pt x="276" y="253"/>
                  </a:lnTo>
                  <a:lnTo>
                    <a:pt x="225" y="272"/>
                  </a:lnTo>
                  <a:lnTo>
                    <a:pt x="227" y="281"/>
                  </a:lnTo>
                  <a:lnTo>
                    <a:pt x="258" y="293"/>
                  </a:lnTo>
                  <a:lnTo>
                    <a:pt x="244" y="314"/>
                  </a:lnTo>
                  <a:lnTo>
                    <a:pt x="244" y="340"/>
                  </a:lnTo>
                  <a:lnTo>
                    <a:pt x="290" y="331"/>
                  </a:lnTo>
                  <a:lnTo>
                    <a:pt x="303" y="356"/>
                  </a:lnTo>
                  <a:lnTo>
                    <a:pt x="317" y="361"/>
                  </a:lnTo>
                  <a:lnTo>
                    <a:pt x="383" y="130"/>
                  </a:lnTo>
                  <a:lnTo>
                    <a:pt x="383" y="13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51" name="Freeform 503"/>
            <p:cNvSpPr>
              <a:spLocks/>
            </p:cNvSpPr>
            <p:nvPr/>
          </p:nvSpPr>
          <p:spPr bwMode="auto">
            <a:xfrm>
              <a:off x="5020" y="2920"/>
              <a:ext cx="22" cy="23"/>
            </a:xfrm>
            <a:custGeom>
              <a:avLst/>
              <a:gdLst>
                <a:gd name="T0" fmla="*/ 24 w 45"/>
                <a:gd name="T1" fmla="*/ 0 h 43"/>
                <a:gd name="T2" fmla="*/ 3 w 45"/>
                <a:gd name="T3" fmla="*/ 0 h 43"/>
                <a:gd name="T4" fmla="*/ 0 w 45"/>
                <a:gd name="T5" fmla="*/ 15 h 43"/>
                <a:gd name="T6" fmla="*/ 13 w 45"/>
                <a:gd name="T7" fmla="*/ 35 h 43"/>
                <a:gd name="T8" fmla="*/ 17 w 45"/>
                <a:gd name="T9" fmla="*/ 43 h 43"/>
                <a:gd name="T10" fmla="*/ 45 w 45"/>
                <a:gd name="T11" fmla="*/ 13 h 43"/>
                <a:gd name="T12" fmla="*/ 37 w 45"/>
                <a:gd name="T13" fmla="*/ 4 h 43"/>
                <a:gd name="T14" fmla="*/ 24 w 45"/>
                <a:gd name="T15" fmla="*/ 0 h 43"/>
                <a:gd name="T16" fmla="*/ 24 w 45"/>
                <a:gd name="T1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3">
                  <a:moveTo>
                    <a:pt x="24" y="0"/>
                  </a:moveTo>
                  <a:lnTo>
                    <a:pt x="3" y="0"/>
                  </a:lnTo>
                  <a:lnTo>
                    <a:pt x="0" y="15"/>
                  </a:lnTo>
                  <a:lnTo>
                    <a:pt x="13" y="35"/>
                  </a:lnTo>
                  <a:lnTo>
                    <a:pt x="17" y="43"/>
                  </a:lnTo>
                  <a:lnTo>
                    <a:pt x="45" y="13"/>
                  </a:lnTo>
                  <a:lnTo>
                    <a:pt x="37" y="4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52" name="Freeform 504"/>
            <p:cNvSpPr>
              <a:spLocks/>
            </p:cNvSpPr>
            <p:nvPr/>
          </p:nvSpPr>
          <p:spPr bwMode="auto">
            <a:xfrm>
              <a:off x="5020" y="2920"/>
              <a:ext cx="22" cy="23"/>
            </a:xfrm>
            <a:custGeom>
              <a:avLst/>
              <a:gdLst>
                <a:gd name="T0" fmla="*/ 24 w 45"/>
                <a:gd name="T1" fmla="*/ 0 h 43"/>
                <a:gd name="T2" fmla="*/ 3 w 45"/>
                <a:gd name="T3" fmla="*/ 0 h 43"/>
                <a:gd name="T4" fmla="*/ 0 w 45"/>
                <a:gd name="T5" fmla="*/ 15 h 43"/>
                <a:gd name="T6" fmla="*/ 13 w 45"/>
                <a:gd name="T7" fmla="*/ 35 h 43"/>
                <a:gd name="T8" fmla="*/ 17 w 45"/>
                <a:gd name="T9" fmla="*/ 43 h 43"/>
                <a:gd name="T10" fmla="*/ 45 w 45"/>
                <a:gd name="T11" fmla="*/ 13 h 43"/>
                <a:gd name="T12" fmla="*/ 37 w 45"/>
                <a:gd name="T13" fmla="*/ 4 h 43"/>
                <a:gd name="T14" fmla="*/ 24 w 45"/>
                <a:gd name="T15" fmla="*/ 0 h 43"/>
                <a:gd name="T16" fmla="*/ 24 w 45"/>
                <a:gd name="T1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3">
                  <a:moveTo>
                    <a:pt x="24" y="0"/>
                  </a:moveTo>
                  <a:lnTo>
                    <a:pt x="3" y="0"/>
                  </a:lnTo>
                  <a:lnTo>
                    <a:pt x="0" y="15"/>
                  </a:lnTo>
                  <a:lnTo>
                    <a:pt x="13" y="35"/>
                  </a:lnTo>
                  <a:lnTo>
                    <a:pt x="17" y="43"/>
                  </a:lnTo>
                  <a:lnTo>
                    <a:pt x="45" y="13"/>
                  </a:lnTo>
                  <a:lnTo>
                    <a:pt x="37" y="4"/>
                  </a:lnTo>
                  <a:lnTo>
                    <a:pt x="24" y="0"/>
                  </a:lnTo>
                  <a:lnTo>
                    <a:pt x="24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53" name="Freeform 505"/>
            <p:cNvSpPr>
              <a:spLocks/>
            </p:cNvSpPr>
            <p:nvPr/>
          </p:nvSpPr>
          <p:spPr bwMode="auto">
            <a:xfrm>
              <a:off x="5088" y="2828"/>
              <a:ext cx="190" cy="199"/>
            </a:xfrm>
            <a:custGeom>
              <a:avLst/>
              <a:gdLst>
                <a:gd name="T0" fmla="*/ 72 w 371"/>
                <a:gd name="T1" fmla="*/ 0 h 377"/>
                <a:gd name="T2" fmla="*/ 0 w 371"/>
                <a:gd name="T3" fmla="*/ 235 h 377"/>
                <a:gd name="T4" fmla="*/ 38 w 371"/>
                <a:gd name="T5" fmla="*/ 261 h 377"/>
                <a:gd name="T6" fmla="*/ 62 w 371"/>
                <a:gd name="T7" fmla="*/ 253 h 377"/>
                <a:gd name="T8" fmla="*/ 66 w 371"/>
                <a:gd name="T9" fmla="*/ 269 h 377"/>
                <a:gd name="T10" fmla="*/ 104 w 371"/>
                <a:gd name="T11" fmla="*/ 266 h 377"/>
                <a:gd name="T12" fmla="*/ 110 w 371"/>
                <a:gd name="T13" fmla="*/ 261 h 377"/>
                <a:gd name="T14" fmla="*/ 100 w 371"/>
                <a:gd name="T15" fmla="*/ 232 h 377"/>
                <a:gd name="T16" fmla="*/ 59 w 371"/>
                <a:gd name="T17" fmla="*/ 220 h 377"/>
                <a:gd name="T18" fmla="*/ 110 w 371"/>
                <a:gd name="T19" fmla="*/ 220 h 377"/>
                <a:gd name="T20" fmla="*/ 131 w 371"/>
                <a:gd name="T21" fmla="*/ 214 h 377"/>
                <a:gd name="T22" fmla="*/ 193 w 371"/>
                <a:gd name="T23" fmla="*/ 239 h 377"/>
                <a:gd name="T24" fmla="*/ 228 w 371"/>
                <a:gd name="T25" fmla="*/ 266 h 377"/>
                <a:gd name="T26" fmla="*/ 249 w 371"/>
                <a:gd name="T27" fmla="*/ 287 h 377"/>
                <a:gd name="T28" fmla="*/ 249 w 371"/>
                <a:gd name="T29" fmla="*/ 303 h 377"/>
                <a:gd name="T30" fmla="*/ 271 w 371"/>
                <a:gd name="T31" fmla="*/ 316 h 377"/>
                <a:gd name="T32" fmla="*/ 280 w 371"/>
                <a:gd name="T33" fmla="*/ 348 h 377"/>
                <a:gd name="T34" fmla="*/ 329 w 371"/>
                <a:gd name="T35" fmla="*/ 377 h 377"/>
                <a:gd name="T36" fmla="*/ 371 w 371"/>
                <a:gd name="T37" fmla="*/ 377 h 377"/>
                <a:gd name="T38" fmla="*/ 353 w 371"/>
                <a:gd name="T39" fmla="*/ 359 h 377"/>
                <a:gd name="T40" fmla="*/ 367 w 371"/>
                <a:gd name="T41" fmla="*/ 348 h 377"/>
                <a:gd name="T42" fmla="*/ 345 w 371"/>
                <a:gd name="T43" fmla="*/ 328 h 377"/>
                <a:gd name="T44" fmla="*/ 277 w 371"/>
                <a:gd name="T45" fmla="*/ 261 h 377"/>
                <a:gd name="T46" fmla="*/ 254 w 371"/>
                <a:gd name="T47" fmla="*/ 214 h 377"/>
                <a:gd name="T48" fmla="*/ 266 w 371"/>
                <a:gd name="T49" fmla="*/ 198 h 377"/>
                <a:gd name="T50" fmla="*/ 277 w 371"/>
                <a:gd name="T51" fmla="*/ 180 h 377"/>
                <a:gd name="T52" fmla="*/ 271 w 371"/>
                <a:gd name="T53" fmla="*/ 167 h 377"/>
                <a:gd name="T54" fmla="*/ 237 w 371"/>
                <a:gd name="T55" fmla="*/ 140 h 377"/>
                <a:gd name="T56" fmla="*/ 221 w 371"/>
                <a:gd name="T57" fmla="*/ 130 h 377"/>
                <a:gd name="T58" fmla="*/ 221 w 371"/>
                <a:gd name="T59" fmla="*/ 105 h 377"/>
                <a:gd name="T60" fmla="*/ 174 w 371"/>
                <a:gd name="T61" fmla="*/ 57 h 377"/>
                <a:gd name="T62" fmla="*/ 125 w 371"/>
                <a:gd name="T63" fmla="*/ 29 h 377"/>
                <a:gd name="T64" fmla="*/ 94 w 371"/>
                <a:gd name="T65" fmla="*/ 10 h 377"/>
                <a:gd name="T66" fmla="*/ 72 w 371"/>
                <a:gd name="T67" fmla="*/ 0 h 377"/>
                <a:gd name="T68" fmla="*/ 72 w 371"/>
                <a:gd name="T69" fmla="*/ 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71" h="377">
                  <a:moveTo>
                    <a:pt x="72" y="0"/>
                  </a:moveTo>
                  <a:lnTo>
                    <a:pt x="0" y="235"/>
                  </a:lnTo>
                  <a:lnTo>
                    <a:pt x="38" y="261"/>
                  </a:lnTo>
                  <a:lnTo>
                    <a:pt x="62" y="253"/>
                  </a:lnTo>
                  <a:lnTo>
                    <a:pt x="66" y="269"/>
                  </a:lnTo>
                  <a:lnTo>
                    <a:pt x="104" y="266"/>
                  </a:lnTo>
                  <a:lnTo>
                    <a:pt x="110" y="261"/>
                  </a:lnTo>
                  <a:lnTo>
                    <a:pt x="100" y="232"/>
                  </a:lnTo>
                  <a:lnTo>
                    <a:pt x="59" y="220"/>
                  </a:lnTo>
                  <a:lnTo>
                    <a:pt x="110" y="220"/>
                  </a:lnTo>
                  <a:lnTo>
                    <a:pt x="131" y="214"/>
                  </a:lnTo>
                  <a:lnTo>
                    <a:pt x="193" y="239"/>
                  </a:lnTo>
                  <a:lnTo>
                    <a:pt x="228" y="266"/>
                  </a:lnTo>
                  <a:lnTo>
                    <a:pt x="249" y="287"/>
                  </a:lnTo>
                  <a:lnTo>
                    <a:pt x="249" y="303"/>
                  </a:lnTo>
                  <a:lnTo>
                    <a:pt x="271" y="316"/>
                  </a:lnTo>
                  <a:lnTo>
                    <a:pt x="280" y="348"/>
                  </a:lnTo>
                  <a:lnTo>
                    <a:pt x="329" y="377"/>
                  </a:lnTo>
                  <a:lnTo>
                    <a:pt x="371" y="377"/>
                  </a:lnTo>
                  <a:lnTo>
                    <a:pt x="353" y="359"/>
                  </a:lnTo>
                  <a:lnTo>
                    <a:pt x="367" y="348"/>
                  </a:lnTo>
                  <a:lnTo>
                    <a:pt x="345" y="328"/>
                  </a:lnTo>
                  <a:lnTo>
                    <a:pt x="277" y="261"/>
                  </a:lnTo>
                  <a:lnTo>
                    <a:pt x="254" y="214"/>
                  </a:lnTo>
                  <a:lnTo>
                    <a:pt x="266" y="198"/>
                  </a:lnTo>
                  <a:lnTo>
                    <a:pt x="277" y="180"/>
                  </a:lnTo>
                  <a:lnTo>
                    <a:pt x="271" y="167"/>
                  </a:lnTo>
                  <a:lnTo>
                    <a:pt x="237" y="140"/>
                  </a:lnTo>
                  <a:lnTo>
                    <a:pt x="221" y="130"/>
                  </a:lnTo>
                  <a:lnTo>
                    <a:pt x="221" y="105"/>
                  </a:lnTo>
                  <a:lnTo>
                    <a:pt x="174" y="57"/>
                  </a:lnTo>
                  <a:lnTo>
                    <a:pt x="125" y="29"/>
                  </a:lnTo>
                  <a:lnTo>
                    <a:pt x="94" y="10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54" name="Freeform 506"/>
            <p:cNvSpPr>
              <a:spLocks/>
            </p:cNvSpPr>
            <p:nvPr/>
          </p:nvSpPr>
          <p:spPr bwMode="auto">
            <a:xfrm>
              <a:off x="5088" y="2828"/>
              <a:ext cx="190" cy="199"/>
            </a:xfrm>
            <a:custGeom>
              <a:avLst/>
              <a:gdLst>
                <a:gd name="T0" fmla="*/ 72 w 371"/>
                <a:gd name="T1" fmla="*/ 0 h 377"/>
                <a:gd name="T2" fmla="*/ 0 w 371"/>
                <a:gd name="T3" fmla="*/ 235 h 377"/>
                <a:gd name="T4" fmla="*/ 38 w 371"/>
                <a:gd name="T5" fmla="*/ 261 h 377"/>
                <a:gd name="T6" fmla="*/ 62 w 371"/>
                <a:gd name="T7" fmla="*/ 253 h 377"/>
                <a:gd name="T8" fmla="*/ 66 w 371"/>
                <a:gd name="T9" fmla="*/ 269 h 377"/>
                <a:gd name="T10" fmla="*/ 104 w 371"/>
                <a:gd name="T11" fmla="*/ 266 h 377"/>
                <a:gd name="T12" fmla="*/ 110 w 371"/>
                <a:gd name="T13" fmla="*/ 261 h 377"/>
                <a:gd name="T14" fmla="*/ 100 w 371"/>
                <a:gd name="T15" fmla="*/ 232 h 377"/>
                <a:gd name="T16" fmla="*/ 59 w 371"/>
                <a:gd name="T17" fmla="*/ 220 h 377"/>
                <a:gd name="T18" fmla="*/ 110 w 371"/>
                <a:gd name="T19" fmla="*/ 220 h 377"/>
                <a:gd name="T20" fmla="*/ 131 w 371"/>
                <a:gd name="T21" fmla="*/ 214 h 377"/>
                <a:gd name="T22" fmla="*/ 193 w 371"/>
                <a:gd name="T23" fmla="*/ 239 h 377"/>
                <a:gd name="T24" fmla="*/ 228 w 371"/>
                <a:gd name="T25" fmla="*/ 266 h 377"/>
                <a:gd name="T26" fmla="*/ 249 w 371"/>
                <a:gd name="T27" fmla="*/ 287 h 377"/>
                <a:gd name="T28" fmla="*/ 249 w 371"/>
                <a:gd name="T29" fmla="*/ 303 h 377"/>
                <a:gd name="T30" fmla="*/ 271 w 371"/>
                <a:gd name="T31" fmla="*/ 316 h 377"/>
                <a:gd name="T32" fmla="*/ 280 w 371"/>
                <a:gd name="T33" fmla="*/ 348 h 377"/>
                <a:gd name="T34" fmla="*/ 329 w 371"/>
                <a:gd name="T35" fmla="*/ 377 h 377"/>
                <a:gd name="T36" fmla="*/ 371 w 371"/>
                <a:gd name="T37" fmla="*/ 377 h 377"/>
                <a:gd name="T38" fmla="*/ 353 w 371"/>
                <a:gd name="T39" fmla="*/ 359 h 377"/>
                <a:gd name="T40" fmla="*/ 367 w 371"/>
                <a:gd name="T41" fmla="*/ 348 h 377"/>
                <a:gd name="T42" fmla="*/ 345 w 371"/>
                <a:gd name="T43" fmla="*/ 328 h 377"/>
                <a:gd name="T44" fmla="*/ 277 w 371"/>
                <a:gd name="T45" fmla="*/ 261 h 377"/>
                <a:gd name="T46" fmla="*/ 254 w 371"/>
                <a:gd name="T47" fmla="*/ 214 h 377"/>
                <a:gd name="T48" fmla="*/ 266 w 371"/>
                <a:gd name="T49" fmla="*/ 198 h 377"/>
                <a:gd name="T50" fmla="*/ 277 w 371"/>
                <a:gd name="T51" fmla="*/ 180 h 377"/>
                <a:gd name="T52" fmla="*/ 271 w 371"/>
                <a:gd name="T53" fmla="*/ 167 h 377"/>
                <a:gd name="T54" fmla="*/ 237 w 371"/>
                <a:gd name="T55" fmla="*/ 140 h 377"/>
                <a:gd name="T56" fmla="*/ 221 w 371"/>
                <a:gd name="T57" fmla="*/ 130 h 377"/>
                <a:gd name="T58" fmla="*/ 221 w 371"/>
                <a:gd name="T59" fmla="*/ 105 h 377"/>
                <a:gd name="T60" fmla="*/ 174 w 371"/>
                <a:gd name="T61" fmla="*/ 57 h 377"/>
                <a:gd name="T62" fmla="*/ 125 w 371"/>
                <a:gd name="T63" fmla="*/ 29 h 377"/>
                <a:gd name="T64" fmla="*/ 94 w 371"/>
                <a:gd name="T65" fmla="*/ 10 h 377"/>
                <a:gd name="T66" fmla="*/ 72 w 371"/>
                <a:gd name="T67" fmla="*/ 0 h 377"/>
                <a:gd name="T68" fmla="*/ 72 w 371"/>
                <a:gd name="T69" fmla="*/ 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71" h="377">
                  <a:moveTo>
                    <a:pt x="72" y="0"/>
                  </a:moveTo>
                  <a:lnTo>
                    <a:pt x="0" y="235"/>
                  </a:lnTo>
                  <a:lnTo>
                    <a:pt x="38" y="261"/>
                  </a:lnTo>
                  <a:lnTo>
                    <a:pt x="62" y="253"/>
                  </a:lnTo>
                  <a:lnTo>
                    <a:pt x="66" y="269"/>
                  </a:lnTo>
                  <a:lnTo>
                    <a:pt x="104" y="266"/>
                  </a:lnTo>
                  <a:lnTo>
                    <a:pt x="110" y="261"/>
                  </a:lnTo>
                  <a:lnTo>
                    <a:pt x="100" y="232"/>
                  </a:lnTo>
                  <a:lnTo>
                    <a:pt x="59" y="220"/>
                  </a:lnTo>
                  <a:lnTo>
                    <a:pt x="110" y="220"/>
                  </a:lnTo>
                  <a:lnTo>
                    <a:pt x="131" y="214"/>
                  </a:lnTo>
                  <a:lnTo>
                    <a:pt x="193" y="239"/>
                  </a:lnTo>
                  <a:lnTo>
                    <a:pt x="228" y="266"/>
                  </a:lnTo>
                  <a:lnTo>
                    <a:pt x="249" y="287"/>
                  </a:lnTo>
                  <a:lnTo>
                    <a:pt x="249" y="303"/>
                  </a:lnTo>
                  <a:lnTo>
                    <a:pt x="271" y="316"/>
                  </a:lnTo>
                  <a:lnTo>
                    <a:pt x="280" y="348"/>
                  </a:lnTo>
                  <a:lnTo>
                    <a:pt x="329" y="377"/>
                  </a:lnTo>
                  <a:lnTo>
                    <a:pt x="371" y="377"/>
                  </a:lnTo>
                  <a:lnTo>
                    <a:pt x="353" y="359"/>
                  </a:lnTo>
                  <a:lnTo>
                    <a:pt x="367" y="348"/>
                  </a:lnTo>
                  <a:lnTo>
                    <a:pt x="345" y="328"/>
                  </a:lnTo>
                  <a:lnTo>
                    <a:pt x="277" y="261"/>
                  </a:lnTo>
                  <a:lnTo>
                    <a:pt x="254" y="214"/>
                  </a:lnTo>
                  <a:lnTo>
                    <a:pt x="266" y="198"/>
                  </a:lnTo>
                  <a:lnTo>
                    <a:pt x="277" y="180"/>
                  </a:lnTo>
                  <a:lnTo>
                    <a:pt x="271" y="167"/>
                  </a:lnTo>
                  <a:lnTo>
                    <a:pt x="237" y="140"/>
                  </a:lnTo>
                  <a:lnTo>
                    <a:pt x="221" y="130"/>
                  </a:lnTo>
                  <a:lnTo>
                    <a:pt x="221" y="105"/>
                  </a:lnTo>
                  <a:lnTo>
                    <a:pt x="174" y="57"/>
                  </a:lnTo>
                  <a:lnTo>
                    <a:pt x="125" y="29"/>
                  </a:lnTo>
                  <a:lnTo>
                    <a:pt x="94" y="10"/>
                  </a:lnTo>
                  <a:lnTo>
                    <a:pt x="72" y="0"/>
                  </a:lnTo>
                  <a:lnTo>
                    <a:pt x="72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55" name="Freeform 507"/>
            <p:cNvSpPr>
              <a:spLocks/>
            </p:cNvSpPr>
            <p:nvPr/>
          </p:nvSpPr>
          <p:spPr bwMode="auto">
            <a:xfrm>
              <a:off x="4500" y="2959"/>
              <a:ext cx="752" cy="611"/>
            </a:xfrm>
            <a:custGeom>
              <a:avLst/>
              <a:gdLst>
                <a:gd name="T0" fmla="*/ 822 w 1465"/>
                <a:gd name="T1" fmla="*/ 46 h 1157"/>
                <a:gd name="T2" fmla="*/ 716 w 1465"/>
                <a:gd name="T3" fmla="*/ 59 h 1157"/>
                <a:gd name="T4" fmla="*/ 693 w 1465"/>
                <a:gd name="T5" fmla="*/ 104 h 1157"/>
                <a:gd name="T6" fmla="*/ 622 w 1465"/>
                <a:gd name="T7" fmla="*/ 94 h 1157"/>
                <a:gd name="T8" fmla="*/ 529 w 1465"/>
                <a:gd name="T9" fmla="*/ 91 h 1157"/>
                <a:gd name="T10" fmla="*/ 414 w 1465"/>
                <a:gd name="T11" fmla="*/ 144 h 1157"/>
                <a:gd name="T12" fmla="*/ 390 w 1465"/>
                <a:gd name="T13" fmla="*/ 196 h 1157"/>
                <a:gd name="T14" fmla="*/ 309 w 1465"/>
                <a:gd name="T15" fmla="*/ 249 h 1157"/>
                <a:gd name="T16" fmla="*/ 160 w 1465"/>
                <a:gd name="T17" fmla="*/ 273 h 1157"/>
                <a:gd name="T18" fmla="*/ 55 w 1465"/>
                <a:gd name="T19" fmla="*/ 281 h 1157"/>
                <a:gd name="T20" fmla="*/ 61 w 1465"/>
                <a:gd name="T21" fmla="*/ 463 h 1157"/>
                <a:gd name="T22" fmla="*/ 4 w 1465"/>
                <a:gd name="T23" fmla="*/ 499 h 1157"/>
                <a:gd name="T24" fmla="*/ 34 w 1465"/>
                <a:gd name="T25" fmla="*/ 712 h 1157"/>
                <a:gd name="T26" fmla="*/ 31 w 1465"/>
                <a:gd name="T27" fmla="*/ 792 h 1157"/>
                <a:gd name="T28" fmla="*/ 70 w 1465"/>
                <a:gd name="T29" fmla="*/ 823 h 1157"/>
                <a:gd name="T30" fmla="*/ 185 w 1465"/>
                <a:gd name="T31" fmla="*/ 788 h 1157"/>
                <a:gd name="T32" fmla="*/ 288 w 1465"/>
                <a:gd name="T33" fmla="*/ 810 h 1157"/>
                <a:gd name="T34" fmla="*/ 360 w 1465"/>
                <a:gd name="T35" fmla="*/ 761 h 1157"/>
                <a:gd name="T36" fmla="*/ 483 w 1465"/>
                <a:gd name="T37" fmla="*/ 743 h 1157"/>
                <a:gd name="T38" fmla="*/ 682 w 1465"/>
                <a:gd name="T39" fmla="*/ 796 h 1157"/>
                <a:gd name="T40" fmla="*/ 737 w 1465"/>
                <a:gd name="T41" fmla="*/ 873 h 1157"/>
                <a:gd name="T42" fmla="*/ 822 w 1465"/>
                <a:gd name="T43" fmla="*/ 859 h 1157"/>
                <a:gd name="T44" fmla="*/ 846 w 1465"/>
                <a:gd name="T45" fmla="*/ 867 h 1157"/>
                <a:gd name="T46" fmla="*/ 782 w 1465"/>
                <a:gd name="T47" fmla="*/ 930 h 1157"/>
                <a:gd name="T48" fmla="*/ 902 w 1465"/>
                <a:gd name="T49" fmla="*/ 886 h 1157"/>
                <a:gd name="T50" fmla="*/ 826 w 1465"/>
                <a:gd name="T51" fmla="*/ 966 h 1157"/>
                <a:gd name="T52" fmla="*/ 897 w 1465"/>
                <a:gd name="T53" fmla="*/ 947 h 1157"/>
                <a:gd name="T54" fmla="*/ 867 w 1465"/>
                <a:gd name="T55" fmla="*/ 1024 h 1157"/>
                <a:gd name="T56" fmla="*/ 948 w 1465"/>
                <a:gd name="T57" fmla="*/ 1108 h 1157"/>
                <a:gd name="T58" fmla="*/ 1026 w 1465"/>
                <a:gd name="T59" fmla="*/ 1121 h 1157"/>
                <a:gd name="T60" fmla="*/ 1060 w 1465"/>
                <a:gd name="T61" fmla="*/ 1139 h 1157"/>
                <a:gd name="T62" fmla="*/ 1166 w 1465"/>
                <a:gd name="T63" fmla="*/ 1139 h 1157"/>
                <a:gd name="T64" fmla="*/ 1255 w 1465"/>
                <a:gd name="T65" fmla="*/ 1121 h 1157"/>
                <a:gd name="T66" fmla="*/ 1341 w 1465"/>
                <a:gd name="T67" fmla="*/ 992 h 1157"/>
                <a:gd name="T68" fmla="*/ 1410 w 1465"/>
                <a:gd name="T69" fmla="*/ 873 h 1157"/>
                <a:gd name="T70" fmla="*/ 1465 w 1465"/>
                <a:gd name="T71" fmla="*/ 691 h 1157"/>
                <a:gd name="T72" fmla="*/ 1410 w 1465"/>
                <a:gd name="T73" fmla="*/ 473 h 1157"/>
                <a:gd name="T74" fmla="*/ 1335 w 1465"/>
                <a:gd name="T75" fmla="*/ 384 h 1157"/>
                <a:gd name="T76" fmla="*/ 1284 w 1465"/>
                <a:gd name="T77" fmla="*/ 325 h 1157"/>
                <a:gd name="T78" fmla="*/ 1270 w 1465"/>
                <a:gd name="T79" fmla="*/ 214 h 1157"/>
                <a:gd name="T80" fmla="*/ 1226 w 1465"/>
                <a:gd name="T81" fmla="*/ 129 h 1157"/>
                <a:gd name="T82" fmla="*/ 1185 w 1465"/>
                <a:gd name="T83" fmla="*/ 99 h 1157"/>
                <a:gd name="T84" fmla="*/ 1146 w 1465"/>
                <a:gd name="T85" fmla="*/ 237 h 1157"/>
                <a:gd name="T86" fmla="*/ 1090 w 1465"/>
                <a:gd name="T87" fmla="*/ 255 h 1157"/>
                <a:gd name="T88" fmla="*/ 987 w 1465"/>
                <a:gd name="T89" fmla="*/ 188 h 1157"/>
                <a:gd name="T90" fmla="*/ 951 w 1465"/>
                <a:gd name="T91" fmla="*/ 139 h 1157"/>
                <a:gd name="T92" fmla="*/ 987 w 1465"/>
                <a:gd name="T93" fmla="*/ 67 h 1157"/>
                <a:gd name="T94" fmla="*/ 967 w 1465"/>
                <a:gd name="T95" fmla="*/ 59 h 1157"/>
                <a:gd name="T96" fmla="*/ 862 w 1465"/>
                <a:gd name="T97" fmla="*/ 0 h 1157"/>
                <a:gd name="T98" fmla="*/ 837 w 1465"/>
                <a:gd name="T99" fmla="*/ 0 h 1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65" h="1157">
                  <a:moveTo>
                    <a:pt x="837" y="0"/>
                  </a:moveTo>
                  <a:lnTo>
                    <a:pt x="822" y="46"/>
                  </a:lnTo>
                  <a:lnTo>
                    <a:pt x="782" y="32"/>
                  </a:lnTo>
                  <a:lnTo>
                    <a:pt x="716" y="59"/>
                  </a:lnTo>
                  <a:lnTo>
                    <a:pt x="716" y="104"/>
                  </a:lnTo>
                  <a:lnTo>
                    <a:pt x="693" y="104"/>
                  </a:lnTo>
                  <a:lnTo>
                    <a:pt x="643" y="94"/>
                  </a:lnTo>
                  <a:lnTo>
                    <a:pt x="622" y="94"/>
                  </a:lnTo>
                  <a:lnTo>
                    <a:pt x="592" y="71"/>
                  </a:lnTo>
                  <a:lnTo>
                    <a:pt x="529" y="91"/>
                  </a:lnTo>
                  <a:lnTo>
                    <a:pt x="493" y="139"/>
                  </a:lnTo>
                  <a:lnTo>
                    <a:pt x="414" y="144"/>
                  </a:lnTo>
                  <a:lnTo>
                    <a:pt x="393" y="160"/>
                  </a:lnTo>
                  <a:lnTo>
                    <a:pt x="390" y="196"/>
                  </a:lnTo>
                  <a:lnTo>
                    <a:pt x="334" y="249"/>
                  </a:lnTo>
                  <a:lnTo>
                    <a:pt x="309" y="249"/>
                  </a:lnTo>
                  <a:lnTo>
                    <a:pt x="294" y="273"/>
                  </a:lnTo>
                  <a:lnTo>
                    <a:pt x="160" y="273"/>
                  </a:lnTo>
                  <a:lnTo>
                    <a:pt x="85" y="259"/>
                  </a:lnTo>
                  <a:lnTo>
                    <a:pt x="55" y="281"/>
                  </a:lnTo>
                  <a:lnTo>
                    <a:pt x="44" y="370"/>
                  </a:lnTo>
                  <a:lnTo>
                    <a:pt x="61" y="463"/>
                  </a:lnTo>
                  <a:lnTo>
                    <a:pt x="4" y="440"/>
                  </a:lnTo>
                  <a:lnTo>
                    <a:pt x="4" y="499"/>
                  </a:lnTo>
                  <a:lnTo>
                    <a:pt x="34" y="668"/>
                  </a:lnTo>
                  <a:lnTo>
                    <a:pt x="34" y="712"/>
                  </a:lnTo>
                  <a:lnTo>
                    <a:pt x="0" y="770"/>
                  </a:lnTo>
                  <a:lnTo>
                    <a:pt x="31" y="792"/>
                  </a:lnTo>
                  <a:lnTo>
                    <a:pt x="50" y="796"/>
                  </a:lnTo>
                  <a:lnTo>
                    <a:pt x="70" y="823"/>
                  </a:lnTo>
                  <a:lnTo>
                    <a:pt x="115" y="823"/>
                  </a:lnTo>
                  <a:lnTo>
                    <a:pt x="185" y="788"/>
                  </a:lnTo>
                  <a:lnTo>
                    <a:pt x="230" y="792"/>
                  </a:lnTo>
                  <a:lnTo>
                    <a:pt x="288" y="810"/>
                  </a:lnTo>
                  <a:lnTo>
                    <a:pt x="324" y="805"/>
                  </a:lnTo>
                  <a:lnTo>
                    <a:pt x="360" y="761"/>
                  </a:lnTo>
                  <a:lnTo>
                    <a:pt x="414" y="761"/>
                  </a:lnTo>
                  <a:lnTo>
                    <a:pt x="483" y="743"/>
                  </a:lnTo>
                  <a:lnTo>
                    <a:pt x="604" y="748"/>
                  </a:lnTo>
                  <a:lnTo>
                    <a:pt x="682" y="796"/>
                  </a:lnTo>
                  <a:lnTo>
                    <a:pt x="727" y="855"/>
                  </a:lnTo>
                  <a:lnTo>
                    <a:pt x="737" y="873"/>
                  </a:lnTo>
                  <a:lnTo>
                    <a:pt x="757" y="881"/>
                  </a:lnTo>
                  <a:lnTo>
                    <a:pt x="822" y="859"/>
                  </a:lnTo>
                  <a:lnTo>
                    <a:pt x="891" y="815"/>
                  </a:lnTo>
                  <a:lnTo>
                    <a:pt x="846" y="867"/>
                  </a:lnTo>
                  <a:lnTo>
                    <a:pt x="822" y="909"/>
                  </a:lnTo>
                  <a:lnTo>
                    <a:pt x="782" y="930"/>
                  </a:lnTo>
                  <a:lnTo>
                    <a:pt x="846" y="912"/>
                  </a:lnTo>
                  <a:lnTo>
                    <a:pt x="902" y="886"/>
                  </a:lnTo>
                  <a:lnTo>
                    <a:pt x="862" y="944"/>
                  </a:lnTo>
                  <a:lnTo>
                    <a:pt x="826" y="966"/>
                  </a:lnTo>
                  <a:lnTo>
                    <a:pt x="882" y="952"/>
                  </a:lnTo>
                  <a:lnTo>
                    <a:pt x="897" y="947"/>
                  </a:lnTo>
                  <a:lnTo>
                    <a:pt x="888" y="983"/>
                  </a:lnTo>
                  <a:lnTo>
                    <a:pt x="867" y="1024"/>
                  </a:lnTo>
                  <a:lnTo>
                    <a:pt x="878" y="1059"/>
                  </a:lnTo>
                  <a:lnTo>
                    <a:pt x="948" y="1108"/>
                  </a:lnTo>
                  <a:lnTo>
                    <a:pt x="967" y="1117"/>
                  </a:lnTo>
                  <a:lnTo>
                    <a:pt x="1026" y="1121"/>
                  </a:lnTo>
                  <a:lnTo>
                    <a:pt x="1075" y="1108"/>
                  </a:lnTo>
                  <a:lnTo>
                    <a:pt x="1060" y="1139"/>
                  </a:lnTo>
                  <a:lnTo>
                    <a:pt x="1086" y="1157"/>
                  </a:lnTo>
                  <a:lnTo>
                    <a:pt x="1166" y="1139"/>
                  </a:lnTo>
                  <a:lnTo>
                    <a:pt x="1205" y="1135"/>
                  </a:lnTo>
                  <a:lnTo>
                    <a:pt x="1255" y="1121"/>
                  </a:lnTo>
                  <a:lnTo>
                    <a:pt x="1301" y="1063"/>
                  </a:lnTo>
                  <a:lnTo>
                    <a:pt x="1341" y="992"/>
                  </a:lnTo>
                  <a:lnTo>
                    <a:pt x="1374" y="956"/>
                  </a:lnTo>
                  <a:lnTo>
                    <a:pt x="1410" y="873"/>
                  </a:lnTo>
                  <a:lnTo>
                    <a:pt x="1465" y="796"/>
                  </a:lnTo>
                  <a:lnTo>
                    <a:pt x="1465" y="691"/>
                  </a:lnTo>
                  <a:lnTo>
                    <a:pt x="1445" y="574"/>
                  </a:lnTo>
                  <a:lnTo>
                    <a:pt x="1410" y="473"/>
                  </a:lnTo>
                  <a:lnTo>
                    <a:pt x="1370" y="420"/>
                  </a:lnTo>
                  <a:lnTo>
                    <a:pt x="1335" y="384"/>
                  </a:lnTo>
                  <a:lnTo>
                    <a:pt x="1295" y="343"/>
                  </a:lnTo>
                  <a:lnTo>
                    <a:pt x="1284" y="325"/>
                  </a:lnTo>
                  <a:lnTo>
                    <a:pt x="1275" y="255"/>
                  </a:lnTo>
                  <a:lnTo>
                    <a:pt x="1270" y="214"/>
                  </a:lnTo>
                  <a:lnTo>
                    <a:pt x="1235" y="188"/>
                  </a:lnTo>
                  <a:lnTo>
                    <a:pt x="1226" y="129"/>
                  </a:lnTo>
                  <a:lnTo>
                    <a:pt x="1205" y="77"/>
                  </a:lnTo>
                  <a:lnTo>
                    <a:pt x="1185" y="99"/>
                  </a:lnTo>
                  <a:lnTo>
                    <a:pt x="1170" y="147"/>
                  </a:lnTo>
                  <a:lnTo>
                    <a:pt x="1146" y="237"/>
                  </a:lnTo>
                  <a:lnTo>
                    <a:pt x="1116" y="255"/>
                  </a:lnTo>
                  <a:lnTo>
                    <a:pt x="1090" y="255"/>
                  </a:lnTo>
                  <a:lnTo>
                    <a:pt x="1031" y="211"/>
                  </a:lnTo>
                  <a:lnTo>
                    <a:pt x="987" y="188"/>
                  </a:lnTo>
                  <a:lnTo>
                    <a:pt x="962" y="167"/>
                  </a:lnTo>
                  <a:lnTo>
                    <a:pt x="951" y="139"/>
                  </a:lnTo>
                  <a:lnTo>
                    <a:pt x="982" y="99"/>
                  </a:lnTo>
                  <a:lnTo>
                    <a:pt x="987" y="67"/>
                  </a:lnTo>
                  <a:lnTo>
                    <a:pt x="997" y="55"/>
                  </a:lnTo>
                  <a:lnTo>
                    <a:pt x="967" y="59"/>
                  </a:lnTo>
                  <a:lnTo>
                    <a:pt x="891" y="20"/>
                  </a:lnTo>
                  <a:lnTo>
                    <a:pt x="862" y="0"/>
                  </a:lnTo>
                  <a:lnTo>
                    <a:pt x="837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56" name="Freeform 508"/>
            <p:cNvSpPr>
              <a:spLocks/>
            </p:cNvSpPr>
            <p:nvPr/>
          </p:nvSpPr>
          <p:spPr bwMode="auto">
            <a:xfrm>
              <a:off x="4500" y="2959"/>
              <a:ext cx="752" cy="611"/>
            </a:xfrm>
            <a:custGeom>
              <a:avLst/>
              <a:gdLst>
                <a:gd name="T0" fmla="*/ 822 w 1465"/>
                <a:gd name="T1" fmla="*/ 46 h 1157"/>
                <a:gd name="T2" fmla="*/ 716 w 1465"/>
                <a:gd name="T3" fmla="*/ 59 h 1157"/>
                <a:gd name="T4" fmla="*/ 693 w 1465"/>
                <a:gd name="T5" fmla="*/ 104 h 1157"/>
                <a:gd name="T6" fmla="*/ 622 w 1465"/>
                <a:gd name="T7" fmla="*/ 94 h 1157"/>
                <a:gd name="T8" fmla="*/ 529 w 1465"/>
                <a:gd name="T9" fmla="*/ 91 h 1157"/>
                <a:gd name="T10" fmla="*/ 414 w 1465"/>
                <a:gd name="T11" fmla="*/ 144 h 1157"/>
                <a:gd name="T12" fmla="*/ 390 w 1465"/>
                <a:gd name="T13" fmla="*/ 196 h 1157"/>
                <a:gd name="T14" fmla="*/ 309 w 1465"/>
                <a:gd name="T15" fmla="*/ 249 h 1157"/>
                <a:gd name="T16" fmla="*/ 160 w 1465"/>
                <a:gd name="T17" fmla="*/ 273 h 1157"/>
                <a:gd name="T18" fmla="*/ 55 w 1465"/>
                <a:gd name="T19" fmla="*/ 281 h 1157"/>
                <a:gd name="T20" fmla="*/ 61 w 1465"/>
                <a:gd name="T21" fmla="*/ 463 h 1157"/>
                <a:gd name="T22" fmla="*/ 4 w 1465"/>
                <a:gd name="T23" fmla="*/ 499 h 1157"/>
                <a:gd name="T24" fmla="*/ 34 w 1465"/>
                <a:gd name="T25" fmla="*/ 712 h 1157"/>
                <a:gd name="T26" fmla="*/ 31 w 1465"/>
                <a:gd name="T27" fmla="*/ 792 h 1157"/>
                <a:gd name="T28" fmla="*/ 70 w 1465"/>
                <a:gd name="T29" fmla="*/ 823 h 1157"/>
                <a:gd name="T30" fmla="*/ 185 w 1465"/>
                <a:gd name="T31" fmla="*/ 788 h 1157"/>
                <a:gd name="T32" fmla="*/ 288 w 1465"/>
                <a:gd name="T33" fmla="*/ 810 h 1157"/>
                <a:gd name="T34" fmla="*/ 360 w 1465"/>
                <a:gd name="T35" fmla="*/ 761 h 1157"/>
                <a:gd name="T36" fmla="*/ 483 w 1465"/>
                <a:gd name="T37" fmla="*/ 743 h 1157"/>
                <a:gd name="T38" fmla="*/ 682 w 1465"/>
                <a:gd name="T39" fmla="*/ 796 h 1157"/>
                <a:gd name="T40" fmla="*/ 737 w 1465"/>
                <a:gd name="T41" fmla="*/ 873 h 1157"/>
                <a:gd name="T42" fmla="*/ 822 w 1465"/>
                <a:gd name="T43" fmla="*/ 859 h 1157"/>
                <a:gd name="T44" fmla="*/ 846 w 1465"/>
                <a:gd name="T45" fmla="*/ 867 h 1157"/>
                <a:gd name="T46" fmla="*/ 782 w 1465"/>
                <a:gd name="T47" fmla="*/ 930 h 1157"/>
                <a:gd name="T48" fmla="*/ 902 w 1465"/>
                <a:gd name="T49" fmla="*/ 886 h 1157"/>
                <a:gd name="T50" fmla="*/ 826 w 1465"/>
                <a:gd name="T51" fmla="*/ 966 h 1157"/>
                <a:gd name="T52" fmla="*/ 897 w 1465"/>
                <a:gd name="T53" fmla="*/ 947 h 1157"/>
                <a:gd name="T54" fmla="*/ 867 w 1465"/>
                <a:gd name="T55" fmla="*/ 1024 h 1157"/>
                <a:gd name="T56" fmla="*/ 948 w 1465"/>
                <a:gd name="T57" fmla="*/ 1108 h 1157"/>
                <a:gd name="T58" fmla="*/ 1026 w 1465"/>
                <a:gd name="T59" fmla="*/ 1121 h 1157"/>
                <a:gd name="T60" fmla="*/ 1060 w 1465"/>
                <a:gd name="T61" fmla="*/ 1139 h 1157"/>
                <a:gd name="T62" fmla="*/ 1166 w 1465"/>
                <a:gd name="T63" fmla="*/ 1139 h 1157"/>
                <a:gd name="T64" fmla="*/ 1255 w 1465"/>
                <a:gd name="T65" fmla="*/ 1121 h 1157"/>
                <a:gd name="T66" fmla="*/ 1341 w 1465"/>
                <a:gd name="T67" fmla="*/ 992 h 1157"/>
                <a:gd name="T68" fmla="*/ 1410 w 1465"/>
                <a:gd name="T69" fmla="*/ 873 h 1157"/>
                <a:gd name="T70" fmla="*/ 1465 w 1465"/>
                <a:gd name="T71" fmla="*/ 691 h 1157"/>
                <a:gd name="T72" fmla="*/ 1410 w 1465"/>
                <a:gd name="T73" fmla="*/ 473 h 1157"/>
                <a:gd name="T74" fmla="*/ 1335 w 1465"/>
                <a:gd name="T75" fmla="*/ 384 h 1157"/>
                <a:gd name="T76" fmla="*/ 1284 w 1465"/>
                <a:gd name="T77" fmla="*/ 325 h 1157"/>
                <a:gd name="T78" fmla="*/ 1270 w 1465"/>
                <a:gd name="T79" fmla="*/ 214 h 1157"/>
                <a:gd name="T80" fmla="*/ 1226 w 1465"/>
                <a:gd name="T81" fmla="*/ 129 h 1157"/>
                <a:gd name="T82" fmla="*/ 1185 w 1465"/>
                <a:gd name="T83" fmla="*/ 99 h 1157"/>
                <a:gd name="T84" fmla="*/ 1146 w 1465"/>
                <a:gd name="T85" fmla="*/ 237 h 1157"/>
                <a:gd name="T86" fmla="*/ 1090 w 1465"/>
                <a:gd name="T87" fmla="*/ 255 h 1157"/>
                <a:gd name="T88" fmla="*/ 987 w 1465"/>
                <a:gd name="T89" fmla="*/ 188 h 1157"/>
                <a:gd name="T90" fmla="*/ 951 w 1465"/>
                <a:gd name="T91" fmla="*/ 139 h 1157"/>
                <a:gd name="T92" fmla="*/ 987 w 1465"/>
                <a:gd name="T93" fmla="*/ 67 h 1157"/>
                <a:gd name="T94" fmla="*/ 967 w 1465"/>
                <a:gd name="T95" fmla="*/ 59 h 1157"/>
                <a:gd name="T96" fmla="*/ 862 w 1465"/>
                <a:gd name="T97" fmla="*/ 0 h 1157"/>
                <a:gd name="T98" fmla="*/ 837 w 1465"/>
                <a:gd name="T99" fmla="*/ 0 h 1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65" h="1157">
                  <a:moveTo>
                    <a:pt x="837" y="0"/>
                  </a:moveTo>
                  <a:lnTo>
                    <a:pt x="822" y="46"/>
                  </a:lnTo>
                  <a:lnTo>
                    <a:pt x="782" y="32"/>
                  </a:lnTo>
                  <a:lnTo>
                    <a:pt x="716" y="59"/>
                  </a:lnTo>
                  <a:lnTo>
                    <a:pt x="716" y="104"/>
                  </a:lnTo>
                  <a:lnTo>
                    <a:pt x="693" y="104"/>
                  </a:lnTo>
                  <a:lnTo>
                    <a:pt x="643" y="94"/>
                  </a:lnTo>
                  <a:lnTo>
                    <a:pt x="622" y="94"/>
                  </a:lnTo>
                  <a:lnTo>
                    <a:pt x="592" y="71"/>
                  </a:lnTo>
                  <a:lnTo>
                    <a:pt x="529" y="91"/>
                  </a:lnTo>
                  <a:lnTo>
                    <a:pt x="493" y="139"/>
                  </a:lnTo>
                  <a:lnTo>
                    <a:pt x="414" y="144"/>
                  </a:lnTo>
                  <a:lnTo>
                    <a:pt x="393" y="160"/>
                  </a:lnTo>
                  <a:lnTo>
                    <a:pt x="390" y="196"/>
                  </a:lnTo>
                  <a:lnTo>
                    <a:pt x="334" y="249"/>
                  </a:lnTo>
                  <a:lnTo>
                    <a:pt x="309" y="249"/>
                  </a:lnTo>
                  <a:lnTo>
                    <a:pt x="294" y="273"/>
                  </a:lnTo>
                  <a:lnTo>
                    <a:pt x="160" y="273"/>
                  </a:lnTo>
                  <a:lnTo>
                    <a:pt x="85" y="259"/>
                  </a:lnTo>
                  <a:lnTo>
                    <a:pt x="55" y="281"/>
                  </a:lnTo>
                  <a:lnTo>
                    <a:pt x="44" y="370"/>
                  </a:lnTo>
                  <a:lnTo>
                    <a:pt x="61" y="463"/>
                  </a:lnTo>
                  <a:lnTo>
                    <a:pt x="4" y="440"/>
                  </a:lnTo>
                  <a:lnTo>
                    <a:pt x="4" y="499"/>
                  </a:lnTo>
                  <a:lnTo>
                    <a:pt x="34" y="668"/>
                  </a:lnTo>
                  <a:lnTo>
                    <a:pt x="34" y="712"/>
                  </a:lnTo>
                  <a:lnTo>
                    <a:pt x="0" y="770"/>
                  </a:lnTo>
                  <a:lnTo>
                    <a:pt x="31" y="792"/>
                  </a:lnTo>
                  <a:lnTo>
                    <a:pt x="50" y="796"/>
                  </a:lnTo>
                  <a:lnTo>
                    <a:pt x="70" y="823"/>
                  </a:lnTo>
                  <a:lnTo>
                    <a:pt x="115" y="823"/>
                  </a:lnTo>
                  <a:lnTo>
                    <a:pt x="185" y="788"/>
                  </a:lnTo>
                  <a:lnTo>
                    <a:pt x="230" y="792"/>
                  </a:lnTo>
                  <a:lnTo>
                    <a:pt x="288" y="810"/>
                  </a:lnTo>
                  <a:lnTo>
                    <a:pt x="324" y="805"/>
                  </a:lnTo>
                  <a:lnTo>
                    <a:pt x="360" y="761"/>
                  </a:lnTo>
                  <a:lnTo>
                    <a:pt x="414" y="761"/>
                  </a:lnTo>
                  <a:lnTo>
                    <a:pt x="483" y="743"/>
                  </a:lnTo>
                  <a:lnTo>
                    <a:pt x="604" y="748"/>
                  </a:lnTo>
                  <a:lnTo>
                    <a:pt x="682" y="796"/>
                  </a:lnTo>
                  <a:lnTo>
                    <a:pt x="727" y="855"/>
                  </a:lnTo>
                  <a:lnTo>
                    <a:pt x="737" y="873"/>
                  </a:lnTo>
                  <a:lnTo>
                    <a:pt x="757" y="881"/>
                  </a:lnTo>
                  <a:lnTo>
                    <a:pt x="822" y="859"/>
                  </a:lnTo>
                  <a:lnTo>
                    <a:pt x="891" y="815"/>
                  </a:lnTo>
                  <a:lnTo>
                    <a:pt x="846" y="867"/>
                  </a:lnTo>
                  <a:lnTo>
                    <a:pt x="822" y="909"/>
                  </a:lnTo>
                  <a:lnTo>
                    <a:pt x="782" y="930"/>
                  </a:lnTo>
                  <a:lnTo>
                    <a:pt x="846" y="912"/>
                  </a:lnTo>
                  <a:lnTo>
                    <a:pt x="902" y="886"/>
                  </a:lnTo>
                  <a:lnTo>
                    <a:pt x="862" y="944"/>
                  </a:lnTo>
                  <a:lnTo>
                    <a:pt x="826" y="966"/>
                  </a:lnTo>
                  <a:lnTo>
                    <a:pt x="882" y="952"/>
                  </a:lnTo>
                  <a:lnTo>
                    <a:pt x="897" y="947"/>
                  </a:lnTo>
                  <a:lnTo>
                    <a:pt x="888" y="983"/>
                  </a:lnTo>
                  <a:lnTo>
                    <a:pt x="867" y="1024"/>
                  </a:lnTo>
                  <a:lnTo>
                    <a:pt x="878" y="1059"/>
                  </a:lnTo>
                  <a:lnTo>
                    <a:pt x="948" y="1108"/>
                  </a:lnTo>
                  <a:lnTo>
                    <a:pt x="967" y="1117"/>
                  </a:lnTo>
                  <a:lnTo>
                    <a:pt x="1026" y="1121"/>
                  </a:lnTo>
                  <a:lnTo>
                    <a:pt x="1075" y="1108"/>
                  </a:lnTo>
                  <a:lnTo>
                    <a:pt x="1060" y="1139"/>
                  </a:lnTo>
                  <a:lnTo>
                    <a:pt x="1086" y="1157"/>
                  </a:lnTo>
                  <a:lnTo>
                    <a:pt x="1166" y="1139"/>
                  </a:lnTo>
                  <a:lnTo>
                    <a:pt x="1205" y="1135"/>
                  </a:lnTo>
                  <a:lnTo>
                    <a:pt x="1255" y="1121"/>
                  </a:lnTo>
                  <a:lnTo>
                    <a:pt x="1301" y="1063"/>
                  </a:lnTo>
                  <a:lnTo>
                    <a:pt x="1341" y="992"/>
                  </a:lnTo>
                  <a:lnTo>
                    <a:pt x="1374" y="956"/>
                  </a:lnTo>
                  <a:lnTo>
                    <a:pt x="1410" y="873"/>
                  </a:lnTo>
                  <a:lnTo>
                    <a:pt x="1465" y="796"/>
                  </a:lnTo>
                  <a:lnTo>
                    <a:pt x="1465" y="691"/>
                  </a:lnTo>
                  <a:lnTo>
                    <a:pt x="1445" y="574"/>
                  </a:lnTo>
                  <a:lnTo>
                    <a:pt x="1410" y="473"/>
                  </a:lnTo>
                  <a:lnTo>
                    <a:pt x="1370" y="420"/>
                  </a:lnTo>
                  <a:lnTo>
                    <a:pt x="1335" y="384"/>
                  </a:lnTo>
                  <a:lnTo>
                    <a:pt x="1295" y="343"/>
                  </a:lnTo>
                  <a:lnTo>
                    <a:pt x="1284" y="325"/>
                  </a:lnTo>
                  <a:lnTo>
                    <a:pt x="1275" y="255"/>
                  </a:lnTo>
                  <a:lnTo>
                    <a:pt x="1270" y="214"/>
                  </a:lnTo>
                  <a:lnTo>
                    <a:pt x="1235" y="188"/>
                  </a:lnTo>
                  <a:lnTo>
                    <a:pt x="1226" y="129"/>
                  </a:lnTo>
                  <a:lnTo>
                    <a:pt x="1205" y="77"/>
                  </a:lnTo>
                  <a:lnTo>
                    <a:pt x="1185" y="99"/>
                  </a:lnTo>
                  <a:lnTo>
                    <a:pt x="1170" y="147"/>
                  </a:lnTo>
                  <a:lnTo>
                    <a:pt x="1146" y="237"/>
                  </a:lnTo>
                  <a:lnTo>
                    <a:pt x="1116" y="255"/>
                  </a:lnTo>
                  <a:lnTo>
                    <a:pt x="1090" y="255"/>
                  </a:lnTo>
                  <a:lnTo>
                    <a:pt x="1031" y="211"/>
                  </a:lnTo>
                  <a:lnTo>
                    <a:pt x="987" y="188"/>
                  </a:lnTo>
                  <a:lnTo>
                    <a:pt x="962" y="167"/>
                  </a:lnTo>
                  <a:lnTo>
                    <a:pt x="951" y="139"/>
                  </a:lnTo>
                  <a:lnTo>
                    <a:pt x="982" y="99"/>
                  </a:lnTo>
                  <a:lnTo>
                    <a:pt x="987" y="67"/>
                  </a:lnTo>
                  <a:lnTo>
                    <a:pt x="997" y="55"/>
                  </a:lnTo>
                  <a:lnTo>
                    <a:pt x="967" y="59"/>
                  </a:lnTo>
                  <a:lnTo>
                    <a:pt x="891" y="20"/>
                  </a:lnTo>
                  <a:lnTo>
                    <a:pt x="862" y="0"/>
                  </a:lnTo>
                  <a:lnTo>
                    <a:pt x="837" y="0"/>
                  </a:lnTo>
                  <a:lnTo>
                    <a:pt x="837" y="0"/>
                  </a:lnTo>
                </a:path>
              </a:pathLst>
            </a:custGeom>
            <a:solidFill>
              <a:srgbClr val="C0C0C0"/>
            </a:solidFill>
            <a:ln w="0">
              <a:solidFill>
                <a:srgbClr val="565B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57" name="Freeform 509"/>
            <p:cNvSpPr>
              <a:spLocks/>
            </p:cNvSpPr>
            <p:nvPr/>
          </p:nvSpPr>
          <p:spPr bwMode="auto">
            <a:xfrm>
              <a:off x="3302" y="1583"/>
              <a:ext cx="648" cy="432"/>
            </a:xfrm>
            <a:custGeom>
              <a:avLst/>
              <a:gdLst>
                <a:gd name="T0" fmla="*/ 0 w 608"/>
                <a:gd name="T1" fmla="*/ 181 h 424"/>
                <a:gd name="T2" fmla="*/ 89 w 608"/>
                <a:gd name="T3" fmla="*/ 43 h 424"/>
                <a:gd name="T4" fmla="*/ 154 w 608"/>
                <a:gd name="T5" fmla="*/ 75 h 424"/>
                <a:gd name="T6" fmla="*/ 276 w 608"/>
                <a:gd name="T7" fmla="*/ 43 h 424"/>
                <a:gd name="T8" fmla="*/ 332 w 608"/>
                <a:gd name="T9" fmla="*/ 2 h 424"/>
                <a:gd name="T10" fmla="*/ 381 w 608"/>
                <a:gd name="T11" fmla="*/ 59 h 424"/>
                <a:gd name="T12" fmla="*/ 454 w 608"/>
                <a:gd name="T13" fmla="*/ 84 h 424"/>
                <a:gd name="T14" fmla="*/ 551 w 608"/>
                <a:gd name="T15" fmla="*/ 165 h 424"/>
                <a:gd name="T16" fmla="*/ 584 w 608"/>
                <a:gd name="T17" fmla="*/ 173 h 424"/>
                <a:gd name="T18" fmla="*/ 608 w 608"/>
                <a:gd name="T19" fmla="*/ 181 h 424"/>
                <a:gd name="T20" fmla="*/ 584 w 608"/>
                <a:gd name="T21" fmla="*/ 286 h 424"/>
                <a:gd name="T22" fmla="*/ 527 w 608"/>
                <a:gd name="T23" fmla="*/ 303 h 424"/>
                <a:gd name="T24" fmla="*/ 486 w 608"/>
                <a:gd name="T25" fmla="*/ 335 h 424"/>
                <a:gd name="T26" fmla="*/ 454 w 608"/>
                <a:gd name="T27" fmla="*/ 376 h 424"/>
                <a:gd name="T28" fmla="*/ 365 w 608"/>
                <a:gd name="T29" fmla="*/ 376 h 424"/>
                <a:gd name="T30" fmla="*/ 300 w 608"/>
                <a:gd name="T31" fmla="*/ 424 h 424"/>
                <a:gd name="T32" fmla="*/ 259 w 608"/>
                <a:gd name="T33" fmla="*/ 392 h 424"/>
                <a:gd name="T34" fmla="*/ 276 w 608"/>
                <a:gd name="T35" fmla="*/ 311 h 424"/>
                <a:gd name="T36" fmla="*/ 211 w 608"/>
                <a:gd name="T37" fmla="*/ 286 h 424"/>
                <a:gd name="T38" fmla="*/ 154 w 608"/>
                <a:gd name="T39" fmla="*/ 294 h 424"/>
                <a:gd name="T40" fmla="*/ 105 w 608"/>
                <a:gd name="T41" fmla="*/ 25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8" h="424">
                  <a:moveTo>
                    <a:pt x="0" y="181"/>
                  </a:moveTo>
                  <a:cubicBezTo>
                    <a:pt x="10" y="120"/>
                    <a:pt x="25" y="64"/>
                    <a:pt x="89" y="43"/>
                  </a:cubicBezTo>
                  <a:cubicBezTo>
                    <a:pt x="115" y="52"/>
                    <a:pt x="128" y="66"/>
                    <a:pt x="154" y="75"/>
                  </a:cubicBezTo>
                  <a:cubicBezTo>
                    <a:pt x="225" y="57"/>
                    <a:pt x="174" y="54"/>
                    <a:pt x="276" y="43"/>
                  </a:cubicBezTo>
                  <a:cubicBezTo>
                    <a:pt x="332" y="24"/>
                    <a:pt x="319" y="43"/>
                    <a:pt x="332" y="2"/>
                  </a:cubicBezTo>
                  <a:cubicBezTo>
                    <a:pt x="381" y="15"/>
                    <a:pt x="361" y="0"/>
                    <a:pt x="381" y="59"/>
                  </a:cubicBezTo>
                  <a:cubicBezTo>
                    <a:pt x="389" y="83"/>
                    <a:pt x="430" y="75"/>
                    <a:pt x="454" y="84"/>
                  </a:cubicBezTo>
                  <a:cubicBezTo>
                    <a:pt x="486" y="132"/>
                    <a:pt x="496" y="149"/>
                    <a:pt x="551" y="165"/>
                  </a:cubicBezTo>
                  <a:cubicBezTo>
                    <a:pt x="562" y="168"/>
                    <a:pt x="573" y="170"/>
                    <a:pt x="584" y="173"/>
                  </a:cubicBezTo>
                  <a:cubicBezTo>
                    <a:pt x="592" y="175"/>
                    <a:pt x="608" y="181"/>
                    <a:pt x="608" y="181"/>
                  </a:cubicBezTo>
                  <a:lnTo>
                    <a:pt x="584" y="286"/>
                  </a:lnTo>
                  <a:lnTo>
                    <a:pt x="527" y="303"/>
                  </a:lnTo>
                  <a:lnTo>
                    <a:pt x="486" y="335"/>
                  </a:lnTo>
                  <a:lnTo>
                    <a:pt x="454" y="376"/>
                  </a:lnTo>
                  <a:lnTo>
                    <a:pt x="365" y="376"/>
                  </a:lnTo>
                  <a:lnTo>
                    <a:pt x="300" y="424"/>
                  </a:lnTo>
                  <a:lnTo>
                    <a:pt x="259" y="392"/>
                  </a:lnTo>
                  <a:lnTo>
                    <a:pt x="276" y="311"/>
                  </a:lnTo>
                  <a:lnTo>
                    <a:pt x="211" y="286"/>
                  </a:lnTo>
                  <a:lnTo>
                    <a:pt x="154" y="294"/>
                  </a:lnTo>
                  <a:lnTo>
                    <a:pt x="105" y="254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58" name="Freeform 510"/>
            <p:cNvSpPr>
              <a:spLocks/>
            </p:cNvSpPr>
            <p:nvPr/>
          </p:nvSpPr>
          <p:spPr bwMode="auto">
            <a:xfrm>
              <a:off x="3388" y="1820"/>
              <a:ext cx="220" cy="192"/>
            </a:xfrm>
            <a:custGeom>
              <a:avLst/>
              <a:gdLst>
                <a:gd name="T0" fmla="*/ 0 w 220"/>
                <a:gd name="T1" fmla="*/ 0 h 192"/>
                <a:gd name="T2" fmla="*/ 20 w 220"/>
                <a:gd name="T3" fmla="*/ 40 h 192"/>
                <a:gd name="T4" fmla="*/ 44 w 220"/>
                <a:gd name="T5" fmla="*/ 48 h 192"/>
                <a:gd name="T6" fmla="*/ 56 w 220"/>
                <a:gd name="T7" fmla="*/ 52 h 192"/>
                <a:gd name="T8" fmla="*/ 68 w 220"/>
                <a:gd name="T9" fmla="*/ 76 h 192"/>
                <a:gd name="T10" fmla="*/ 44 w 220"/>
                <a:gd name="T11" fmla="*/ 84 h 192"/>
                <a:gd name="T12" fmla="*/ 64 w 220"/>
                <a:gd name="T13" fmla="*/ 144 h 192"/>
                <a:gd name="T14" fmla="*/ 168 w 220"/>
                <a:gd name="T15" fmla="*/ 140 h 192"/>
                <a:gd name="T16" fmla="*/ 196 w 220"/>
                <a:gd name="T17" fmla="*/ 184 h 192"/>
                <a:gd name="T18" fmla="*/ 220 w 220"/>
                <a:gd name="T19" fmla="*/ 192 h 192"/>
                <a:gd name="T20" fmla="*/ 196 w 220"/>
                <a:gd name="T21" fmla="*/ 160 h 192"/>
                <a:gd name="T22" fmla="*/ 212 w 220"/>
                <a:gd name="T23" fmla="*/ 116 h 192"/>
                <a:gd name="T24" fmla="*/ 208 w 220"/>
                <a:gd name="T25" fmla="*/ 80 h 192"/>
                <a:gd name="T26" fmla="*/ 184 w 220"/>
                <a:gd name="T27" fmla="*/ 68 h 192"/>
                <a:gd name="T28" fmla="*/ 76 w 220"/>
                <a:gd name="T29" fmla="*/ 56 h 192"/>
                <a:gd name="T30" fmla="*/ 40 w 220"/>
                <a:gd name="T31" fmla="*/ 12 h 192"/>
                <a:gd name="T32" fmla="*/ 0 w 220"/>
                <a:gd name="T33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0" h="192">
                  <a:moveTo>
                    <a:pt x="0" y="0"/>
                  </a:moveTo>
                  <a:cubicBezTo>
                    <a:pt x="6" y="25"/>
                    <a:pt x="1" y="11"/>
                    <a:pt x="20" y="40"/>
                  </a:cubicBezTo>
                  <a:cubicBezTo>
                    <a:pt x="25" y="47"/>
                    <a:pt x="36" y="45"/>
                    <a:pt x="44" y="48"/>
                  </a:cubicBezTo>
                  <a:cubicBezTo>
                    <a:pt x="48" y="49"/>
                    <a:pt x="56" y="52"/>
                    <a:pt x="56" y="52"/>
                  </a:cubicBezTo>
                  <a:cubicBezTo>
                    <a:pt x="56" y="52"/>
                    <a:pt x="71" y="73"/>
                    <a:pt x="68" y="76"/>
                  </a:cubicBezTo>
                  <a:cubicBezTo>
                    <a:pt x="62" y="82"/>
                    <a:pt x="44" y="84"/>
                    <a:pt x="44" y="84"/>
                  </a:cubicBezTo>
                  <a:cubicBezTo>
                    <a:pt x="49" y="104"/>
                    <a:pt x="52" y="127"/>
                    <a:pt x="64" y="144"/>
                  </a:cubicBezTo>
                  <a:cubicBezTo>
                    <a:pt x="102" y="141"/>
                    <a:pt x="132" y="135"/>
                    <a:pt x="168" y="140"/>
                  </a:cubicBezTo>
                  <a:cubicBezTo>
                    <a:pt x="196" y="149"/>
                    <a:pt x="176" y="172"/>
                    <a:pt x="196" y="184"/>
                  </a:cubicBezTo>
                  <a:cubicBezTo>
                    <a:pt x="203" y="188"/>
                    <a:pt x="220" y="192"/>
                    <a:pt x="220" y="192"/>
                  </a:cubicBezTo>
                  <a:cubicBezTo>
                    <a:pt x="211" y="179"/>
                    <a:pt x="201" y="175"/>
                    <a:pt x="196" y="160"/>
                  </a:cubicBezTo>
                  <a:cubicBezTo>
                    <a:pt x="200" y="142"/>
                    <a:pt x="202" y="131"/>
                    <a:pt x="212" y="116"/>
                  </a:cubicBezTo>
                  <a:cubicBezTo>
                    <a:pt x="211" y="104"/>
                    <a:pt x="212" y="91"/>
                    <a:pt x="208" y="80"/>
                  </a:cubicBezTo>
                  <a:cubicBezTo>
                    <a:pt x="206" y="75"/>
                    <a:pt x="189" y="69"/>
                    <a:pt x="184" y="68"/>
                  </a:cubicBezTo>
                  <a:cubicBezTo>
                    <a:pt x="149" y="59"/>
                    <a:pt x="112" y="59"/>
                    <a:pt x="76" y="56"/>
                  </a:cubicBezTo>
                  <a:cubicBezTo>
                    <a:pt x="59" y="45"/>
                    <a:pt x="51" y="29"/>
                    <a:pt x="40" y="12"/>
                  </a:cubicBezTo>
                  <a:cubicBezTo>
                    <a:pt x="36" y="5"/>
                    <a:pt x="8" y="3"/>
                    <a:pt x="0" y="0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565BA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959" name="Rectangle 511"/>
          <p:cNvSpPr>
            <a:spLocks noChangeArrowheads="1"/>
          </p:cNvSpPr>
          <p:nvPr/>
        </p:nvSpPr>
        <p:spPr bwMode="auto">
          <a:xfrm>
            <a:off x="4127500" y="3124200"/>
            <a:ext cx="58102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Albania</a:t>
            </a:r>
            <a:r>
              <a:rPr lang="en-US" altLang="en-US" sz="80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sp>
        <p:nvSpPr>
          <p:cNvPr id="104960" name="Rectangle 512"/>
          <p:cNvSpPr>
            <a:spLocks noChangeArrowheads="1"/>
          </p:cNvSpPr>
          <p:nvPr/>
        </p:nvSpPr>
        <p:spPr bwMode="auto">
          <a:xfrm>
            <a:off x="3851275" y="3644900"/>
            <a:ext cx="5588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Algeria</a:t>
            </a:r>
            <a:r>
              <a:rPr lang="en-US" altLang="en-US" sz="80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sp>
        <p:nvSpPr>
          <p:cNvPr id="104961" name="Rectangle 513"/>
          <p:cNvSpPr>
            <a:spLocks noChangeArrowheads="1"/>
          </p:cNvSpPr>
          <p:nvPr/>
        </p:nvSpPr>
        <p:spPr bwMode="auto">
          <a:xfrm>
            <a:off x="7570788" y="4337050"/>
            <a:ext cx="1554162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American Samoa - USA (SB)</a:t>
            </a:r>
          </a:p>
        </p:txBody>
      </p:sp>
      <p:sp>
        <p:nvSpPr>
          <p:cNvPr id="104962" name="Rectangle 514"/>
          <p:cNvSpPr>
            <a:spLocks noChangeArrowheads="1"/>
          </p:cNvSpPr>
          <p:nvPr/>
        </p:nvSpPr>
        <p:spPr bwMode="auto">
          <a:xfrm>
            <a:off x="3341688" y="3014663"/>
            <a:ext cx="6080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Andorra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4963" name="Rectangle 515"/>
          <p:cNvSpPr>
            <a:spLocks noChangeArrowheads="1"/>
          </p:cNvSpPr>
          <p:nvPr/>
        </p:nvSpPr>
        <p:spPr bwMode="auto">
          <a:xfrm>
            <a:off x="1897063" y="5889625"/>
            <a:ext cx="1408112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Argentina </a:t>
            </a:r>
          </a:p>
        </p:txBody>
      </p:sp>
      <p:sp>
        <p:nvSpPr>
          <p:cNvPr id="104964" name="Rectangle 516"/>
          <p:cNvSpPr>
            <a:spLocks noChangeArrowheads="1"/>
          </p:cNvSpPr>
          <p:nvPr/>
        </p:nvSpPr>
        <p:spPr bwMode="auto">
          <a:xfrm>
            <a:off x="5113338" y="3117850"/>
            <a:ext cx="620712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Armenia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4965" name="Rectangle 517"/>
          <p:cNvSpPr>
            <a:spLocks noChangeArrowheads="1"/>
          </p:cNvSpPr>
          <p:nvPr/>
        </p:nvSpPr>
        <p:spPr bwMode="auto">
          <a:xfrm>
            <a:off x="7362825" y="5349875"/>
            <a:ext cx="64928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Australia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4966" name="Rectangle 518"/>
          <p:cNvSpPr>
            <a:spLocks noChangeArrowheads="1"/>
          </p:cNvSpPr>
          <p:nvPr/>
        </p:nvSpPr>
        <p:spPr bwMode="auto">
          <a:xfrm>
            <a:off x="4078288" y="2779713"/>
            <a:ext cx="5349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Austria</a:t>
            </a:r>
          </a:p>
        </p:txBody>
      </p:sp>
      <p:sp>
        <p:nvSpPr>
          <p:cNvPr id="104967" name="Rectangle 519"/>
          <p:cNvSpPr>
            <a:spLocks noChangeArrowheads="1"/>
          </p:cNvSpPr>
          <p:nvPr/>
        </p:nvSpPr>
        <p:spPr bwMode="auto">
          <a:xfrm>
            <a:off x="5303838" y="2935288"/>
            <a:ext cx="72866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Azerbaijan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4968" name="Rectangle 520"/>
          <p:cNvSpPr>
            <a:spLocks noChangeArrowheads="1"/>
          </p:cNvSpPr>
          <p:nvPr/>
        </p:nvSpPr>
        <p:spPr bwMode="auto">
          <a:xfrm>
            <a:off x="5303838" y="3563938"/>
            <a:ext cx="59213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Bahrain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4969" name="Rectangle 521"/>
          <p:cNvSpPr>
            <a:spLocks noChangeArrowheads="1"/>
          </p:cNvSpPr>
          <p:nvPr/>
        </p:nvSpPr>
        <p:spPr bwMode="auto">
          <a:xfrm>
            <a:off x="6156325" y="3722688"/>
            <a:ext cx="7905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Bangladesh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4970" name="Rectangle 522"/>
          <p:cNvSpPr>
            <a:spLocks noChangeArrowheads="1"/>
          </p:cNvSpPr>
          <p:nvPr/>
        </p:nvSpPr>
        <p:spPr bwMode="auto">
          <a:xfrm>
            <a:off x="1803400" y="4124325"/>
            <a:ext cx="68262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Barbados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4971" name="Rectangle 523"/>
          <p:cNvSpPr>
            <a:spLocks noChangeArrowheads="1"/>
          </p:cNvSpPr>
          <p:nvPr/>
        </p:nvSpPr>
        <p:spPr bwMode="auto">
          <a:xfrm>
            <a:off x="4443413" y="2781300"/>
            <a:ext cx="5873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Belarus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4972" name="Rectangle 524"/>
          <p:cNvSpPr>
            <a:spLocks noChangeArrowheads="1"/>
          </p:cNvSpPr>
          <p:nvPr/>
        </p:nvSpPr>
        <p:spPr bwMode="auto">
          <a:xfrm>
            <a:off x="3502025" y="2770188"/>
            <a:ext cx="6143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Belgium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4973" name="Rectangle 525"/>
          <p:cNvSpPr>
            <a:spLocks noChangeArrowheads="1"/>
          </p:cNvSpPr>
          <p:nvPr/>
        </p:nvSpPr>
        <p:spPr bwMode="auto">
          <a:xfrm>
            <a:off x="1166813" y="3887788"/>
            <a:ext cx="5080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Belize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4974" name="Rectangle 526"/>
          <p:cNvSpPr>
            <a:spLocks noChangeArrowheads="1"/>
          </p:cNvSpPr>
          <p:nvPr/>
        </p:nvSpPr>
        <p:spPr bwMode="auto">
          <a:xfrm>
            <a:off x="1728788" y="3605213"/>
            <a:ext cx="94773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Bermudas (SB)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4975" name="Rectangle 527"/>
          <p:cNvSpPr>
            <a:spLocks noChangeArrowheads="1"/>
          </p:cNvSpPr>
          <p:nvPr/>
        </p:nvSpPr>
        <p:spPr bwMode="auto">
          <a:xfrm>
            <a:off x="1830388" y="5211763"/>
            <a:ext cx="5476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Bolivia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4976" name="Rectangle 528"/>
          <p:cNvSpPr>
            <a:spLocks noChangeArrowheads="1"/>
          </p:cNvSpPr>
          <p:nvPr/>
        </p:nvSpPr>
        <p:spPr bwMode="auto">
          <a:xfrm>
            <a:off x="3854450" y="3306763"/>
            <a:ext cx="1163638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Bosnia-Herzegovina</a:t>
            </a:r>
          </a:p>
        </p:txBody>
      </p:sp>
      <p:sp>
        <p:nvSpPr>
          <p:cNvPr id="104977" name="Rectangle 529"/>
          <p:cNvSpPr>
            <a:spLocks noChangeArrowheads="1"/>
          </p:cNvSpPr>
          <p:nvPr/>
        </p:nvSpPr>
        <p:spPr bwMode="auto">
          <a:xfrm>
            <a:off x="4356100" y="5229225"/>
            <a:ext cx="6937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Botswana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4978" name="Rectangle 530"/>
          <p:cNvSpPr>
            <a:spLocks noChangeArrowheads="1"/>
          </p:cNvSpPr>
          <p:nvPr/>
        </p:nvSpPr>
        <p:spPr bwMode="auto">
          <a:xfrm>
            <a:off x="2427288" y="5086350"/>
            <a:ext cx="4905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Brazil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4979" name="Rectangle 531"/>
          <p:cNvSpPr>
            <a:spLocks noChangeArrowheads="1"/>
          </p:cNvSpPr>
          <p:nvPr/>
        </p:nvSpPr>
        <p:spPr bwMode="auto">
          <a:xfrm>
            <a:off x="4270375" y="2998788"/>
            <a:ext cx="62071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Bulgaria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4980" name="Rectangle 532"/>
          <p:cNvSpPr>
            <a:spLocks noChangeArrowheads="1"/>
          </p:cNvSpPr>
          <p:nvPr/>
        </p:nvSpPr>
        <p:spPr bwMode="auto">
          <a:xfrm>
            <a:off x="6802438" y="4148138"/>
            <a:ext cx="70485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Cambodia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4981" name="Rectangle 533"/>
          <p:cNvSpPr>
            <a:spLocks noChangeArrowheads="1"/>
          </p:cNvSpPr>
          <p:nvPr/>
        </p:nvSpPr>
        <p:spPr bwMode="auto">
          <a:xfrm>
            <a:off x="3995738" y="4292600"/>
            <a:ext cx="715962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Cameroon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4982" name="Rectangle 534"/>
          <p:cNvSpPr>
            <a:spLocks noChangeArrowheads="1"/>
          </p:cNvSpPr>
          <p:nvPr/>
        </p:nvSpPr>
        <p:spPr bwMode="auto">
          <a:xfrm>
            <a:off x="1682750" y="2579688"/>
            <a:ext cx="5810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Canada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4983" name="Rectangle 535"/>
          <p:cNvSpPr>
            <a:spLocks noChangeArrowheads="1"/>
          </p:cNvSpPr>
          <p:nvPr/>
        </p:nvSpPr>
        <p:spPr bwMode="auto">
          <a:xfrm>
            <a:off x="1546225" y="5683250"/>
            <a:ext cx="46196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Chile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4984" name="Rectangle 536"/>
          <p:cNvSpPr>
            <a:spLocks noChangeArrowheads="1"/>
          </p:cNvSpPr>
          <p:nvPr/>
        </p:nvSpPr>
        <p:spPr bwMode="auto">
          <a:xfrm>
            <a:off x="6873875" y="3186113"/>
            <a:ext cx="4953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China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4985" name="Rectangle 537"/>
          <p:cNvSpPr>
            <a:spLocks noChangeArrowheads="1"/>
          </p:cNvSpPr>
          <p:nvPr/>
        </p:nvSpPr>
        <p:spPr bwMode="auto">
          <a:xfrm>
            <a:off x="1325563" y="4545013"/>
            <a:ext cx="6762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Colombia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4986" name="Rectangle 538"/>
          <p:cNvSpPr>
            <a:spLocks noChangeArrowheads="1"/>
          </p:cNvSpPr>
          <p:nvPr/>
        </p:nvSpPr>
        <p:spPr bwMode="auto">
          <a:xfrm>
            <a:off x="866775" y="4273550"/>
            <a:ext cx="7397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Costa Rica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4987" name="Rectangle 539"/>
          <p:cNvSpPr>
            <a:spLocks noChangeArrowheads="1"/>
          </p:cNvSpPr>
          <p:nvPr/>
        </p:nvSpPr>
        <p:spPr bwMode="auto">
          <a:xfrm>
            <a:off x="3419475" y="4149725"/>
            <a:ext cx="115252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Côte d'Ivoire</a:t>
            </a:r>
            <a:endParaRPr lang="en-US" altLang="en-US" sz="800">
              <a:latin typeface="Arial" charset="0"/>
            </a:endParaRPr>
          </a:p>
        </p:txBody>
      </p:sp>
      <p:sp>
        <p:nvSpPr>
          <p:cNvPr id="104988" name="Rectangle 540"/>
          <p:cNvSpPr>
            <a:spLocks noChangeArrowheads="1"/>
          </p:cNvSpPr>
          <p:nvPr/>
        </p:nvSpPr>
        <p:spPr bwMode="auto">
          <a:xfrm>
            <a:off x="3702050" y="3178175"/>
            <a:ext cx="56356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Croatia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4989" name="Rectangle 541"/>
          <p:cNvSpPr>
            <a:spLocks noChangeArrowheads="1"/>
          </p:cNvSpPr>
          <p:nvPr/>
        </p:nvSpPr>
        <p:spPr bwMode="auto">
          <a:xfrm>
            <a:off x="1566863" y="3767138"/>
            <a:ext cx="4667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Cuba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4990" name="Rectangle 542"/>
          <p:cNvSpPr>
            <a:spLocks noChangeArrowheads="1"/>
          </p:cNvSpPr>
          <p:nvPr/>
        </p:nvSpPr>
        <p:spPr bwMode="auto">
          <a:xfrm>
            <a:off x="4360863" y="3387725"/>
            <a:ext cx="563562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Cyprus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4991" name="Rectangle 543"/>
          <p:cNvSpPr>
            <a:spLocks noChangeArrowheads="1"/>
          </p:cNvSpPr>
          <p:nvPr/>
        </p:nvSpPr>
        <p:spPr bwMode="auto">
          <a:xfrm>
            <a:off x="4133850" y="2690813"/>
            <a:ext cx="97155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Czech Republic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4992" name="Rectangle 544"/>
          <p:cNvSpPr>
            <a:spLocks noChangeArrowheads="1"/>
          </p:cNvSpPr>
          <p:nvPr/>
        </p:nvSpPr>
        <p:spPr bwMode="auto">
          <a:xfrm>
            <a:off x="3675063" y="2533650"/>
            <a:ext cx="6492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Denmark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4993" name="Rectangle 545"/>
          <p:cNvSpPr>
            <a:spLocks noChangeArrowheads="1"/>
          </p:cNvSpPr>
          <p:nvPr/>
        </p:nvSpPr>
        <p:spPr bwMode="auto">
          <a:xfrm>
            <a:off x="1711325" y="3940175"/>
            <a:ext cx="1192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Dominican Republic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4994" name="Rectangle 546"/>
          <p:cNvSpPr>
            <a:spLocks noChangeArrowheads="1"/>
          </p:cNvSpPr>
          <p:nvPr/>
        </p:nvSpPr>
        <p:spPr bwMode="auto">
          <a:xfrm>
            <a:off x="7305675" y="4730750"/>
            <a:ext cx="7397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East Timor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4995" name="Rectangle 547"/>
          <p:cNvSpPr>
            <a:spLocks noChangeArrowheads="1"/>
          </p:cNvSpPr>
          <p:nvPr/>
        </p:nvSpPr>
        <p:spPr bwMode="auto">
          <a:xfrm>
            <a:off x="1476375" y="4797425"/>
            <a:ext cx="6207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Ecuador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4996" name="Rectangle 548"/>
          <p:cNvSpPr>
            <a:spLocks noChangeArrowheads="1"/>
          </p:cNvSpPr>
          <p:nvPr/>
        </p:nvSpPr>
        <p:spPr bwMode="auto">
          <a:xfrm>
            <a:off x="4473575" y="3565525"/>
            <a:ext cx="4953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Egypt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4997" name="Rectangle 549"/>
          <p:cNvSpPr>
            <a:spLocks noChangeArrowheads="1"/>
          </p:cNvSpPr>
          <p:nvPr/>
        </p:nvSpPr>
        <p:spPr bwMode="auto">
          <a:xfrm>
            <a:off x="376238" y="3975100"/>
            <a:ext cx="12969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El Salvador </a:t>
            </a:r>
          </a:p>
        </p:txBody>
      </p:sp>
      <p:sp>
        <p:nvSpPr>
          <p:cNvPr id="104998" name="Rectangle 550"/>
          <p:cNvSpPr>
            <a:spLocks noChangeArrowheads="1"/>
          </p:cNvSpPr>
          <p:nvPr/>
        </p:nvSpPr>
        <p:spPr bwMode="auto">
          <a:xfrm>
            <a:off x="4567238" y="2355850"/>
            <a:ext cx="58102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Estonia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4999" name="Rectangle 551"/>
          <p:cNvSpPr>
            <a:spLocks noChangeArrowheads="1"/>
          </p:cNvSpPr>
          <p:nvPr/>
        </p:nvSpPr>
        <p:spPr bwMode="auto">
          <a:xfrm>
            <a:off x="8723313" y="4989513"/>
            <a:ext cx="36036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Fiji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5000" name="Rectangle 552"/>
          <p:cNvSpPr>
            <a:spLocks noChangeArrowheads="1"/>
          </p:cNvSpPr>
          <p:nvPr/>
        </p:nvSpPr>
        <p:spPr bwMode="auto">
          <a:xfrm>
            <a:off x="4291013" y="2201863"/>
            <a:ext cx="5746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Finland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5001" name="Rectangle 553"/>
          <p:cNvSpPr>
            <a:spLocks noChangeArrowheads="1"/>
          </p:cNvSpPr>
          <p:nvPr/>
        </p:nvSpPr>
        <p:spPr bwMode="auto">
          <a:xfrm>
            <a:off x="4187825" y="3054350"/>
            <a:ext cx="4953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Fyrom</a:t>
            </a:r>
            <a:endParaRPr lang="en-US" altLang="en-US" sz="800">
              <a:latin typeface="Arial" charset="0"/>
            </a:endParaRPr>
          </a:p>
        </p:txBody>
      </p:sp>
      <p:sp>
        <p:nvSpPr>
          <p:cNvPr id="105002" name="Rectangle 554"/>
          <p:cNvSpPr>
            <a:spLocks noChangeArrowheads="1"/>
          </p:cNvSpPr>
          <p:nvPr/>
        </p:nvSpPr>
        <p:spPr bwMode="auto">
          <a:xfrm>
            <a:off x="3184525" y="2863850"/>
            <a:ext cx="54768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France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5003" name="Rectangle 555"/>
          <p:cNvSpPr>
            <a:spLocks noChangeArrowheads="1"/>
          </p:cNvSpPr>
          <p:nvPr/>
        </p:nvSpPr>
        <p:spPr bwMode="auto">
          <a:xfrm>
            <a:off x="4684713" y="2863850"/>
            <a:ext cx="5984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Georgia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5004" name="Rectangle 556"/>
          <p:cNvSpPr>
            <a:spLocks noChangeArrowheads="1"/>
          </p:cNvSpPr>
          <p:nvPr/>
        </p:nvSpPr>
        <p:spPr bwMode="auto">
          <a:xfrm>
            <a:off x="4024313" y="2614613"/>
            <a:ext cx="65563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Germany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5005" name="Rectangle 557"/>
          <p:cNvSpPr>
            <a:spLocks noChangeArrowheads="1"/>
          </p:cNvSpPr>
          <p:nvPr/>
        </p:nvSpPr>
        <p:spPr bwMode="auto">
          <a:xfrm>
            <a:off x="4067175" y="3203575"/>
            <a:ext cx="56038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Greece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5006" name="Rectangle 558"/>
          <p:cNvSpPr>
            <a:spLocks noChangeArrowheads="1"/>
          </p:cNvSpPr>
          <p:nvPr/>
        </p:nvSpPr>
        <p:spPr bwMode="auto">
          <a:xfrm>
            <a:off x="452438" y="3852863"/>
            <a:ext cx="7350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Guatemala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5007" name="Rectangle 559"/>
          <p:cNvSpPr>
            <a:spLocks noChangeArrowheads="1"/>
          </p:cNvSpPr>
          <p:nvPr/>
        </p:nvSpPr>
        <p:spPr bwMode="auto">
          <a:xfrm>
            <a:off x="2085975" y="4545013"/>
            <a:ext cx="5873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Guyana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5008" name="Rectangle 560"/>
          <p:cNvSpPr>
            <a:spLocks noChangeArrowheads="1"/>
          </p:cNvSpPr>
          <p:nvPr/>
        </p:nvSpPr>
        <p:spPr bwMode="auto">
          <a:xfrm>
            <a:off x="1169988" y="4038600"/>
            <a:ext cx="6873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Honduras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5009" name="Rectangle 561"/>
          <p:cNvSpPr>
            <a:spLocks noChangeArrowheads="1"/>
          </p:cNvSpPr>
          <p:nvPr/>
        </p:nvSpPr>
        <p:spPr bwMode="auto">
          <a:xfrm>
            <a:off x="6994525" y="3730625"/>
            <a:ext cx="136842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Hong Kong - China (SB)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5010" name="Rectangle 562"/>
          <p:cNvSpPr>
            <a:spLocks noChangeArrowheads="1"/>
          </p:cNvSpPr>
          <p:nvPr/>
        </p:nvSpPr>
        <p:spPr bwMode="auto">
          <a:xfrm>
            <a:off x="4660900" y="2605088"/>
            <a:ext cx="8921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Hungary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5011" name="Rectangle 563"/>
          <p:cNvSpPr>
            <a:spLocks noChangeArrowheads="1"/>
          </p:cNvSpPr>
          <p:nvPr/>
        </p:nvSpPr>
        <p:spPr bwMode="auto">
          <a:xfrm>
            <a:off x="3040063" y="2098675"/>
            <a:ext cx="5651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Iceland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5012" name="Rectangle 564"/>
          <p:cNvSpPr>
            <a:spLocks noChangeArrowheads="1"/>
          </p:cNvSpPr>
          <p:nvPr/>
        </p:nvSpPr>
        <p:spPr bwMode="auto">
          <a:xfrm>
            <a:off x="5891213" y="3821113"/>
            <a:ext cx="45085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India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5013" name="Rectangle 565"/>
          <p:cNvSpPr>
            <a:spLocks noChangeArrowheads="1"/>
          </p:cNvSpPr>
          <p:nvPr/>
        </p:nvSpPr>
        <p:spPr bwMode="auto">
          <a:xfrm>
            <a:off x="7102475" y="4595813"/>
            <a:ext cx="6889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Indonesia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5014" name="Rectangle 566"/>
          <p:cNvSpPr>
            <a:spLocks noChangeArrowheads="1"/>
          </p:cNvSpPr>
          <p:nvPr/>
        </p:nvSpPr>
        <p:spPr bwMode="auto">
          <a:xfrm>
            <a:off x="5253038" y="3433763"/>
            <a:ext cx="40005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Iran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5015" name="Rectangle 567"/>
          <p:cNvSpPr>
            <a:spLocks noChangeArrowheads="1"/>
          </p:cNvSpPr>
          <p:nvPr/>
        </p:nvSpPr>
        <p:spPr bwMode="auto">
          <a:xfrm>
            <a:off x="4662488" y="3513138"/>
            <a:ext cx="4810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Israel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5016" name="Rectangle 568"/>
          <p:cNvSpPr>
            <a:spLocks noChangeArrowheads="1"/>
          </p:cNvSpPr>
          <p:nvPr/>
        </p:nvSpPr>
        <p:spPr bwMode="auto">
          <a:xfrm>
            <a:off x="3800475" y="2928938"/>
            <a:ext cx="41751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Italy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5017" name="Rectangle 569"/>
          <p:cNvSpPr>
            <a:spLocks noChangeArrowheads="1"/>
          </p:cNvSpPr>
          <p:nvPr/>
        </p:nvSpPr>
        <p:spPr bwMode="auto">
          <a:xfrm>
            <a:off x="7672388" y="3062288"/>
            <a:ext cx="5080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Japan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5018" name="Rectangle 570"/>
          <p:cNvSpPr>
            <a:spLocks noChangeArrowheads="1"/>
          </p:cNvSpPr>
          <p:nvPr/>
        </p:nvSpPr>
        <p:spPr bwMode="auto">
          <a:xfrm>
            <a:off x="4664075" y="3432175"/>
            <a:ext cx="5524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Jordan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5019" name="Rectangle 571"/>
          <p:cNvSpPr>
            <a:spLocks noChangeArrowheads="1"/>
          </p:cNvSpPr>
          <p:nvPr/>
        </p:nvSpPr>
        <p:spPr bwMode="auto">
          <a:xfrm>
            <a:off x="5435600" y="2744788"/>
            <a:ext cx="8556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Kazakhstan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5020" name="Rectangle 572"/>
          <p:cNvSpPr>
            <a:spLocks noChangeArrowheads="1"/>
          </p:cNvSpPr>
          <p:nvPr/>
        </p:nvSpPr>
        <p:spPr bwMode="auto">
          <a:xfrm>
            <a:off x="7326313" y="3271838"/>
            <a:ext cx="10668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S. Korea (Rep. of)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5021" name="Rectangle 573"/>
          <p:cNvSpPr>
            <a:spLocks noChangeArrowheads="1"/>
          </p:cNvSpPr>
          <p:nvPr/>
        </p:nvSpPr>
        <p:spPr bwMode="auto">
          <a:xfrm>
            <a:off x="5005388" y="3519488"/>
            <a:ext cx="5461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Kuwait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5022" name="Rectangle 574"/>
          <p:cNvSpPr>
            <a:spLocks noChangeArrowheads="1"/>
          </p:cNvSpPr>
          <p:nvPr/>
        </p:nvSpPr>
        <p:spPr bwMode="auto">
          <a:xfrm>
            <a:off x="5997575" y="3095625"/>
            <a:ext cx="762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Kyrgyzstan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5023" name="Rectangle 575"/>
          <p:cNvSpPr>
            <a:spLocks noChangeArrowheads="1"/>
          </p:cNvSpPr>
          <p:nvPr/>
        </p:nvSpPr>
        <p:spPr bwMode="auto">
          <a:xfrm>
            <a:off x="4498975" y="2530475"/>
            <a:ext cx="508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Latvia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5024" name="Rectangle 576"/>
          <p:cNvSpPr>
            <a:spLocks noChangeArrowheads="1"/>
          </p:cNvSpPr>
          <p:nvPr/>
        </p:nvSpPr>
        <p:spPr bwMode="auto">
          <a:xfrm>
            <a:off x="4802188" y="3375025"/>
            <a:ext cx="6365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Lebanon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5025" name="Rectangle 577"/>
          <p:cNvSpPr>
            <a:spLocks noChangeArrowheads="1"/>
          </p:cNvSpPr>
          <p:nvPr/>
        </p:nvSpPr>
        <p:spPr bwMode="auto">
          <a:xfrm>
            <a:off x="4164013" y="3552825"/>
            <a:ext cx="47942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Libya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5026" name="Rectangle 578"/>
          <p:cNvSpPr>
            <a:spLocks noChangeArrowheads="1"/>
          </p:cNvSpPr>
          <p:nvPr/>
        </p:nvSpPr>
        <p:spPr bwMode="auto">
          <a:xfrm>
            <a:off x="4100513" y="2868613"/>
            <a:ext cx="88265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Liechtenstein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5027" name="Rectangle 579"/>
          <p:cNvSpPr>
            <a:spLocks noChangeArrowheads="1"/>
          </p:cNvSpPr>
          <p:nvPr/>
        </p:nvSpPr>
        <p:spPr bwMode="auto">
          <a:xfrm>
            <a:off x="4708525" y="2463800"/>
            <a:ext cx="66516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Lithuania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5028" name="Rectangle 580"/>
          <p:cNvSpPr>
            <a:spLocks noChangeArrowheads="1"/>
          </p:cNvSpPr>
          <p:nvPr/>
        </p:nvSpPr>
        <p:spPr bwMode="auto">
          <a:xfrm>
            <a:off x="3494088" y="2687638"/>
            <a:ext cx="8286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Luxembourg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5029" name="Rectangle 581"/>
          <p:cNvSpPr>
            <a:spLocks noChangeArrowheads="1"/>
          </p:cNvSpPr>
          <p:nvPr/>
        </p:nvSpPr>
        <p:spPr bwMode="auto">
          <a:xfrm>
            <a:off x="7004050" y="3889375"/>
            <a:ext cx="113982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Macao - China (SB)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5030" name="Rectangle 582"/>
          <p:cNvSpPr>
            <a:spLocks noChangeArrowheads="1"/>
          </p:cNvSpPr>
          <p:nvPr/>
        </p:nvSpPr>
        <p:spPr bwMode="auto">
          <a:xfrm>
            <a:off x="7108825" y="4483100"/>
            <a:ext cx="63976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Malaysia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5031" name="Rectangle 583"/>
          <p:cNvSpPr>
            <a:spLocks noChangeArrowheads="1"/>
          </p:cNvSpPr>
          <p:nvPr/>
        </p:nvSpPr>
        <p:spPr bwMode="auto">
          <a:xfrm>
            <a:off x="4068763" y="3389313"/>
            <a:ext cx="4730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Malta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5032" name="Rectangle 584"/>
          <p:cNvSpPr>
            <a:spLocks noChangeArrowheads="1"/>
          </p:cNvSpPr>
          <p:nvPr/>
        </p:nvSpPr>
        <p:spPr bwMode="auto">
          <a:xfrm>
            <a:off x="8116888" y="4149725"/>
            <a:ext cx="1008062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Marshall Islands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5033" name="Rectangle 585"/>
          <p:cNvSpPr>
            <a:spLocks noChangeArrowheads="1"/>
          </p:cNvSpPr>
          <p:nvPr/>
        </p:nvSpPr>
        <p:spPr bwMode="auto">
          <a:xfrm>
            <a:off x="546100" y="3656013"/>
            <a:ext cx="5588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Mexico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5034" name="Rectangle 586"/>
          <p:cNvSpPr>
            <a:spLocks noChangeArrowheads="1"/>
          </p:cNvSpPr>
          <p:nvPr/>
        </p:nvSpPr>
        <p:spPr bwMode="auto">
          <a:xfrm>
            <a:off x="4860925" y="2943225"/>
            <a:ext cx="6254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Moldova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5035" name="Rectangle 587"/>
          <p:cNvSpPr>
            <a:spLocks noChangeArrowheads="1"/>
          </p:cNvSpPr>
          <p:nvPr/>
        </p:nvSpPr>
        <p:spPr bwMode="auto">
          <a:xfrm>
            <a:off x="3721100" y="3086100"/>
            <a:ext cx="5969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Monaco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5036" name="Rectangle 588"/>
          <p:cNvSpPr>
            <a:spLocks noChangeArrowheads="1"/>
          </p:cNvSpPr>
          <p:nvPr/>
        </p:nvSpPr>
        <p:spPr bwMode="auto">
          <a:xfrm>
            <a:off x="3419475" y="3284538"/>
            <a:ext cx="768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Vatican City</a:t>
            </a:r>
            <a:endParaRPr lang="en-US" altLang="en-US" sz="800">
              <a:latin typeface="Arial" charset="0"/>
            </a:endParaRPr>
          </a:p>
          <a:p>
            <a:pPr algn="l" eaLnBrk="0" hangingPunct="0">
              <a:buFontTx/>
              <a:buNone/>
            </a:pPr>
            <a:endParaRPr lang="en-US" altLang="en-US" sz="800">
              <a:latin typeface="Arial" charset="0"/>
            </a:endParaRPr>
          </a:p>
        </p:txBody>
      </p:sp>
      <p:sp>
        <p:nvSpPr>
          <p:cNvPr id="105037" name="Rectangle 589"/>
          <p:cNvSpPr>
            <a:spLocks noChangeArrowheads="1"/>
          </p:cNvSpPr>
          <p:nvPr/>
        </p:nvSpPr>
        <p:spPr bwMode="auto">
          <a:xfrm>
            <a:off x="8618538" y="4583113"/>
            <a:ext cx="5064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Nauru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5038" name="Rectangle 590"/>
          <p:cNvSpPr>
            <a:spLocks noChangeArrowheads="1"/>
          </p:cNvSpPr>
          <p:nvPr/>
        </p:nvSpPr>
        <p:spPr bwMode="auto">
          <a:xfrm>
            <a:off x="6162675" y="3544888"/>
            <a:ext cx="490538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Nepal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5039" name="Rectangle 591"/>
          <p:cNvSpPr>
            <a:spLocks noChangeArrowheads="1"/>
          </p:cNvSpPr>
          <p:nvPr/>
        </p:nvSpPr>
        <p:spPr bwMode="auto">
          <a:xfrm>
            <a:off x="3057525" y="2711450"/>
            <a:ext cx="80168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Netherlands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5040" name="Rectangle 592"/>
          <p:cNvSpPr>
            <a:spLocks noChangeArrowheads="1"/>
          </p:cNvSpPr>
          <p:nvPr/>
        </p:nvSpPr>
        <p:spPr bwMode="auto">
          <a:xfrm>
            <a:off x="1395413" y="4211638"/>
            <a:ext cx="70643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Nicaragua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5041" name="Rectangle 593"/>
          <p:cNvSpPr>
            <a:spLocks noChangeArrowheads="1"/>
          </p:cNvSpPr>
          <p:nvPr/>
        </p:nvSpPr>
        <p:spPr bwMode="auto">
          <a:xfrm>
            <a:off x="3779838" y="4076700"/>
            <a:ext cx="5588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Nigeria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5042" name="Rectangle 594"/>
          <p:cNvSpPr>
            <a:spLocks noChangeArrowheads="1"/>
          </p:cNvSpPr>
          <p:nvPr/>
        </p:nvSpPr>
        <p:spPr bwMode="auto">
          <a:xfrm>
            <a:off x="3825875" y="2247900"/>
            <a:ext cx="58102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Norway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5043" name="Rectangle 595"/>
          <p:cNvSpPr>
            <a:spLocks noChangeArrowheads="1"/>
          </p:cNvSpPr>
          <p:nvPr/>
        </p:nvSpPr>
        <p:spPr bwMode="auto">
          <a:xfrm>
            <a:off x="5138738" y="3757613"/>
            <a:ext cx="50165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Oman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5044" name="Rectangle 596"/>
          <p:cNvSpPr>
            <a:spLocks noChangeArrowheads="1"/>
          </p:cNvSpPr>
          <p:nvPr/>
        </p:nvSpPr>
        <p:spPr bwMode="auto">
          <a:xfrm>
            <a:off x="5572125" y="3475038"/>
            <a:ext cx="63341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Pakistan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5045" name="Rectangle 597"/>
          <p:cNvSpPr>
            <a:spLocks noChangeArrowheads="1"/>
          </p:cNvSpPr>
          <p:nvPr/>
        </p:nvSpPr>
        <p:spPr bwMode="auto">
          <a:xfrm>
            <a:off x="1273175" y="4370388"/>
            <a:ext cx="604838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Panama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5046" name="Rectangle 598"/>
          <p:cNvSpPr>
            <a:spLocks noChangeArrowheads="1"/>
          </p:cNvSpPr>
          <p:nvPr/>
        </p:nvSpPr>
        <p:spPr bwMode="auto">
          <a:xfrm>
            <a:off x="7802563" y="4867275"/>
            <a:ext cx="1103312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Papua New Guinea</a:t>
            </a:r>
          </a:p>
        </p:txBody>
      </p:sp>
      <p:sp>
        <p:nvSpPr>
          <p:cNvPr id="105047" name="Rectangle 599"/>
          <p:cNvSpPr>
            <a:spLocks noChangeArrowheads="1"/>
          </p:cNvSpPr>
          <p:nvPr/>
        </p:nvSpPr>
        <p:spPr bwMode="auto">
          <a:xfrm>
            <a:off x="1922463" y="5435600"/>
            <a:ext cx="6731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Paraguay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5048" name="Rectangle 600"/>
          <p:cNvSpPr>
            <a:spLocks noChangeArrowheads="1"/>
          </p:cNvSpPr>
          <p:nvPr/>
        </p:nvSpPr>
        <p:spPr bwMode="auto">
          <a:xfrm>
            <a:off x="1485900" y="4978400"/>
            <a:ext cx="4397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Peru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5049" name="Rectangle 601"/>
          <p:cNvSpPr>
            <a:spLocks noChangeArrowheads="1"/>
          </p:cNvSpPr>
          <p:nvPr/>
        </p:nvSpPr>
        <p:spPr bwMode="auto">
          <a:xfrm>
            <a:off x="7392988" y="4025900"/>
            <a:ext cx="7572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Philippines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5050" name="Rectangle 602"/>
          <p:cNvSpPr>
            <a:spLocks noChangeArrowheads="1"/>
          </p:cNvSpPr>
          <p:nvPr/>
        </p:nvSpPr>
        <p:spPr bwMode="auto">
          <a:xfrm>
            <a:off x="4143375" y="2524125"/>
            <a:ext cx="5524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Poland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5051" name="Rectangle 603"/>
          <p:cNvSpPr>
            <a:spLocks noChangeArrowheads="1"/>
          </p:cNvSpPr>
          <p:nvPr/>
        </p:nvSpPr>
        <p:spPr bwMode="auto">
          <a:xfrm>
            <a:off x="3028950" y="3236913"/>
            <a:ext cx="6254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Portugal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5052" name="Rectangle 604"/>
          <p:cNvSpPr>
            <a:spLocks noChangeArrowheads="1"/>
          </p:cNvSpPr>
          <p:nvPr/>
        </p:nvSpPr>
        <p:spPr bwMode="auto">
          <a:xfrm>
            <a:off x="1946275" y="3790950"/>
            <a:ext cx="132556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Puerto Rico - USA (SB)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5053" name="Rectangle 605"/>
          <p:cNvSpPr>
            <a:spLocks noChangeArrowheads="1"/>
          </p:cNvSpPr>
          <p:nvPr/>
        </p:nvSpPr>
        <p:spPr bwMode="auto">
          <a:xfrm>
            <a:off x="5426075" y="3743325"/>
            <a:ext cx="47942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Qatar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5054" name="Rectangle 606"/>
          <p:cNvSpPr>
            <a:spLocks noChangeArrowheads="1"/>
          </p:cNvSpPr>
          <p:nvPr/>
        </p:nvSpPr>
        <p:spPr bwMode="auto">
          <a:xfrm>
            <a:off x="4562475" y="3100388"/>
            <a:ext cx="642938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Romania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5055" name="Rectangle 607"/>
          <p:cNvSpPr>
            <a:spLocks noChangeArrowheads="1"/>
          </p:cNvSpPr>
          <p:nvPr/>
        </p:nvSpPr>
        <p:spPr bwMode="auto">
          <a:xfrm>
            <a:off x="5526088" y="2454275"/>
            <a:ext cx="8143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Russia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5056" name="Rectangle 608"/>
          <p:cNvSpPr>
            <a:spLocks noChangeArrowheads="1"/>
          </p:cNvSpPr>
          <p:nvPr/>
        </p:nvSpPr>
        <p:spPr bwMode="auto">
          <a:xfrm>
            <a:off x="4484688" y="3717925"/>
            <a:ext cx="836612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Saudi Arabia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5057" name="Rectangle 609"/>
          <p:cNvSpPr>
            <a:spLocks noChangeArrowheads="1"/>
          </p:cNvSpPr>
          <p:nvPr/>
        </p:nvSpPr>
        <p:spPr bwMode="auto">
          <a:xfrm>
            <a:off x="4321175" y="3248025"/>
            <a:ext cx="1192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Serbia   Montenegro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5058" name="Rectangle 610"/>
          <p:cNvSpPr>
            <a:spLocks noChangeArrowheads="1"/>
          </p:cNvSpPr>
          <p:nvPr/>
        </p:nvSpPr>
        <p:spPr bwMode="auto">
          <a:xfrm>
            <a:off x="6543675" y="4359275"/>
            <a:ext cx="7112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Singapore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5059" name="Rectangle 611"/>
          <p:cNvSpPr>
            <a:spLocks noChangeArrowheads="1"/>
          </p:cNvSpPr>
          <p:nvPr/>
        </p:nvSpPr>
        <p:spPr bwMode="auto">
          <a:xfrm>
            <a:off x="4708525" y="3017838"/>
            <a:ext cx="62865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Slovakia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5060" name="Rectangle 612"/>
          <p:cNvSpPr>
            <a:spLocks noChangeArrowheads="1"/>
          </p:cNvSpPr>
          <p:nvPr/>
        </p:nvSpPr>
        <p:spPr bwMode="auto">
          <a:xfrm>
            <a:off x="3762375" y="3006725"/>
            <a:ext cx="57626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Slovnia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5061" name="Rectangle 613"/>
          <p:cNvSpPr>
            <a:spLocks noChangeArrowheads="1"/>
          </p:cNvSpPr>
          <p:nvPr/>
        </p:nvSpPr>
        <p:spPr bwMode="auto">
          <a:xfrm>
            <a:off x="4140200" y="5589588"/>
            <a:ext cx="8175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South Africa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5062" name="Rectangle 614"/>
          <p:cNvSpPr>
            <a:spLocks noChangeArrowheads="1"/>
          </p:cNvSpPr>
          <p:nvPr/>
        </p:nvSpPr>
        <p:spPr bwMode="auto">
          <a:xfrm>
            <a:off x="3373438" y="3119438"/>
            <a:ext cx="49053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Spain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5063" name="Rectangle 615"/>
          <p:cNvSpPr>
            <a:spLocks noChangeArrowheads="1"/>
          </p:cNvSpPr>
          <p:nvPr/>
        </p:nvSpPr>
        <p:spPr bwMode="auto">
          <a:xfrm>
            <a:off x="5876925" y="4198938"/>
            <a:ext cx="6731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Sri Lanka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5064" name="Rectangle 616"/>
          <p:cNvSpPr>
            <a:spLocks noChangeArrowheads="1"/>
          </p:cNvSpPr>
          <p:nvPr/>
        </p:nvSpPr>
        <p:spPr bwMode="auto">
          <a:xfrm>
            <a:off x="2278063" y="4683125"/>
            <a:ext cx="677862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Suriname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5065" name="Rectangle 617"/>
          <p:cNvSpPr>
            <a:spLocks noChangeArrowheads="1"/>
          </p:cNvSpPr>
          <p:nvPr/>
        </p:nvSpPr>
        <p:spPr bwMode="auto">
          <a:xfrm>
            <a:off x="3983038" y="2349500"/>
            <a:ext cx="7000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Sweden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5066" name="Rectangle 618"/>
          <p:cNvSpPr>
            <a:spLocks noChangeArrowheads="1"/>
          </p:cNvSpPr>
          <p:nvPr/>
        </p:nvSpPr>
        <p:spPr bwMode="auto">
          <a:xfrm>
            <a:off x="5172075" y="3325813"/>
            <a:ext cx="46355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Syria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5067" name="Rectangle 619"/>
          <p:cNvSpPr>
            <a:spLocks noChangeArrowheads="1"/>
          </p:cNvSpPr>
          <p:nvPr/>
        </p:nvSpPr>
        <p:spPr bwMode="auto">
          <a:xfrm>
            <a:off x="6394450" y="3989388"/>
            <a:ext cx="6318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Thailand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5068" name="Rectangle 620"/>
          <p:cNvSpPr>
            <a:spLocks noChangeArrowheads="1"/>
          </p:cNvSpPr>
          <p:nvPr/>
        </p:nvSpPr>
        <p:spPr bwMode="auto">
          <a:xfrm>
            <a:off x="8607425" y="4730750"/>
            <a:ext cx="51752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Tonga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5069" name="Rectangle 621"/>
          <p:cNvSpPr>
            <a:spLocks noChangeArrowheads="1"/>
          </p:cNvSpPr>
          <p:nvPr/>
        </p:nvSpPr>
        <p:spPr bwMode="auto">
          <a:xfrm>
            <a:off x="3783013" y="3478213"/>
            <a:ext cx="569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Tunisia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5070" name="Rectangle 622"/>
          <p:cNvSpPr>
            <a:spLocks noChangeArrowheads="1"/>
          </p:cNvSpPr>
          <p:nvPr/>
        </p:nvSpPr>
        <p:spPr bwMode="auto">
          <a:xfrm>
            <a:off x="4527550" y="3170238"/>
            <a:ext cx="547688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Turkey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5071" name="Rectangle 623"/>
          <p:cNvSpPr>
            <a:spLocks noChangeArrowheads="1"/>
          </p:cNvSpPr>
          <p:nvPr/>
        </p:nvSpPr>
        <p:spPr bwMode="auto">
          <a:xfrm>
            <a:off x="4878388" y="2805113"/>
            <a:ext cx="5873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Ukraine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5072" name="Rectangle 624"/>
          <p:cNvSpPr>
            <a:spLocks noChangeArrowheads="1"/>
          </p:cNvSpPr>
          <p:nvPr/>
        </p:nvSpPr>
        <p:spPr bwMode="auto">
          <a:xfrm>
            <a:off x="5078413" y="3656013"/>
            <a:ext cx="12207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United Arab Emirates</a:t>
            </a:r>
          </a:p>
        </p:txBody>
      </p:sp>
      <p:sp>
        <p:nvSpPr>
          <p:cNvPr id="105073" name="Rectangle 625"/>
          <p:cNvSpPr>
            <a:spLocks noChangeArrowheads="1"/>
          </p:cNvSpPr>
          <p:nvPr/>
        </p:nvSpPr>
        <p:spPr bwMode="auto">
          <a:xfrm>
            <a:off x="3732213" y="2424113"/>
            <a:ext cx="4159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U. K.</a:t>
            </a:r>
            <a:endParaRPr lang="en-US" altLang="en-US" sz="800">
              <a:latin typeface="Arial" charset="0"/>
            </a:endParaRPr>
          </a:p>
        </p:txBody>
      </p:sp>
      <p:sp>
        <p:nvSpPr>
          <p:cNvPr id="105074" name="Rectangle 626"/>
          <p:cNvSpPr>
            <a:spLocks noChangeArrowheads="1"/>
          </p:cNvSpPr>
          <p:nvPr/>
        </p:nvSpPr>
        <p:spPr bwMode="auto">
          <a:xfrm>
            <a:off x="1196975" y="3173413"/>
            <a:ext cx="8636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United States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5075" name="Rectangle 627"/>
          <p:cNvSpPr>
            <a:spLocks noChangeArrowheads="1"/>
          </p:cNvSpPr>
          <p:nvPr/>
        </p:nvSpPr>
        <p:spPr bwMode="auto">
          <a:xfrm>
            <a:off x="2109788" y="5743575"/>
            <a:ext cx="6254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Uruguay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5076" name="Rectangle 628"/>
          <p:cNvSpPr>
            <a:spLocks noChangeArrowheads="1"/>
          </p:cNvSpPr>
          <p:nvPr/>
        </p:nvSpPr>
        <p:spPr bwMode="auto">
          <a:xfrm>
            <a:off x="1774825" y="4446588"/>
            <a:ext cx="712788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Venezuela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5077" name="Rectangle 629"/>
          <p:cNvSpPr>
            <a:spLocks noChangeArrowheads="1"/>
          </p:cNvSpPr>
          <p:nvPr/>
        </p:nvSpPr>
        <p:spPr bwMode="auto">
          <a:xfrm>
            <a:off x="6865938" y="4013200"/>
            <a:ext cx="609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Vietnam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5078" name="Rectangle 630"/>
          <p:cNvSpPr>
            <a:spLocks noChangeArrowheads="1"/>
          </p:cNvSpPr>
          <p:nvPr/>
        </p:nvSpPr>
        <p:spPr bwMode="auto">
          <a:xfrm>
            <a:off x="3195638" y="2443163"/>
            <a:ext cx="5191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Ireland</a:t>
            </a:r>
            <a:endParaRPr lang="en-US" altLang="en-US" sz="800">
              <a:latin typeface="Arial" charset="0"/>
            </a:endParaRPr>
          </a:p>
        </p:txBody>
      </p:sp>
      <p:sp>
        <p:nvSpPr>
          <p:cNvPr id="105079" name="Rectangle 631"/>
          <p:cNvSpPr>
            <a:spLocks noChangeArrowheads="1"/>
          </p:cNvSpPr>
          <p:nvPr/>
        </p:nvSpPr>
        <p:spPr bwMode="auto">
          <a:xfrm>
            <a:off x="5330825" y="3024188"/>
            <a:ext cx="72231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Uzbekistan</a:t>
            </a:r>
            <a:endParaRPr lang="en-US" altLang="en-US" sz="800">
              <a:latin typeface="Arial" charset="0"/>
            </a:endParaRPr>
          </a:p>
        </p:txBody>
      </p:sp>
      <p:sp>
        <p:nvSpPr>
          <p:cNvPr id="105080" name="Rectangle 632"/>
          <p:cNvSpPr>
            <a:spLocks noChangeArrowheads="1"/>
          </p:cNvSpPr>
          <p:nvPr/>
        </p:nvSpPr>
        <p:spPr bwMode="auto">
          <a:xfrm>
            <a:off x="5565775" y="3171825"/>
            <a:ext cx="6556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Tajikistan</a:t>
            </a:r>
            <a:endParaRPr lang="en-US" altLang="en-US" sz="800">
              <a:latin typeface="Arial" charset="0"/>
            </a:endParaRPr>
          </a:p>
        </p:txBody>
      </p:sp>
      <p:sp>
        <p:nvSpPr>
          <p:cNvPr id="105081" name="Rectangle 633"/>
          <p:cNvSpPr>
            <a:spLocks noChangeArrowheads="1"/>
          </p:cNvSpPr>
          <p:nvPr/>
        </p:nvSpPr>
        <p:spPr bwMode="auto">
          <a:xfrm>
            <a:off x="7313613" y="4378325"/>
            <a:ext cx="506412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Brunei</a:t>
            </a:r>
            <a:endParaRPr lang="en-US" altLang="en-US" sz="800">
              <a:latin typeface="Arial" charset="0"/>
            </a:endParaRPr>
          </a:p>
        </p:txBody>
      </p:sp>
      <p:sp>
        <p:nvSpPr>
          <p:cNvPr id="105082" name="Rectangle 634"/>
          <p:cNvSpPr>
            <a:spLocks noChangeArrowheads="1"/>
          </p:cNvSpPr>
          <p:nvPr/>
        </p:nvSpPr>
        <p:spPr bwMode="auto">
          <a:xfrm>
            <a:off x="4427538" y="5445125"/>
            <a:ext cx="608012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Lesotho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5083" name="Rectangle 635"/>
          <p:cNvSpPr>
            <a:spLocks noChangeArrowheads="1"/>
          </p:cNvSpPr>
          <p:nvPr/>
        </p:nvSpPr>
        <p:spPr bwMode="auto">
          <a:xfrm>
            <a:off x="4716463" y="5373688"/>
            <a:ext cx="67786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Swaziland</a:t>
            </a:r>
            <a:endParaRPr lang="en-US" altLang="en-US" sz="800">
              <a:latin typeface="Arial" charset="0"/>
            </a:endParaRPr>
          </a:p>
        </p:txBody>
      </p:sp>
      <p:sp>
        <p:nvSpPr>
          <p:cNvPr id="105084" name="Rectangle 636"/>
          <p:cNvSpPr>
            <a:spLocks noChangeArrowheads="1"/>
          </p:cNvSpPr>
          <p:nvPr/>
        </p:nvSpPr>
        <p:spPr bwMode="auto">
          <a:xfrm>
            <a:off x="4859338" y="5229225"/>
            <a:ext cx="87312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Mozambique</a:t>
            </a:r>
            <a:endParaRPr lang="en-US" altLang="en-US" sz="800">
              <a:latin typeface="Arial" charset="0"/>
            </a:endParaRPr>
          </a:p>
        </p:txBody>
      </p:sp>
      <p:sp>
        <p:nvSpPr>
          <p:cNvPr id="105085" name="Rectangle 637"/>
          <p:cNvSpPr>
            <a:spLocks noChangeArrowheads="1"/>
          </p:cNvSpPr>
          <p:nvPr/>
        </p:nvSpPr>
        <p:spPr bwMode="auto">
          <a:xfrm>
            <a:off x="5003800" y="4797425"/>
            <a:ext cx="6477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Tanzania</a:t>
            </a:r>
            <a:endParaRPr lang="en-US" altLang="en-US" sz="800">
              <a:latin typeface="Arial" charset="0"/>
            </a:endParaRPr>
          </a:p>
        </p:txBody>
      </p:sp>
      <p:sp>
        <p:nvSpPr>
          <p:cNvPr id="105086" name="Rectangle 638"/>
          <p:cNvSpPr>
            <a:spLocks noChangeArrowheads="1"/>
          </p:cNvSpPr>
          <p:nvPr/>
        </p:nvSpPr>
        <p:spPr bwMode="auto">
          <a:xfrm>
            <a:off x="4643438" y="4365625"/>
            <a:ext cx="6477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Uganda </a:t>
            </a:r>
          </a:p>
        </p:txBody>
      </p:sp>
      <p:sp>
        <p:nvSpPr>
          <p:cNvPr id="105087" name="Rectangle 639"/>
          <p:cNvSpPr>
            <a:spLocks noChangeArrowheads="1"/>
          </p:cNvSpPr>
          <p:nvPr/>
        </p:nvSpPr>
        <p:spPr bwMode="auto">
          <a:xfrm>
            <a:off x="3851275" y="5157788"/>
            <a:ext cx="65405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Namibia</a:t>
            </a:r>
            <a:endParaRPr lang="en-US" altLang="en-US" sz="800">
              <a:latin typeface="Arial" charset="0"/>
            </a:endParaRPr>
          </a:p>
        </p:txBody>
      </p:sp>
      <p:sp>
        <p:nvSpPr>
          <p:cNvPr id="105088" name="Rectangle 640"/>
          <p:cNvSpPr>
            <a:spLocks noChangeArrowheads="1"/>
          </p:cNvSpPr>
          <p:nvPr/>
        </p:nvSpPr>
        <p:spPr bwMode="auto">
          <a:xfrm>
            <a:off x="3917950" y="4803775"/>
            <a:ext cx="5286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Angola</a:t>
            </a:r>
            <a:endParaRPr lang="en-US" altLang="en-US" sz="800">
              <a:latin typeface="Arial" charset="0"/>
            </a:endParaRPr>
          </a:p>
        </p:txBody>
      </p:sp>
      <p:sp>
        <p:nvSpPr>
          <p:cNvPr id="105089" name="Rectangle 641"/>
          <p:cNvSpPr>
            <a:spLocks noChangeArrowheads="1"/>
          </p:cNvSpPr>
          <p:nvPr/>
        </p:nvSpPr>
        <p:spPr bwMode="auto">
          <a:xfrm>
            <a:off x="3873500" y="4500563"/>
            <a:ext cx="50641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Gabon</a:t>
            </a:r>
          </a:p>
        </p:txBody>
      </p:sp>
      <p:sp>
        <p:nvSpPr>
          <p:cNvPr id="105090" name="Rectangle 642"/>
          <p:cNvSpPr>
            <a:spLocks noChangeArrowheads="1"/>
          </p:cNvSpPr>
          <p:nvPr/>
        </p:nvSpPr>
        <p:spPr bwMode="auto">
          <a:xfrm>
            <a:off x="3132138" y="3716338"/>
            <a:ext cx="69373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Mauritania</a:t>
            </a:r>
            <a:endParaRPr lang="en-US" altLang="en-US" sz="800">
              <a:latin typeface="Arial" charset="0"/>
            </a:endParaRPr>
          </a:p>
        </p:txBody>
      </p:sp>
      <p:sp>
        <p:nvSpPr>
          <p:cNvPr id="105091" name="Rectangle 643"/>
          <p:cNvSpPr>
            <a:spLocks noChangeArrowheads="1"/>
          </p:cNvSpPr>
          <p:nvPr/>
        </p:nvSpPr>
        <p:spPr bwMode="auto">
          <a:xfrm>
            <a:off x="3035300" y="3913188"/>
            <a:ext cx="5762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Senegal</a:t>
            </a:r>
            <a:endParaRPr lang="en-US" altLang="en-US" sz="800">
              <a:latin typeface="Arial" charset="0"/>
            </a:endParaRPr>
          </a:p>
        </p:txBody>
      </p:sp>
      <p:sp>
        <p:nvSpPr>
          <p:cNvPr id="105092" name="Rectangle 644"/>
          <p:cNvSpPr>
            <a:spLocks noChangeArrowheads="1"/>
          </p:cNvSpPr>
          <p:nvPr/>
        </p:nvSpPr>
        <p:spPr bwMode="auto">
          <a:xfrm>
            <a:off x="3563938" y="3860800"/>
            <a:ext cx="3825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Mali</a:t>
            </a:r>
            <a:endParaRPr lang="en-US" altLang="en-US" sz="800">
              <a:latin typeface="Arial" charset="0"/>
            </a:endParaRPr>
          </a:p>
        </p:txBody>
      </p:sp>
      <p:sp>
        <p:nvSpPr>
          <p:cNvPr id="105093" name="Rectangle 645"/>
          <p:cNvSpPr>
            <a:spLocks noChangeArrowheads="1"/>
          </p:cNvSpPr>
          <p:nvPr/>
        </p:nvSpPr>
        <p:spPr bwMode="auto">
          <a:xfrm>
            <a:off x="3563938" y="4365625"/>
            <a:ext cx="4318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Togo</a:t>
            </a:r>
            <a:endParaRPr lang="en-US" altLang="en-US" sz="800" b="1">
              <a:latin typeface="Arial" charset="0"/>
            </a:endParaRPr>
          </a:p>
        </p:txBody>
      </p:sp>
      <p:sp>
        <p:nvSpPr>
          <p:cNvPr id="105094" name="Rectangle 646"/>
          <p:cNvSpPr>
            <a:spLocks noChangeArrowheads="1"/>
          </p:cNvSpPr>
          <p:nvPr/>
        </p:nvSpPr>
        <p:spPr bwMode="auto">
          <a:xfrm>
            <a:off x="4675188" y="4184650"/>
            <a:ext cx="5857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Ethiopia</a:t>
            </a:r>
          </a:p>
        </p:txBody>
      </p:sp>
      <p:sp>
        <p:nvSpPr>
          <p:cNvPr id="105095" name="Rectangle 647"/>
          <p:cNvSpPr>
            <a:spLocks noChangeArrowheads="1"/>
          </p:cNvSpPr>
          <p:nvPr/>
        </p:nvSpPr>
        <p:spPr bwMode="auto">
          <a:xfrm>
            <a:off x="4876800" y="3921125"/>
            <a:ext cx="5191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Yemen</a:t>
            </a:r>
            <a:endParaRPr lang="en-US" altLang="en-US" sz="800">
              <a:latin typeface="Arial" charset="0"/>
            </a:endParaRPr>
          </a:p>
        </p:txBody>
      </p:sp>
      <p:sp>
        <p:nvSpPr>
          <p:cNvPr id="105096" name="Rectangle 648"/>
          <p:cNvSpPr>
            <a:spLocks noChangeArrowheads="1"/>
          </p:cNvSpPr>
          <p:nvPr/>
        </p:nvSpPr>
        <p:spPr bwMode="auto">
          <a:xfrm>
            <a:off x="4356100" y="5013325"/>
            <a:ext cx="68262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Zimbabwe</a:t>
            </a:r>
            <a:endParaRPr lang="en-US" altLang="en-US" sz="800">
              <a:latin typeface="Arial" charset="0"/>
            </a:endParaRPr>
          </a:p>
        </p:txBody>
      </p:sp>
      <p:sp>
        <p:nvSpPr>
          <p:cNvPr id="105097" name="Rectangle 649"/>
          <p:cNvSpPr>
            <a:spLocks noChangeArrowheads="1"/>
          </p:cNvSpPr>
          <p:nvPr/>
        </p:nvSpPr>
        <p:spPr bwMode="auto">
          <a:xfrm>
            <a:off x="4916488" y="4075113"/>
            <a:ext cx="5080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Eritrea</a:t>
            </a:r>
            <a:endParaRPr lang="en-US" altLang="en-US" sz="800" b="1">
              <a:latin typeface="Arial" charset="0"/>
            </a:endParaRPr>
          </a:p>
        </p:txBody>
      </p:sp>
      <p:sp>
        <p:nvSpPr>
          <p:cNvPr id="105098" name="Rectangle 650"/>
          <p:cNvSpPr>
            <a:spLocks noChangeArrowheads="1"/>
          </p:cNvSpPr>
          <p:nvPr/>
        </p:nvSpPr>
        <p:spPr bwMode="auto">
          <a:xfrm>
            <a:off x="4878388" y="3586163"/>
            <a:ext cx="3667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Irak</a:t>
            </a:r>
            <a:endParaRPr lang="en-US" altLang="en-US" sz="800">
              <a:latin typeface="Arial" charset="0"/>
            </a:endParaRPr>
          </a:p>
        </p:txBody>
      </p:sp>
      <p:sp>
        <p:nvSpPr>
          <p:cNvPr id="105099" name="Rectangle 651"/>
          <p:cNvSpPr>
            <a:spLocks noChangeArrowheads="1"/>
          </p:cNvSpPr>
          <p:nvPr/>
        </p:nvSpPr>
        <p:spPr bwMode="auto">
          <a:xfrm>
            <a:off x="5076825" y="4437063"/>
            <a:ext cx="5048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Kenya</a:t>
            </a:r>
          </a:p>
        </p:txBody>
      </p:sp>
      <p:sp>
        <p:nvSpPr>
          <p:cNvPr id="105100" name="Rectangle 652"/>
          <p:cNvSpPr>
            <a:spLocks noChangeArrowheads="1"/>
          </p:cNvSpPr>
          <p:nvPr/>
        </p:nvSpPr>
        <p:spPr bwMode="auto">
          <a:xfrm>
            <a:off x="6480175" y="3446463"/>
            <a:ext cx="5334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Bhutan</a:t>
            </a:r>
            <a:endParaRPr lang="en-US" altLang="en-US" sz="800">
              <a:latin typeface="Arial" charset="0"/>
            </a:endParaRPr>
          </a:p>
        </p:txBody>
      </p:sp>
      <p:sp>
        <p:nvSpPr>
          <p:cNvPr id="105102" name="Rectangle 654"/>
          <p:cNvSpPr>
            <a:spLocks noChangeArrowheads="1"/>
          </p:cNvSpPr>
          <p:nvPr/>
        </p:nvSpPr>
        <p:spPr bwMode="auto">
          <a:xfrm>
            <a:off x="4062413" y="3938588"/>
            <a:ext cx="43815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Chad</a:t>
            </a:r>
            <a:endParaRPr lang="en-US" altLang="en-US" sz="800">
              <a:latin typeface="Arial" charset="0"/>
            </a:endParaRPr>
          </a:p>
        </p:txBody>
      </p:sp>
      <p:sp>
        <p:nvSpPr>
          <p:cNvPr id="105103" name="Rectangle 655"/>
          <p:cNvSpPr>
            <a:spLocks noChangeArrowheads="1"/>
          </p:cNvSpPr>
          <p:nvPr/>
        </p:nvSpPr>
        <p:spPr bwMode="auto">
          <a:xfrm>
            <a:off x="3741738" y="3952875"/>
            <a:ext cx="444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Niger</a:t>
            </a:r>
            <a:endParaRPr lang="en-US" altLang="en-US" sz="800">
              <a:latin typeface="Arial" charset="0"/>
            </a:endParaRPr>
          </a:p>
        </p:txBody>
      </p:sp>
      <p:sp>
        <p:nvSpPr>
          <p:cNvPr id="105104" name="Rectangle 656"/>
          <p:cNvSpPr>
            <a:spLocks noChangeArrowheads="1"/>
          </p:cNvSpPr>
          <p:nvPr/>
        </p:nvSpPr>
        <p:spPr bwMode="auto">
          <a:xfrm>
            <a:off x="4471988" y="3925888"/>
            <a:ext cx="4953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Sudan</a:t>
            </a:r>
            <a:endParaRPr lang="en-US" altLang="en-US" sz="800">
              <a:latin typeface="Arial" charset="0"/>
            </a:endParaRPr>
          </a:p>
        </p:txBody>
      </p:sp>
      <p:sp>
        <p:nvSpPr>
          <p:cNvPr id="105105" name="Rectangle 657"/>
          <p:cNvSpPr>
            <a:spLocks noChangeArrowheads="1"/>
          </p:cNvSpPr>
          <p:nvPr/>
        </p:nvSpPr>
        <p:spPr bwMode="auto">
          <a:xfrm>
            <a:off x="4356100" y="4508500"/>
            <a:ext cx="40322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DRC</a:t>
            </a:r>
            <a:endParaRPr lang="en-US" altLang="en-US" sz="800" b="1">
              <a:latin typeface="Arial" charset="0"/>
            </a:endParaRPr>
          </a:p>
        </p:txBody>
      </p:sp>
      <p:grpSp>
        <p:nvGrpSpPr>
          <p:cNvPr id="105106" name="Group 658"/>
          <p:cNvGrpSpPr>
            <a:grpSpLocks/>
          </p:cNvGrpSpPr>
          <p:nvPr/>
        </p:nvGrpSpPr>
        <p:grpSpPr bwMode="auto">
          <a:xfrm>
            <a:off x="107950" y="765175"/>
            <a:ext cx="8970963" cy="5627688"/>
            <a:chOff x="178" y="734"/>
            <a:chExt cx="5582" cy="3299"/>
          </a:xfrm>
        </p:grpSpPr>
        <p:sp>
          <p:nvSpPr>
            <p:cNvPr id="105107" name="Freeform 659"/>
            <p:cNvSpPr>
              <a:spLocks/>
            </p:cNvSpPr>
            <p:nvPr/>
          </p:nvSpPr>
          <p:spPr bwMode="auto">
            <a:xfrm>
              <a:off x="216" y="1628"/>
              <a:ext cx="388" cy="808"/>
            </a:xfrm>
            <a:custGeom>
              <a:avLst/>
              <a:gdLst>
                <a:gd name="T0" fmla="*/ 397 w 556"/>
                <a:gd name="T1" fmla="*/ 410 h 1628"/>
                <a:gd name="T2" fmla="*/ 556 w 556"/>
                <a:gd name="T3" fmla="*/ 0 h 1628"/>
                <a:gd name="T4" fmla="*/ 185 w 556"/>
                <a:gd name="T5" fmla="*/ 1151 h 1628"/>
                <a:gd name="T6" fmla="*/ 0 w 556"/>
                <a:gd name="T7" fmla="*/ 1628 h 1628"/>
                <a:gd name="T8" fmla="*/ 397 w 556"/>
                <a:gd name="T9" fmla="*/ 410 h 1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6" h="1628">
                  <a:moveTo>
                    <a:pt x="397" y="410"/>
                  </a:moveTo>
                  <a:lnTo>
                    <a:pt x="556" y="0"/>
                  </a:lnTo>
                  <a:lnTo>
                    <a:pt x="185" y="1151"/>
                  </a:lnTo>
                  <a:lnTo>
                    <a:pt x="0" y="1628"/>
                  </a:lnTo>
                  <a:lnTo>
                    <a:pt x="397" y="410"/>
                  </a:lnTo>
                  <a:close/>
                </a:path>
              </a:pathLst>
            </a:custGeom>
            <a:solidFill>
              <a:srgbClr val="262626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08" name="Freeform 660"/>
            <p:cNvSpPr>
              <a:spLocks/>
            </p:cNvSpPr>
            <p:nvPr/>
          </p:nvSpPr>
          <p:spPr bwMode="auto">
            <a:xfrm>
              <a:off x="216" y="1628"/>
              <a:ext cx="388" cy="808"/>
            </a:xfrm>
            <a:custGeom>
              <a:avLst/>
              <a:gdLst>
                <a:gd name="T0" fmla="*/ 397 w 556"/>
                <a:gd name="T1" fmla="*/ 410 h 1628"/>
                <a:gd name="T2" fmla="*/ 556 w 556"/>
                <a:gd name="T3" fmla="*/ 0 h 1628"/>
                <a:gd name="T4" fmla="*/ 185 w 556"/>
                <a:gd name="T5" fmla="*/ 1151 h 1628"/>
                <a:gd name="T6" fmla="*/ 0 w 556"/>
                <a:gd name="T7" fmla="*/ 1628 h 1628"/>
                <a:gd name="T8" fmla="*/ 397 w 556"/>
                <a:gd name="T9" fmla="*/ 410 h 1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6" h="1628">
                  <a:moveTo>
                    <a:pt x="397" y="410"/>
                  </a:moveTo>
                  <a:lnTo>
                    <a:pt x="556" y="0"/>
                  </a:lnTo>
                  <a:lnTo>
                    <a:pt x="185" y="1151"/>
                  </a:lnTo>
                  <a:lnTo>
                    <a:pt x="0" y="1628"/>
                  </a:lnTo>
                  <a:lnTo>
                    <a:pt x="397" y="410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09" name="Freeform 661"/>
            <p:cNvSpPr>
              <a:spLocks/>
            </p:cNvSpPr>
            <p:nvPr/>
          </p:nvSpPr>
          <p:spPr bwMode="auto">
            <a:xfrm>
              <a:off x="791" y="951"/>
              <a:ext cx="826" cy="500"/>
            </a:xfrm>
            <a:custGeom>
              <a:avLst/>
              <a:gdLst>
                <a:gd name="T0" fmla="*/ 928 w 1179"/>
                <a:gd name="T1" fmla="*/ 186 h 1006"/>
                <a:gd name="T2" fmla="*/ 1179 w 1179"/>
                <a:gd name="T3" fmla="*/ 0 h 1006"/>
                <a:gd name="T4" fmla="*/ 359 w 1179"/>
                <a:gd name="T5" fmla="*/ 729 h 1006"/>
                <a:gd name="T6" fmla="*/ 0 w 1179"/>
                <a:gd name="T7" fmla="*/ 1006 h 1006"/>
                <a:gd name="T8" fmla="*/ 928 w 1179"/>
                <a:gd name="T9" fmla="*/ 18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9" h="1006">
                  <a:moveTo>
                    <a:pt x="928" y="186"/>
                  </a:moveTo>
                  <a:lnTo>
                    <a:pt x="1179" y="0"/>
                  </a:lnTo>
                  <a:lnTo>
                    <a:pt x="359" y="729"/>
                  </a:lnTo>
                  <a:lnTo>
                    <a:pt x="0" y="1006"/>
                  </a:lnTo>
                  <a:lnTo>
                    <a:pt x="928" y="186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10" name="Freeform 662"/>
            <p:cNvSpPr>
              <a:spLocks/>
            </p:cNvSpPr>
            <p:nvPr/>
          </p:nvSpPr>
          <p:spPr bwMode="auto">
            <a:xfrm>
              <a:off x="1617" y="734"/>
              <a:ext cx="939" cy="217"/>
            </a:xfrm>
            <a:custGeom>
              <a:avLst/>
              <a:gdLst>
                <a:gd name="T0" fmla="*/ 1232 w 1338"/>
                <a:gd name="T1" fmla="*/ 13 h 437"/>
                <a:gd name="T2" fmla="*/ 1338 w 1338"/>
                <a:gd name="T3" fmla="*/ 0 h 437"/>
                <a:gd name="T4" fmla="*/ 305 w 1338"/>
                <a:gd name="T5" fmla="*/ 357 h 437"/>
                <a:gd name="T6" fmla="*/ 0 w 1338"/>
                <a:gd name="T7" fmla="*/ 437 h 437"/>
                <a:gd name="T8" fmla="*/ 1232 w 1338"/>
                <a:gd name="T9" fmla="*/ 13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8" h="437">
                  <a:moveTo>
                    <a:pt x="1232" y="13"/>
                  </a:moveTo>
                  <a:lnTo>
                    <a:pt x="1338" y="0"/>
                  </a:lnTo>
                  <a:lnTo>
                    <a:pt x="305" y="357"/>
                  </a:lnTo>
                  <a:lnTo>
                    <a:pt x="0" y="437"/>
                  </a:lnTo>
                  <a:lnTo>
                    <a:pt x="1232" y="13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11" name="Freeform 663"/>
            <p:cNvSpPr>
              <a:spLocks/>
            </p:cNvSpPr>
            <p:nvPr/>
          </p:nvSpPr>
          <p:spPr bwMode="auto">
            <a:xfrm>
              <a:off x="345" y="1451"/>
              <a:ext cx="446" cy="749"/>
            </a:xfrm>
            <a:custGeom>
              <a:avLst/>
              <a:gdLst>
                <a:gd name="T0" fmla="*/ 371 w 635"/>
                <a:gd name="T1" fmla="*/ 359 h 1510"/>
                <a:gd name="T2" fmla="*/ 635 w 635"/>
                <a:gd name="T3" fmla="*/ 0 h 1510"/>
                <a:gd name="T4" fmla="*/ 292 w 635"/>
                <a:gd name="T5" fmla="*/ 1073 h 1510"/>
                <a:gd name="T6" fmla="*/ 0 w 635"/>
                <a:gd name="T7" fmla="*/ 1510 h 1510"/>
                <a:gd name="T8" fmla="*/ 371 w 635"/>
                <a:gd name="T9" fmla="*/ 359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5" h="1510">
                  <a:moveTo>
                    <a:pt x="371" y="359"/>
                  </a:moveTo>
                  <a:lnTo>
                    <a:pt x="635" y="0"/>
                  </a:lnTo>
                  <a:lnTo>
                    <a:pt x="292" y="1073"/>
                  </a:lnTo>
                  <a:lnTo>
                    <a:pt x="0" y="1510"/>
                  </a:lnTo>
                  <a:lnTo>
                    <a:pt x="371" y="359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12" name="Freeform 664"/>
            <p:cNvSpPr>
              <a:spLocks/>
            </p:cNvSpPr>
            <p:nvPr/>
          </p:nvSpPr>
          <p:spPr bwMode="auto">
            <a:xfrm>
              <a:off x="178" y="2554"/>
              <a:ext cx="288" cy="730"/>
            </a:xfrm>
            <a:custGeom>
              <a:avLst/>
              <a:gdLst>
                <a:gd name="T0" fmla="*/ 0 w 411"/>
                <a:gd name="T1" fmla="*/ 239 h 1471"/>
                <a:gd name="T2" fmla="*/ 13 w 411"/>
                <a:gd name="T3" fmla="*/ 0 h 1471"/>
                <a:gd name="T4" fmla="*/ 411 w 411"/>
                <a:gd name="T5" fmla="*/ 1219 h 1471"/>
                <a:gd name="T6" fmla="*/ 397 w 411"/>
                <a:gd name="T7" fmla="*/ 1471 h 1471"/>
                <a:gd name="T8" fmla="*/ 0 w 411"/>
                <a:gd name="T9" fmla="*/ 239 h 1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1" h="1471">
                  <a:moveTo>
                    <a:pt x="0" y="239"/>
                  </a:moveTo>
                  <a:lnTo>
                    <a:pt x="13" y="0"/>
                  </a:lnTo>
                  <a:lnTo>
                    <a:pt x="411" y="1219"/>
                  </a:lnTo>
                  <a:lnTo>
                    <a:pt x="397" y="1471"/>
                  </a:lnTo>
                  <a:lnTo>
                    <a:pt x="0" y="239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13" name="Freeform 665"/>
            <p:cNvSpPr>
              <a:spLocks/>
            </p:cNvSpPr>
            <p:nvPr/>
          </p:nvSpPr>
          <p:spPr bwMode="auto">
            <a:xfrm>
              <a:off x="3372" y="734"/>
              <a:ext cx="939" cy="217"/>
            </a:xfrm>
            <a:custGeom>
              <a:avLst/>
              <a:gdLst>
                <a:gd name="T0" fmla="*/ 1337 w 1337"/>
                <a:gd name="T1" fmla="*/ 437 h 437"/>
                <a:gd name="T2" fmla="*/ 1033 w 1337"/>
                <a:gd name="T3" fmla="*/ 357 h 437"/>
                <a:gd name="T4" fmla="*/ 0 w 1337"/>
                <a:gd name="T5" fmla="*/ 0 h 437"/>
                <a:gd name="T6" fmla="*/ 107 w 1337"/>
                <a:gd name="T7" fmla="*/ 13 h 437"/>
                <a:gd name="T8" fmla="*/ 1337 w 1337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7" h="437">
                  <a:moveTo>
                    <a:pt x="1337" y="437"/>
                  </a:moveTo>
                  <a:lnTo>
                    <a:pt x="1033" y="357"/>
                  </a:lnTo>
                  <a:lnTo>
                    <a:pt x="0" y="0"/>
                  </a:lnTo>
                  <a:lnTo>
                    <a:pt x="107" y="13"/>
                  </a:lnTo>
                  <a:lnTo>
                    <a:pt x="1337" y="437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14" name="Freeform 666"/>
            <p:cNvSpPr>
              <a:spLocks/>
            </p:cNvSpPr>
            <p:nvPr/>
          </p:nvSpPr>
          <p:spPr bwMode="auto">
            <a:xfrm>
              <a:off x="1042" y="912"/>
              <a:ext cx="789" cy="401"/>
            </a:xfrm>
            <a:custGeom>
              <a:avLst/>
              <a:gdLst>
                <a:gd name="T0" fmla="*/ 820 w 1125"/>
                <a:gd name="T1" fmla="*/ 80 h 809"/>
                <a:gd name="T2" fmla="*/ 1125 w 1125"/>
                <a:gd name="T3" fmla="*/ 0 h 809"/>
                <a:gd name="T4" fmla="*/ 436 w 1125"/>
                <a:gd name="T5" fmla="*/ 623 h 809"/>
                <a:gd name="T6" fmla="*/ 0 w 1125"/>
                <a:gd name="T7" fmla="*/ 809 h 809"/>
                <a:gd name="T8" fmla="*/ 820 w 1125"/>
                <a:gd name="T9" fmla="*/ 8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5" h="809">
                  <a:moveTo>
                    <a:pt x="820" y="80"/>
                  </a:moveTo>
                  <a:lnTo>
                    <a:pt x="1125" y="0"/>
                  </a:lnTo>
                  <a:lnTo>
                    <a:pt x="436" y="623"/>
                  </a:lnTo>
                  <a:lnTo>
                    <a:pt x="0" y="809"/>
                  </a:lnTo>
                  <a:lnTo>
                    <a:pt x="820" y="80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15" name="Freeform 667"/>
            <p:cNvSpPr>
              <a:spLocks/>
            </p:cNvSpPr>
            <p:nvPr/>
          </p:nvSpPr>
          <p:spPr bwMode="auto">
            <a:xfrm>
              <a:off x="186" y="2436"/>
              <a:ext cx="308" cy="724"/>
            </a:xfrm>
            <a:custGeom>
              <a:avLst/>
              <a:gdLst>
                <a:gd name="T0" fmla="*/ 0 w 437"/>
                <a:gd name="T1" fmla="*/ 238 h 1457"/>
                <a:gd name="T2" fmla="*/ 40 w 437"/>
                <a:gd name="T3" fmla="*/ 0 h 1457"/>
                <a:gd name="T4" fmla="*/ 437 w 437"/>
                <a:gd name="T5" fmla="*/ 1205 h 1457"/>
                <a:gd name="T6" fmla="*/ 398 w 437"/>
                <a:gd name="T7" fmla="*/ 1457 h 1457"/>
                <a:gd name="T8" fmla="*/ 0 w 437"/>
                <a:gd name="T9" fmla="*/ 238 h 1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1457">
                  <a:moveTo>
                    <a:pt x="0" y="238"/>
                  </a:moveTo>
                  <a:lnTo>
                    <a:pt x="40" y="0"/>
                  </a:lnTo>
                  <a:lnTo>
                    <a:pt x="437" y="1205"/>
                  </a:lnTo>
                  <a:lnTo>
                    <a:pt x="398" y="1457"/>
                  </a:lnTo>
                  <a:lnTo>
                    <a:pt x="0" y="238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16" name="Freeform 668"/>
            <p:cNvSpPr>
              <a:spLocks/>
            </p:cNvSpPr>
            <p:nvPr/>
          </p:nvSpPr>
          <p:spPr bwMode="auto">
            <a:xfrm>
              <a:off x="4311" y="951"/>
              <a:ext cx="826" cy="500"/>
            </a:xfrm>
            <a:custGeom>
              <a:avLst/>
              <a:gdLst>
                <a:gd name="T0" fmla="*/ 1179 w 1179"/>
                <a:gd name="T1" fmla="*/ 1006 h 1006"/>
                <a:gd name="T2" fmla="*/ 835 w 1179"/>
                <a:gd name="T3" fmla="*/ 729 h 1006"/>
                <a:gd name="T4" fmla="*/ 0 w 1179"/>
                <a:gd name="T5" fmla="*/ 0 h 1006"/>
                <a:gd name="T6" fmla="*/ 252 w 1179"/>
                <a:gd name="T7" fmla="*/ 186 h 1006"/>
                <a:gd name="T8" fmla="*/ 1179 w 1179"/>
                <a:gd name="T9" fmla="*/ 10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9" h="1006">
                  <a:moveTo>
                    <a:pt x="1179" y="1006"/>
                  </a:moveTo>
                  <a:lnTo>
                    <a:pt x="835" y="729"/>
                  </a:lnTo>
                  <a:lnTo>
                    <a:pt x="0" y="0"/>
                  </a:lnTo>
                  <a:lnTo>
                    <a:pt x="252" y="186"/>
                  </a:lnTo>
                  <a:lnTo>
                    <a:pt x="1179" y="1006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17" name="Freeform 669"/>
            <p:cNvSpPr>
              <a:spLocks/>
            </p:cNvSpPr>
            <p:nvPr/>
          </p:nvSpPr>
          <p:spPr bwMode="auto">
            <a:xfrm>
              <a:off x="550" y="1313"/>
              <a:ext cx="492" cy="670"/>
            </a:xfrm>
            <a:custGeom>
              <a:avLst/>
              <a:gdLst>
                <a:gd name="T0" fmla="*/ 343 w 702"/>
                <a:gd name="T1" fmla="*/ 277 h 1350"/>
                <a:gd name="T2" fmla="*/ 702 w 702"/>
                <a:gd name="T3" fmla="*/ 0 h 1350"/>
                <a:gd name="T4" fmla="*/ 384 w 702"/>
                <a:gd name="T5" fmla="*/ 953 h 1350"/>
                <a:gd name="T6" fmla="*/ 0 w 702"/>
                <a:gd name="T7" fmla="*/ 1350 h 1350"/>
                <a:gd name="T8" fmla="*/ 343 w 702"/>
                <a:gd name="T9" fmla="*/ 277 h 1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2" h="1350">
                  <a:moveTo>
                    <a:pt x="343" y="277"/>
                  </a:moveTo>
                  <a:lnTo>
                    <a:pt x="702" y="0"/>
                  </a:lnTo>
                  <a:lnTo>
                    <a:pt x="384" y="953"/>
                  </a:lnTo>
                  <a:lnTo>
                    <a:pt x="0" y="1350"/>
                  </a:lnTo>
                  <a:lnTo>
                    <a:pt x="343" y="277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18" name="Freeform 670"/>
            <p:cNvSpPr>
              <a:spLocks/>
            </p:cNvSpPr>
            <p:nvPr/>
          </p:nvSpPr>
          <p:spPr bwMode="auto">
            <a:xfrm>
              <a:off x="2556" y="734"/>
              <a:ext cx="816" cy="60"/>
            </a:xfrm>
            <a:custGeom>
              <a:avLst/>
              <a:gdLst>
                <a:gd name="T0" fmla="*/ 1165 w 1165"/>
                <a:gd name="T1" fmla="*/ 0 h 120"/>
                <a:gd name="T2" fmla="*/ 1033 w 1165"/>
                <a:gd name="T3" fmla="*/ 120 h 120"/>
                <a:gd name="T4" fmla="*/ 133 w 1165"/>
                <a:gd name="T5" fmla="*/ 120 h 120"/>
                <a:gd name="T6" fmla="*/ 0 w 1165"/>
                <a:gd name="T7" fmla="*/ 0 h 120"/>
                <a:gd name="T8" fmla="*/ 1165 w 1165"/>
                <a:gd name="T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5" h="120">
                  <a:moveTo>
                    <a:pt x="1165" y="0"/>
                  </a:moveTo>
                  <a:lnTo>
                    <a:pt x="1033" y="120"/>
                  </a:lnTo>
                  <a:lnTo>
                    <a:pt x="133" y="120"/>
                  </a:lnTo>
                  <a:lnTo>
                    <a:pt x="0" y="0"/>
                  </a:lnTo>
                  <a:lnTo>
                    <a:pt x="1165" y="0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19" name="Freeform 671"/>
            <p:cNvSpPr>
              <a:spLocks/>
            </p:cNvSpPr>
            <p:nvPr/>
          </p:nvSpPr>
          <p:spPr bwMode="auto">
            <a:xfrm>
              <a:off x="1831" y="734"/>
              <a:ext cx="817" cy="197"/>
            </a:xfrm>
            <a:custGeom>
              <a:avLst/>
              <a:gdLst>
                <a:gd name="T0" fmla="*/ 1033 w 1166"/>
                <a:gd name="T1" fmla="*/ 0 h 397"/>
                <a:gd name="T2" fmla="*/ 1166 w 1166"/>
                <a:gd name="T3" fmla="*/ 120 h 397"/>
                <a:gd name="T4" fmla="*/ 357 w 1166"/>
                <a:gd name="T5" fmla="*/ 397 h 397"/>
                <a:gd name="T6" fmla="*/ 0 w 1166"/>
                <a:gd name="T7" fmla="*/ 357 h 397"/>
                <a:gd name="T8" fmla="*/ 1033 w 1166"/>
                <a:gd name="T9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6" h="397">
                  <a:moveTo>
                    <a:pt x="1033" y="0"/>
                  </a:moveTo>
                  <a:lnTo>
                    <a:pt x="1166" y="120"/>
                  </a:lnTo>
                  <a:lnTo>
                    <a:pt x="357" y="397"/>
                  </a:lnTo>
                  <a:lnTo>
                    <a:pt x="0" y="357"/>
                  </a:lnTo>
                  <a:lnTo>
                    <a:pt x="1033" y="0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20" name="Freeform 672"/>
            <p:cNvSpPr>
              <a:spLocks/>
            </p:cNvSpPr>
            <p:nvPr/>
          </p:nvSpPr>
          <p:spPr bwMode="auto">
            <a:xfrm>
              <a:off x="5324" y="1628"/>
              <a:ext cx="390" cy="808"/>
            </a:xfrm>
            <a:custGeom>
              <a:avLst/>
              <a:gdLst>
                <a:gd name="T0" fmla="*/ 556 w 556"/>
                <a:gd name="T1" fmla="*/ 1628 h 1628"/>
                <a:gd name="T2" fmla="*/ 384 w 556"/>
                <a:gd name="T3" fmla="*/ 1151 h 1628"/>
                <a:gd name="T4" fmla="*/ 0 w 556"/>
                <a:gd name="T5" fmla="*/ 0 h 1628"/>
                <a:gd name="T6" fmla="*/ 159 w 556"/>
                <a:gd name="T7" fmla="*/ 410 h 1628"/>
                <a:gd name="T8" fmla="*/ 556 w 556"/>
                <a:gd name="T9" fmla="*/ 1628 h 1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6" h="1628">
                  <a:moveTo>
                    <a:pt x="556" y="1628"/>
                  </a:moveTo>
                  <a:lnTo>
                    <a:pt x="384" y="1151"/>
                  </a:lnTo>
                  <a:lnTo>
                    <a:pt x="0" y="0"/>
                  </a:lnTo>
                  <a:lnTo>
                    <a:pt x="159" y="410"/>
                  </a:lnTo>
                  <a:lnTo>
                    <a:pt x="556" y="1628"/>
                  </a:lnTo>
                  <a:close/>
                </a:path>
              </a:pathLst>
            </a:custGeom>
            <a:solidFill>
              <a:srgbClr val="8F8F8F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21" name="Freeform 673"/>
            <p:cNvSpPr>
              <a:spLocks/>
            </p:cNvSpPr>
            <p:nvPr/>
          </p:nvSpPr>
          <p:spPr bwMode="auto">
            <a:xfrm>
              <a:off x="5324" y="1628"/>
              <a:ext cx="390" cy="808"/>
            </a:xfrm>
            <a:custGeom>
              <a:avLst/>
              <a:gdLst>
                <a:gd name="T0" fmla="*/ 556 w 556"/>
                <a:gd name="T1" fmla="*/ 1628 h 1628"/>
                <a:gd name="T2" fmla="*/ 384 w 556"/>
                <a:gd name="T3" fmla="*/ 1151 h 1628"/>
                <a:gd name="T4" fmla="*/ 0 w 556"/>
                <a:gd name="T5" fmla="*/ 0 h 1628"/>
                <a:gd name="T6" fmla="*/ 159 w 556"/>
                <a:gd name="T7" fmla="*/ 410 h 1628"/>
                <a:gd name="T8" fmla="*/ 556 w 556"/>
                <a:gd name="T9" fmla="*/ 1628 h 1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6" h="1628">
                  <a:moveTo>
                    <a:pt x="556" y="1628"/>
                  </a:moveTo>
                  <a:lnTo>
                    <a:pt x="384" y="1151"/>
                  </a:lnTo>
                  <a:lnTo>
                    <a:pt x="0" y="0"/>
                  </a:lnTo>
                  <a:lnTo>
                    <a:pt x="159" y="410"/>
                  </a:lnTo>
                  <a:lnTo>
                    <a:pt x="556" y="1628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22" name="Freeform 674"/>
            <p:cNvSpPr>
              <a:spLocks/>
            </p:cNvSpPr>
            <p:nvPr/>
          </p:nvSpPr>
          <p:spPr bwMode="auto">
            <a:xfrm>
              <a:off x="216" y="2200"/>
              <a:ext cx="388" cy="835"/>
            </a:xfrm>
            <a:custGeom>
              <a:avLst/>
              <a:gdLst>
                <a:gd name="T0" fmla="*/ 0 w 556"/>
                <a:gd name="T1" fmla="*/ 477 h 1682"/>
                <a:gd name="T2" fmla="*/ 185 w 556"/>
                <a:gd name="T3" fmla="*/ 0 h 1682"/>
                <a:gd name="T4" fmla="*/ 556 w 556"/>
                <a:gd name="T5" fmla="*/ 1152 h 1682"/>
                <a:gd name="T6" fmla="*/ 397 w 556"/>
                <a:gd name="T7" fmla="*/ 1682 h 1682"/>
                <a:gd name="T8" fmla="*/ 0 w 556"/>
                <a:gd name="T9" fmla="*/ 477 h 1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6" h="1682">
                  <a:moveTo>
                    <a:pt x="0" y="477"/>
                  </a:moveTo>
                  <a:lnTo>
                    <a:pt x="185" y="0"/>
                  </a:lnTo>
                  <a:lnTo>
                    <a:pt x="556" y="1152"/>
                  </a:lnTo>
                  <a:lnTo>
                    <a:pt x="397" y="1682"/>
                  </a:lnTo>
                  <a:lnTo>
                    <a:pt x="0" y="477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23" name="Freeform 675"/>
            <p:cNvSpPr>
              <a:spLocks/>
            </p:cNvSpPr>
            <p:nvPr/>
          </p:nvSpPr>
          <p:spPr bwMode="auto">
            <a:xfrm>
              <a:off x="3280" y="734"/>
              <a:ext cx="818" cy="197"/>
            </a:xfrm>
            <a:custGeom>
              <a:avLst/>
              <a:gdLst>
                <a:gd name="T0" fmla="*/ 1165 w 1165"/>
                <a:gd name="T1" fmla="*/ 357 h 397"/>
                <a:gd name="T2" fmla="*/ 821 w 1165"/>
                <a:gd name="T3" fmla="*/ 397 h 397"/>
                <a:gd name="T4" fmla="*/ 0 w 1165"/>
                <a:gd name="T5" fmla="*/ 120 h 397"/>
                <a:gd name="T6" fmla="*/ 132 w 1165"/>
                <a:gd name="T7" fmla="*/ 0 h 397"/>
                <a:gd name="T8" fmla="*/ 1165 w 1165"/>
                <a:gd name="T9" fmla="*/ 35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5" h="397">
                  <a:moveTo>
                    <a:pt x="1165" y="357"/>
                  </a:moveTo>
                  <a:lnTo>
                    <a:pt x="821" y="397"/>
                  </a:lnTo>
                  <a:lnTo>
                    <a:pt x="0" y="120"/>
                  </a:lnTo>
                  <a:lnTo>
                    <a:pt x="132" y="0"/>
                  </a:lnTo>
                  <a:lnTo>
                    <a:pt x="1165" y="357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24" name="Freeform 676"/>
            <p:cNvSpPr>
              <a:spLocks/>
            </p:cNvSpPr>
            <p:nvPr/>
          </p:nvSpPr>
          <p:spPr bwMode="auto">
            <a:xfrm>
              <a:off x="1348" y="912"/>
              <a:ext cx="734" cy="308"/>
            </a:xfrm>
            <a:custGeom>
              <a:avLst/>
              <a:gdLst>
                <a:gd name="T0" fmla="*/ 689 w 1046"/>
                <a:gd name="T1" fmla="*/ 0 h 623"/>
                <a:gd name="T2" fmla="*/ 1046 w 1046"/>
                <a:gd name="T3" fmla="*/ 40 h 623"/>
                <a:gd name="T4" fmla="*/ 503 w 1046"/>
                <a:gd name="T5" fmla="*/ 516 h 623"/>
                <a:gd name="T6" fmla="*/ 0 w 1046"/>
                <a:gd name="T7" fmla="*/ 623 h 623"/>
                <a:gd name="T8" fmla="*/ 689 w 1046"/>
                <a:gd name="T9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6" h="623">
                  <a:moveTo>
                    <a:pt x="689" y="0"/>
                  </a:moveTo>
                  <a:lnTo>
                    <a:pt x="1046" y="40"/>
                  </a:lnTo>
                  <a:lnTo>
                    <a:pt x="503" y="516"/>
                  </a:lnTo>
                  <a:lnTo>
                    <a:pt x="0" y="623"/>
                  </a:lnTo>
                  <a:lnTo>
                    <a:pt x="689" y="0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25" name="Freeform 677"/>
            <p:cNvSpPr>
              <a:spLocks/>
            </p:cNvSpPr>
            <p:nvPr/>
          </p:nvSpPr>
          <p:spPr bwMode="auto">
            <a:xfrm>
              <a:off x="4098" y="912"/>
              <a:ext cx="799" cy="401"/>
            </a:xfrm>
            <a:custGeom>
              <a:avLst/>
              <a:gdLst>
                <a:gd name="T0" fmla="*/ 1139 w 1139"/>
                <a:gd name="T1" fmla="*/ 809 h 809"/>
                <a:gd name="T2" fmla="*/ 702 w 1139"/>
                <a:gd name="T3" fmla="*/ 623 h 809"/>
                <a:gd name="T4" fmla="*/ 0 w 1139"/>
                <a:gd name="T5" fmla="*/ 0 h 809"/>
                <a:gd name="T6" fmla="*/ 304 w 1139"/>
                <a:gd name="T7" fmla="*/ 80 h 809"/>
                <a:gd name="T8" fmla="*/ 1139 w 1139"/>
                <a:gd name="T9" fmla="*/ 809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9" h="809">
                  <a:moveTo>
                    <a:pt x="1139" y="809"/>
                  </a:moveTo>
                  <a:lnTo>
                    <a:pt x="702" y="623"/>
                  </a:lnTo>
                  <a:lnTo>
                    <a:pt x="0" y="0"/>
                  </a:lnTo>
                  <a:lnTo>
                    <a:pt x="304" y="80"/>
                  </a:lnTo>
                  <a:lnTo>
                    <a:pt x="1139" y="809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26" name="Freeform 678"/>
            <p:cNvSpPr>
              <a:spLocks/>
            </p:cNvSpPr>
            <p:nvPr/>
          </p:nvSpPr>
          <p:spPr bwMode="auto">
            <a:xfrm>
              <a:off x="819" y="1220"/>
              <a:ext cx="529" cy="566"/>
            </a:xfrm>
            <a:custGeom>
              <a:avLst/>
              <a:gdLst>
                <a:gd name="T0" fmla="*/ 318 w 754"/>
                <a:gd name="T1" fmla="*/ 186 h 1139"/>
                <a:gd name="T2" fmla="*/ 754 w 754"/>
                <a:gd name="T3" fmla="*/ 0 h 1139"/>
                <a:gd name="T4" fmla="*/ 489 w 754"/>
                <a:gd name="T5" fmla="*/ 795 h 1139"/>
                <a:gd name="T6" fmla="*/ 0 w 754"/>
                <a:gd name="T7" fmla="*/ 1139 h 1139"/>
                <a:gd name="T8" fmla="*/ 318 w 754"/>
                <a:gd name="T9" fmla="*/ 186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4" h="1139">
                  <a:moveTo>
                    <a:pt x="318" y="186"/>
                  </a:moveTo>
                  <a:lnTo>
                    <a:pt x="754" y="0"/>
                  </a:lnTo>
                  <a:lnTo>
                    <a:pt x="489" y="795"/>
                  </a:lnTo>
                  <a:lnTo>
                    <a:pt x="0" y="1139"/>
                  </a:lnTo>
                  <a:lnTo>
                    <a:pt x="318" y="186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27" name="Freeform 679"/>
            <p:cNvSpPr>
              <a:spLocks/>
            </p:cNvSpPr>
            <p:nvPr/>
          </p:nvSpPr>
          <p:spPr bwMode="auto">
            <a:xfrm>
              <a:off x="5137" y="1451"/>
              <a:ext cx="456" cy="749"/>
            </a:xfrm>
            <a:custGeom>
              <a:avLst/>
              <a:gdLst>
                <a:gd name="T0" fmla="*/ 649 w 649"/>
                <a:gd name="T1" fmla="*/ 1510 h 1510"/>
                <a:gd name="T2" fmla="*/ 358 w 649"/>
                <a:gd name="T3" fmla="*/ 1073 h 1510"/>
                <a:gd name="T4" fmla="*/ 0 w 649"/>
                <a:gd name="T5" fmla="*/ 0 h 1510"/>
                <a:gd name="T6" fmla="*/ 265 w 649"/>
                <a:gd name="T7" fmla="*/ 359 h 1510"/>
                <a:gd name="T8" fmla="*/ 649 w 649"/>
                <a:gd name="T9" fmla="*/ 1510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1510">
                  <a:moveTo>
                    <a:pt x="649" y="1510"/>
                  </a:moveTo>
                  <a:lnTo>
                    <a:pt x="358" y="1073"/>
                  </a:lnTo>
                  <a:lnTo>
                    <a:pt x="0" y="0"/>
                  </a:lnTo>
                  <a:lnTo>
                    <a:pt x="265" y="359"/>
                  </a:lnTo>
                  <a:lnTo>
                    <a:pt x="649" y="1510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28" name="Freeform 680"/>
            <p:cNvSpPr>
              <a:spLocks/>
            </p:cNvSpPr>
            <p:nvPr/>
          </p:nvSpPr>
          <p:spPr bwMode="auto">
            <a:xfrm>
              <a:off x="345" y="1983"/>
              <a:ext cx="446" cy="789"/>
            </a:xfrm>
            <a:custGeom>
              <a:avLst/>
              <a:gdLst>
                <a:gd name="T0" fmla="*/ 0 w 635"/>
                <a:gd name="T1" fmla="*/ 437 h 1589"/>
                <a:gd name="T2" fmla="*/ 292 w 635"/>
                <a:gd name="T3" fmla="*/ 0 h 1589"/>
                <a:gd name="T4" fmla="*/ 635 w 635"/>
                <a:gd name="T5" fmla="*/ 1073 h 1589"/>
                <a:gd name="T6" fmla="*/ 371 w 635"/>
                <a:gd name="T7" fmla="*/ 1589 h 1589"/>
                <a:gd name="T8" fmla="*/ 0 w 635"/>
                <a:gd name="T9" fmla="*/ 437 h 1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5" h="1589">
                  <a:moveTo>
                    <a:pt x="0" y="437"/>
                  </a:moveTo>
                  <a:lnTo>
                    <a:pt x="292" y="0"/>
                  </a:lnTo>
                  <a:lnTo>
                    <a:pt x="635" y="1073"/>
                  </a:lnTo>
                  <a:lnTo>
                    <a:pt x="371" y="1589"/>
                  </a:lnTo>
                  <a:lnTo>
                    <a:pt x="0" y="437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29" name="Freeform 681"/>
            <p:cNvSpPr>
              <a:spLocks/>
            </p:cNvSpPr>
            <p:nvPr/>
          </p:nvSpPr>
          <p:spPr bwMode="auto">
            <a:xfrm>
              <a:off x="2648" y="794"/>
              <a:ext cx="632" cy="104"/>
            </a:xfrm>
            <a:custGeom>
              <a:avLst/>
              <a:gdLst>
                <a:gd name="T0" fmla="*/ 900 w 900"/>
                <a:gd name="T1" fmla="*/ 0 h 211"/>
                <a:gd name="T2" fmla="*/ 767 w 900"/>
                <a:gd name="T3" fmla="*/ 211 h 211"/>
                <a:gd name="T4" fmla="*/ 145 w 900"/>
                <a:gd name="T5" fmla="*/ 211 h 211"/>
                <a:gd name="T6" fmla="*/ 0 w 900"/>
                <a:gd name="T7" fmla="*/ 0 h 211"/>
                <a:gd name="T8" fmla="*/ 900 w 900"/>
                <a:gd name="T9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0" h="211">
                  <a:moveTo>
                    <a:pt x="900" y="0"/>
                  </a:moveTo>
                  <a:lnTo>
                    <a:pt x="767" y="211"/>
                  </a:lnTo>
                  <a:lnTo>
                    <a:pt x="145" y="211"/>
                  </a:lnTo>
                  <a:lnTo>
                    <a:pt x="0" y="0"/>
                  </a:lnTo>
                  <a:lnTo>
                    <a:pt x="900" y="0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30" name="Freeform 682"/>
            <p:cNvSpPr>
              <a:spLocks/>
            </p:cNvSpPr>
            <p:nvPr/>
          </p:nvSpPr>
          <p:spPr bwMode="auto">
            <a:xfrm>
              <a:off x="2082" y="794"/>
              <a:ext cx="669" cy="203"/>
            </a:xfrm>
            <a:custGeom>
              <a:avLst/>
              <a:gdLst>
                <a:gd name="T0" fmla="*/ 809 w 954"/>
                <a:gd name="T1" fmla="*/ 0 h 410"/>
                <a:gd name="T2" fmla="*/ 954 w 954"/>
                <a:gd name="T3" fmla="*/ 211 h 410"/>
                <a:gd name="T4" fmla="*/ 384 w 954"/>
                <a:gd name="T5" fmla="*/ 410 h 410"/>
                <a:gd name="T6" fmla="*/ 0 w 954"/>
                <a:gd name="T7" fmla="*/ 277 h 410"/>
                <a:gd name="T8" fmla="*/ 809 w 954"/>
                <a:gd name="T9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4" h="410">
                  <a:moveTo>
                    <a:pt x="809" y="0"/>
                  </a:moveTo>
                  <a:lnTo>
                    <a:pt x="954" y="211"/>
                  </a:lnTo>
                  <a:lnTo>
                    <a:pt x="384" y="410"/>
                  </a:lnTo>
                  <a:lnTo>
                    <a:pt x="0" y="277"/>
                  </a:lnTo>
                  <a:lnTo>
                    <a:pt x="809" y="0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31" name="Freeform 683"/>
            <p:cNvSpPr>
              <a:spLocks/>
            </p:cNvSpPr>
            <p:nvPr/>
          </p:nvSpPr>
          <p:spPr bwMode="auto">
            <a:xfrm>
              <a:off x="456" y="3160"/>
              <a:ext cx="763" cy="597"/>
            </a:xfrm>
            <a:custGeom>
              <a:avLst/>
              <a:gdLst>
                <a:gd name="T0" fmla="*/ 0 w 1087"/>
                <a:gd name="T1" fmla="*/ 252 h 1205"/>
                <a:gd name="T2" fmla="*/ 14 w 1087"/>
                <a:gd name="T3" fmla="*/ 0 h 1205"/>
                <a:gd name="T4" fmla="*/ 1087 w 1087"/>
                <a:gd name="T5" fmla="*/ 954 h 1205"/>
                <a:gd name="T6" fmla="*/ 1073 w 1087"/>
                <a:gd name="T7" fmla="*/ 1205 h 1205"/>
                <a:gd name="T8" fmla="*/ 0 w 1087"/>
                <a:gd name="T9" fmla="*/ 252 h 1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7" h="1205">
                  <a:moveTo>
                    <a:pt x="0" y="252"/>
                  </a:moveTo>
                  <a:lnTo>
                    <a:pt x="14" y="0"/>
                  </a:lnTo>
                  <a:lnTo>
                    <a:pt x="1087" y="954"/>
                  </a:lnTo>
                  <a:lnTo>
                    <a:pt x="1073" y="1205"/>
                  </a:lnTo>
                  <a:lnTo>
                    <a:pt x="0" y="252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32" name="Freeform 684"/>
            <p:cNvSpPr>
              <a:spLocks/>
            </p:cNvSpPr>
            <p:nvPr/>
          </p:nvSpPr>
          <p:spPr bwMode="auto">
            <a:xfrm>
              <a:off x="5463" y="2554"/>
              <a:ext cx="297" cy="730"/>
            </a:xfrm>
            <a:custGeom>
              <a:avLst/>
              <a:gdLst>
                <a:gd name="T0" fmla="*/ 12 w 423"/>
                <a:gd name="T1" fmla="*/ 1471 h 1471"/>
                <a:gd name="T2" fmla="*/ 0 w 423"/>
                <a:gd name="T3" fmla="*/ 1219 h 1471"/>
                <a:gd name="T4" fmla="*/ 396 w 423"/>
                <a:gd name="T5" fmla="*/ 0 h 1471"/>
                <a:gd name="T6" fmla="*/ 423 w 423"/>
                <a:gd name="T7" fmla="*/ 239 h 1471"/>
                <a:gd name="T8" fmla="*/ 12 w 423"/>
                <a:gd name="T9" fmla="*/ 1471 h 1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3" h="1471">
                  <a:moveTo>
                    <a:pt x="12" y="1471"/>
                  </a:moveTo>
                  <a:lnTo>
                    <a:pt x="0" y="1219"/>
                  </a:lnTo>
                  <a:lnTo>
                    <a:pt x="396" y="0"/>
                  </a:lnTo>
                  <a:lnTo>
                    <a:pt x="423" y="239"/>
                  </a:lnTo>
                  <a:lnTo>
                    <a:pt x="12" y="1471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33" name="Freeform 685"/>
            <p:cNvSpPr>
              <a:spLocks/>
            </p:cNvSpPr>
            <p:nvPr/>
          </p:nvSpPr>
          <p:spPr bwMode="auto">
            <a:xfrm>
              <a:off x="3187" y="794"/>
              <a:ext cx="669" cy="203"/>
            </a:xfrm>
            <a:custGeom>
              <a:avLst/>
              <a:gdLst>
                <a:gd name="T0" fmla="*/ 954 w 954"/>
                <a:gd name="T1" fmla="*/ 277 h 410"/>
                <a:gd name="T2" fmla="*/ 556 w 954"/>
                <a:gd name="T3" fmla="*/ 410 h 410"/>
                <a:gd name="T4" fmla="*/ 0 w 954"/>
                <a:gd name="T5" fmla="*/ 211 h 410"/>
                <a:gd name="T6" fmla="*/ 133 w 954"/>
                <a:gd name="T7" fmla="*/ 0 h 410"/>
                <a:gd name="T8" fmla="*/ 954 w 954"/>
                <a:gd name="T9" fmla="*/ 277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4" h="410">
                  <a:moveTo>
                    <a:pt x="954" y="277"/>
                  </a:moveTo>
                  <a:lnTo>
                    <a:pt x="556" y="410"/>
                  </a:lnTo>
                  <a:lnTo>
                    <a:pt x="0" y="211"/>
                  </a:lnTo>
                  <a:lnTo>
                    <a:pt x="133" y="0"/>
                  </a:lnTo>
                  <a:lnTo>
                    <a:pt x="954" y="277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34" name="Freeform 686"/>
            <p:cNvSpPr>
              <a:spLocks/>
            </p:cNvSpPr>
            <p:nvPr/>
          </p:nvSpPr>
          <p:spPr bwMode="auto">
            <a:xfrm>
              <a:off x="1702" y="931"/>
              <a:ext cx="649" cy="237"/>
            </a:xfrm>
            <a:custGeom>
              <a:avLst/>
              <a:gdLst>
                <a:gd name="T0" fmla="*/ 543 w 927"/>
                <a:gd name="T1" fmla="*/ 0 h 476"/>
                <a:gd name="T2" fmla="*/ 927 w 927"/>
                <a:gd name="T3" fmla="*/ 133 h 476"/>
                <a:gd name="T4" fmla="*/ 557 w 927"/>
                <a:gd name="T5" fmla="*/ 464 h 476"/>
                <a:gd name="T6" fmla="*/ 0 w 927"/>
                <a:gd name="T7" fmla="*/ 476 h 476"/>
                <a:gd name="T8" fmla="*/ 543 w 927"/>
                <a:gd name="T9" fmla="*/ 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7" h="476">
                  <a:moveTo>
                    <a:pt x="543" y="0"/>
                  </a:moveTo>
                  <a:lnTo>
                    <a:pt x="927" y="133"/>
                  </a:lnTo>
                  <a:lnTo>
                    <a:pt x="557" y="464"/>
                  </a:lnTo>
                  <a:lnTo>
                    <a:pt x="0" y="476"/>
                  </a:lnTo>
                  <a:lnTo>
                    <a:pt x="543" y="0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35" name="Freeform 687"/>
            <p:cNvSpPr>
              <a:spLocks/>
            </p:cNvSpPr>
            <p:nvPr/>
          </p:nvSpPr>
          <p:spPr bwMode="auto">
            <a:xfrm>
              <a:off x="3856" y="912"/>
              <a:ext cx="734" cy="308"/>
            </a:xfrm>
            <a:custGeom>
              <a:avLst/>
              <a:gdLst>
                <a:gd name="T0" fmla="*/ 1046 w 1046"/>
                <a:gd name="T1" fmla="*/ 623 h 623"/>
                <a:gd name="T2" fmla="*/ 543 w 1046"/>
                <a:gd name="T3" fmla="*/ 516 h 623"/>
                <a:gd name="T4" fmla="*/ 0 w 1046"/>
                <a:gd name="T5" fmla="*/ 40 h 623"/>
                <a:gd name="T6" fmla="*/ 344 w 1046"/>
                <a:gd name="T7" fmla="*/ 0 h 623"/>
                <a:gd name="T8" fmla="*/ 1046 w 1046"/>
                <a:gd name="T9" fmla="*/ 62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6" h="623">
                  <a:moveTo>
                    <a:pt x="1046" y="623"/>
                  </a:moveTo>
                  <a:lnTo>
                    <a:pt x="543" y="516"/>
                  </a:lnTo>
                  <a:lnTo>
                    <a:pt x="0" y="40"/>
                  </a:lnTo>
                  <a:lnTo>
                    <a:pt x="344" y="0"/>
                  </a:lnTo>
                  <a:lnTo>
                    <a:pt x="1046" y="623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36" name="Freeform 688"/>
            <p:cNvSpPr>
              <a:spLocks/>
            </p:cNvSpPr>
            <p:nvPr/>
          </p:nvSpPr>
          <p:spPr bwMode="auto">
            <a:xfrm>
              <a:off x="1163" y="1168"/>
              <a:ext cx="539" cy="446"/>
            </a:xfrm>
            <a:custGeom>
              <a:avLst/>
              <a:gdLst>
                <a:gd name="T0" fmla="*/ 265 w 768"/>
                <a:gd name="T1" fmla="*/ 107 h 902"/>
                <a:gd name="T2" fmla="*/ 768 w 768"/>
                <a:gd name="T3" fmla="*/ 0 h 902"/>
                <a:gd name="T4" fmla="*/ 557 w 768"/>
                <a:gd name="T5" fmla="*/ 636 h 902"/>
                <a:gd name="T6" fmla="*/ 0 w 768"/>
                <a:gd name="T7" fmla="*/ 902 h 902"/>
                <a:gd name="T8" fmla="*/ 265 w 768"/>
                <a:gd name="T9" fmla="*/ 107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8" h="902">
                  <a:moveTo>
                    <a:pt x="265" y="107"/>
                  </a:moveTo>
                  <a:lnTo>
                    <a:pt x="768" y="0"/>
                  </a:lnTo>
                  <a:lnTo>
                    <a:pt x="557" y="636"/>
                  </a:lnTo>
                  <a:lnTo>
                    <a:pt x="0" y="902"/>
                  </a:lnTo>
                  <a:lnTo>
                    <a:pt x="265" y="107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37" name="Freeform 689"/>
            <p:cNvSpPr>
              <a:spLocks/>
            </p:cNvSpPr>
            <p:nvPr/>
          </p:nvSpPr>
          <p:spPr bwMode="auto">
            <a:xfrm>
              <a:off x="4897" y="1313"/>
              <a:ext cx="493" cy="670"/>
            </a:xfrm>
            <a:custGeom>
              <a:avLst/>
              <a:gdLst>
                <a:gd name="T0" fmla="*/ 702 w 702"/>
                <a:gd name="T1" fmla="*/ 1350 h 1350"/>
                <a:gd name="T2" fmla="*/ 304 w 702"/>
                <a:gd name="T3" fmla="*/ 953 h 1350"/>
                <a:gd name="T4" fmla="*/ 0 w 702"/>
                <a:gd name="T5" fmla="*/ 0 h 1350"/>
                <a:gd name="T6" fmla="*/ 344 w 702"/>
                <a:gd name="T7" fmla="*/ 277 h 1350"/>
                <a:gd name="T8" fmla="*/ 702 w 702"/>
                <a:gd name="T9" fmla="*/ 1350 h 1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2" h="1350">
                  <a:moveTo>
                    <a:pt x="702" y="1350"/>
                  </a:moveTo>
                  <a:lnTo>
                    <a:pt x="304" y="953"/>
                  </a:lnTo>
                  <a:lnTo>
                    <a:pt x="0" y="0"/>
                  </a:lnTo>
                  <a:lnTo>
                    <a:pt x="344" y="277"/>
                  </a:lnTo>
                  <a:lnTo>
                    <a:pt x="702" y="1350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38" name="Freeform 690"/>
            <p:cNvSpPr>
              <a:spLocks/>
            </p:cNvSpPr>
            <p:nvPr/>
          </p:nvSpPr>
          <p:spPr bwMode="auto">
            <a:xfrm>
              <a:off x="550" y="1786"/>
              <a:ext cx="492" cy="729"/>
            </a:xfrm>
            <a:custGeom>
              <a:avLst/>
              <a:gdLst>
                <a:gd name="T0" fmla="*/ 0 w 702"/>
                <a:gd name="T1" fmla="*/ 397 h 1470"/>
                <a:gd name="T2" fmla="*/ 384 w 702"/>
                <a:gd name="T3" fmla="*/ 0 h 1470"/>
                <a:gd name="T4" fmla="*/ 702 w 702"/>
                <a:gd name="T5" fmla="*/ 940 h 1470"/>
                <a:gd name="T6" fmla="*/ 343 w 702"/>
                <a:gd name="T7" fmla="*/ 1470 h 1470"/>
                <a:gd name="T8" fmla="*/ 0 w 702"/>
                <a:gd name="T9" fmla="*/ 397 h 1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2" h="1470">
                  <a:moveTo>
                    <a:pt x="0" y="397"/>
                  </a:moveTo>
                  <a:lnTo>
                    <a:pt x="384" y="0"/>
                  </a:lnTo>
                  <a:lnTo>
                    <a:pt x="702" y="940"/>
                  </a:lnTo>
                  <a:lnTo>
                    <a:pt x="343" y="1470"/>
                  </a:lnTo>
                  <a:lnTo>
                    <a:pt x="0" y="397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39" name="Freeform 691"/>
            <p:cNvSpPr>
              <a:spLocks/>
            </p:cNvSpPr>
            <p:nvPr/>
          </p:nvSpPr>
          <p:spPr bwMode="auto">
            <a:xfrm>
              <a:off x="466" y="3035"/>
              <a:ext cx="770" cy="597"/>
            </a:xfrm>
            <a:custGeom>
              <a:avLst/>
              <a:gdLst>
                <a:gd name="T0" fmla="*/ 0 w 1098"/>
                <a:gd name="T1" fmla="*/ 252 h 1206"/>
                <a:gd name="T2" fmla="*/ 39 w 1098"/>
                <a:gd name="T3" fmla="*/ 0 h 1206"/>
                <a:gd name="T4" fmla="*/ 1098 w 1098"/>
                <a:gd name="T5" fmla="*/ 940 h 1206"/>
                <a:gd name="T6" fmla="*/ 1073 w 1098"/>
                <a:gd name="T7" fmla="*/ 1206 h 1206"/>
                <a:gd name="T8" fmla="*/ 0 w 1098"/>
                <a:gd name="T9" fmla="*/ 252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8" h="1206">
                  <a:moveTo>
                    <a:pt x="0" y="252"/>
                  </a:moveTo>
                  <a:lnTo>
                    <a:pt x="39" y="0"/>
                  </a:lnTo>
                  <a:lnTo>
                    <a:pt x="1098" y="940"/>
                  </a:lnTo>
                  <a:lnTo>
                    <a:pt x="1073" y="1206"/>
                  </a:lnTo>
                  <a:lnTo>
                    <a:pt x="0" y="252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40" name="Freeform 692"/>
            <p:cNvSpPr>
              <a:spLocks/>
            </p:cNvSpPr>
            <p:nvPr/>
          </p:nvSpPr>
          <p:spPr bwMode="auto">
            <a:xfrm>
              <a:off x="5436" y="2436"/>
              <a:ext cx="306" cy="724"/>
            </a:xfrm>
            <a:custGeom>
              <a:avLst/>
              <a:gdLst>
                <a:gd name="T0" fmla="*/ 40 w 436"/>
                <a:gd name="T1" fmla="*/ 1457 h 1457"/>
                <a:gd name="T2" fmla="*/ 0 w 436"/>
                <a:gd name="T3" fmla="*/ 1205 h 1457"/>
                <a:gd name="T4" fmla="*/ 397 w 436"/>
                <a:gd name="T5" fmla="*/ 0 h 1457"/>
                <a:gd name="T6" fmla="*/ 436 w 436"/>
                <a:gd name="T7" fmla="*/ 238 h 1457"/>
                <a:gd name="T8" fmla="*/ 40 w 436"/>
                <a:gd name="T9" fmla="*/ 1457 h 1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" h="1457">
                  <a:moveTo>
                    <a:pt x="40" y="1457"/>
                  </a:moveTo>
                  <a:lnTo>
                    <a:pt x="0" y="1205"/>
                  </a:lnTo>
                  <a:lnTo>
                    <a:pt x="397" y="0"/>
                  </a:lnTo>
                  <a:lnTo>
                    <a:pt x="436" y="238"/>
                  </a:lnTo>
                  <a:lnTo>
                    <a:pt x="40" y="1457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41" name="Freeform 693"/>
            <p:cNvSpPr>
              <a:spLocks/>
            </p:cNvSpPr>
            <p:nvPr/>
          </p:nvSpPr>
          <p:spPr bwMode="auto">
            <a:xfrm>
              <a:off x="2751" y="898"/>
              <a:ext cx="436" cy="165"/>
            </a:xfrm>
            <a:custGeom>
              <a:avLst/>
              <a:gdLst>
                <a:gd name="T0" fmla="*/ 622 w 622"/>
                <a:gd name="T1" fmla="*/ 0 h 331"/>
                <a:gd name="T2" fmla="*/ 464 w 622"/>
                <a:gd name="T3" fmla="*/ 331 h 331"/>
                <a:gd name="T4" fmla="*/ 146 w 622"/>
                <a:gd name="T5" fmla="*/ 331 h 331"/>
                <a:gd name="T6" fmla="*/ 0 w 622"/>
                <a:gd name="T7" fmla="*/ 0 h 331"/>
                <a:gd name="T8" fmla="*/ 622 w 622"/>
                <a:gd name="T9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2" h="331">
                  <a:moveTo>
                    <a:pt x="622" y="0"/>
                  </a:moveTo>
                  <a:lnTo>
                    <a:pt x="464" y="331"/>
                  </a:lnTo>
                  <a:lnTo>
                    <a:pt x="146" y="331"/>
                  </a:lnTo>
                  <a:lnTo>
                    <a:pt x="0" y="0"/>
                  </a:lnTo>
                  <a:lnTo>
                    <a:pt x="622" y="0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42" name="Freeform 694"/>
            <p:cNvSpPr>
              <a:spLocks/>
            </p:cNvSpPr>
            <p:nvPr/>
          </p:nvSpPr>
          <p:spPr bwMode="auto">
            <a:xfrm>
              <a:off x="2351" y="898"/>
              <a:ext cx="502" cy="217"/>
            </a:xfrm>
            <a:custGeom>
              <a:avLst/>
              <a:gdLst>
                <a:gd name="T0" fmla="*/ 570 w 716"/>
                <a:gd name="T1" fmla="*/ 0 h 437"/>
                <a:gd name="T2" fmla="*/ 716 w 716"/>
                <a:gd name="T3" fmla="*/ 331 h 437"/>
                <a:gd name="T4" fmla="*/ 425 w 716"/>
                <a:gd name="T5" fmla="*/ 437 h 437"/>
                <a:gd name="T6" fmla="*/ 0 w 716"/>
                <a:gd name="T7" fmla="*/ 199 h 437"/>
                <a:gd name="T8" fmla="*/ 570 w 716"/>
                <a:gd name="T9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6" h="437">
                  <a:moveTo>
                    <a:pt x="570" y="0"/>
                  </a:moveTo>
                  <a:lnTo>
                    <a:pt x="716" y="331"/>
                  </a:lnTo>
                  <a:lnTo>
                    <a:pt x="425" y="437"/>
                  </a:lnTo>
                  <a:lnTo>
                    <a:pt x="0" y="199"/>
                  </a:lnTo>
                  <a:lnTo>
                    <a:pt x="570" y="0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43" name="Freeform 695"/>
            <p:cNvSpPr>
              <a:spLocks/>
            </p:cNvSpPr>
            <p:nvPr/>
          </p:nvSpPr>
          <p:spPr bwMode="auto">
            <a:xfrm>
              <a:off x="494" y="2772"/>
              <a:ext cx="818" cy="728"/>
            </a:xfrm>
            <a:custGeom>
              <a:avLst/>
              <a:gdLst>
                <a:gd name="T0" fmla="*/ 0 w 1166"/>
                <a:gd name="T1" fmla="*/ 530 h 1470"/>
                <a:gd name="T2" fmla="*/ 159 w 1166"/>
                <a:gd name="T3" fmla="*/ 0 h 1470"/>
                <a:gd name="T4" fmla="*/ 1166 w 1166"/>
                <a:gd name="T5" fmla="*/ 900 h 1470"/>
                <a:gd name="T6" fmla="*/ 1059 w 1166"/>
                <a:gd name="T7" fmla="*/ 1470 h 1470"/>
                <a:gd name="T8" fmla="*/ 0 w 1166"/>
                <a:gd name="T9" fmla="*/ 530 h 1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6" h="1470">
                  <a:moveTo>
                    <a:pt x="0" y="530"/>
                  </a:moveTo>
                  <a:lnTo>
                    <a:pt x="159" y="0"/>
                  </a:lnTo>
                  <a:lnTo>
                    <a:pt x="1166" y="900"/>
                  </a:lnTo>
                  <a:lnTo>
                    <a:pt x="1059" y="1470"/>
                  </a:lnTo>
                  <a:lnTo>
                    <a:pt x="0" y="530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44" name="Freeform 696"/>
            <p:cNvSpPr>
              <a:spLocks/>
            </p:cNvSpPr>
            <p:nvPr/>
          </p:nvSpPr>
          <p:spPr bwMode="auto">
            <a:xfrm>
              <a:off x="5324" y="2200"/>
              <a:ext cx="390" cy="835"/>
            </a:xfrm>
            <a:custGeom>
              <a:avLst/>
              <a:gdLst>
                <a:gd name="T0" fmla="*/ 159 w 556"/>
                <a:gd name="T1" fmla="*/ 1682 h 1682"/>
                <a:gd name="T2" fmla="*/ 0 w 556"/>
                <a:gd name="T3" fmla="*/ 1152 h 1682"/>
                <a:gd name="T4" fmla="*/ 384 w 556"/>
                <a:gd name="T5" fmla="*/ 0 h 1682"/>
                <a:gd name="T6" fmla="*/ 556 w 556"/>
                <a:gd name="T7" fmla="*/ 477 h 1682"/>
                <a:gd name="T8" fmla="*/ 159 w 556"/>
                <a:gd name="T9" fmla="*/ 1682 h 1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6" h="1682">
                  <a:moveTo>
                    <a:pt x="159" y="1682"/>
                  </a:moveTo>
                  <a:lnTo>
                    <a:pt x="0" y="1152"/>
                  </a:lnTo>
                  <a:lnTo>
                    <a:pt x="384" y="0"/>
                  </a:lnTo>
                  <a:lnTo>
                    <a:pt x="556" y="477"/>
                  </a:lnTo>
                  <a:lnTo>
                    <a:pt x="159" y="1682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45" name="Freeform 697"/>
            <p:cNvSpPr>
              <a:spLocks/>
            </p:cNvSpPr>
            <p:nvPr/>
          </p:nvSpPr>
          <p:spPr bwMode="auto">
            <a:xfrm>
              <a:off x="3577" y="931"/>
              <a:ext cx="659" cy="237"/>
            </a:xfrm>
            <a:custGeom>
              <a:avLst/>
              <a:gdLst>
                <a:gd name="T0" fmla="*/ 941 w 941"/>
                <a:gd name="T1" fmla="*/ 476 h 476"/>
                <a:gd name="T2" fmla="*/ 371 w 941"/>
                <a:gd name="T3" fmla="*/ 464 h 476"/>
                <a:gd name="T4" fmla="*/ 0 w 941"/>
                <a:gd name="T5" fmla="*/ 133 h 476"/>
                <a:gd name="T6" fmla="*/ 398 w 941"/>
                <a:gd name="T7" fmla="*/ 0 h 476"/>
                <a:gd name="T8" fmla="*/ 941 w 941"/>
                <a:gd name="T9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1" h="476">
                  <a:moveTo>
                    <a:pt x="941" y="476"/>
                  </a:moveTo>
                  <a:lnTo>
                    <a:pt x="371" y="464"/>
                  </a:lnTo>
                  <a:lnTo>
                    <a:pt x="0" y="133"/>
                  </a:lnTo>
                  <a:lnTo>
                    <a:pt x="398" y="0"/>
                  </a:lnTo>
                  <a:lnTo>
                    <a:pt x="941" y="476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46" name="Freeform 698"/>
            <p:cNvSpPr>
              <a:spLocks/>
            </p:cNvSpPr>
            <p:nvPr/>
          </p:nvSpPr>
          <p:spPr bwMode="auto">
            <a:xfrm>
              <a:off x="1553" y="1161"/>
              <a:ext cx="539" cy="322"/>
            </a:xfrm>
            <a:custGeom>
              <a:avLst/>
              <a:gdLst>
                <a:gd name="T0" fmla="*/ 211 w 768"/>
                <a:gd name="T1" fmla="*/ 12 h 648"/>
                <a:gd name="T2" fmla="*/ 768 w 768"/>
                <a:gd name="T3" fmla="*/ 0 h 648"/>
                <a:gd name="T4" fmla="*/ 622 w 768"/>
                <a:gd name="T5" fmla="*/ 437 h 648"/>
                <a:gd name="T6" fmla="*/ 0 w 768"/>
                <a:gd name="T7" fmla="*/ 648 h 648"/>
                <a:gd name="T8" fmla="*/ 211 w 768"/>
                <a:gd name="T9" fmla="*/ 12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8" h="648">
                  <a:moveTo>
                    <a:pt x="211" y="12"/>
                  </a:moveTo>
                  <a:lnTo>
                    <a:pt x="768" y="0"/>
                  </a:lnTo>
                  <a:lnTo>
                    <a:pt x="622" y="437"/>
                  </a:lnTo>
                  <a:lnTo>
                    <a:pt x="0" y="648"/>
                  </a:lnTo>
                  <a:lnTo>
                    <a:pt x="211" y="12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47" name="Freeform 699"/>
            <p:cNvSpPr>
              <a:spLocks/>
            </p:cNvSpPr>
            <p:nvPr/>
          </p:nvSpPr>
          <p:spPr bwMode="auto">
            <a:xfrm>
              <a:off x="4590" y="1220"/>
              <a:ext cx="520" cy="566"/>
            </a:xfrm>
            <a:custGeom>
              <a:avLst/>
              <a:gdLst>
                <a:gd name="T0" fmla="*/ 741 w 741"/>
                <a:gd name="T1" fmla="*/ 1139 h 1139"/>
                <a:gd name="T2" fmla="*/ 265 w 741"/>
                <a:gd name="T3" fmla="*/ 795 h 1139"/>
                <a:gd name="T4" fmla="*/ 0 w 741"/>
                <a:gd name="T5" fmla="*/ 0 h 1139"/>
                <a:gd name="T6" fmla="*/ 437 w 741"/>
                <a:gd name="T7" fmla="*/ 186 h 1139"/>
                <a:gd name="T8" fmla="*/ 741 w 741"/>
                <a:gd name="T9" fmla="*/ 1139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1" h="1139">
                  <a:moveTo>
                    <a:pt x="741" y="1139"/>
                  </a:moveTo>
                  <a:lnTo>
                    <a:pt x="265" y="795"/>
                  </a:lnTo>
                  <a:lnTo>
                    <a:pt x="0" y="0"/>
                  </a:lnTo>
                  <a:lnTo>
                    <a:pt x="437" y="186"/>
                  </a:lnTo>
                  <a:lnTo>
                    <a:pt x="741" y="1139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48" name="Freeform 700"/>
            <p:cNvSpPr>
              <a:spLocks/>
            </p:cNvSpPr>
            <p:nvPr/>
          </p:nvSpPr>
          <p:spPr bwMode="auto">
            <a:xfrm>
              <a:off x="819" y="1614"/>
              <a:ext cx="529" cy="638"/>
            </a:xfrm>
            <a:custGeom>
              <a:avLst/>
              <a:gdLst>
                <a:gd name="T0" fmla="*/ 0 w 754"/>
                <a:gd name="T1" fmla="*/ 344 h 1284"/>
                <a:gd name="T2" fmla="*/ 489 w 754"/>
                <a:gd name="T3" fmla="*/ 0 h 1284"/>
                <a:gd name="T4" fmla="*/ 754 w 754"/>
                <a:gd name="T5" fmla="*/ 794 h 1284"/>
                <a:gd name="T6" fmla="*/ 318 w 754"/>
                <a:gd name="T7" fmla="*/ 1284 h 1284"/>
                <a:gd name="T8" fmla="*/ 0 w 754"/>
                <a:gd name="T9" fmla="*/ 344 h 1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4" h="1284">
                  <a:moveTo>
                    <a:pt x="0" y="344"/>
                  </a:moveTo>
                  <a:lnTo>
                    <a:pt x="489" y="0"/>
                  </a:lnTo>
                  <a:lnTo>
                    <a:pt x="754" y="794"/>
                  </a:lnTo>
                  <a:lnTo>
                    <a:pt x="318" y="1284"/>
                  </a:lnTo>
                  <a:lnTo>
                    <a:pt x="0" y="344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49" name="Freeform 701"/>
            <p:cNvSpPr>
              <a:spLocks/>
            </p:cNvSpPr>
            <p:nvPr/>
          </p:nvSpPr>
          <p:spPr bwMode="auto">
            <a:xfrm>
              <a:off x="3076" y="898"/>
              <a:ext cx="501" cy="217"/>
            </a:xfrm>
            <a:custGeom>
              <a:avLst/>
              <a:gdLst>
                <a:gd name="T0" fmla="*/ 714 w 714"/>
                <a:gd name="T1" fmla="*/ 199 h 437"/>
                <a:gd name="T2" fmla="*/ 291 w 714"/>
                <a:gd name="T3" fmla="*/ 437 h 437"/>
                <a:gd name="T4" fmla="*/ 0 w 714"/>
                <a:gd name="T5" fmla="*/ 331 h 437"/>
                <a:gd name="T6" fmla="*/ 158 w 714"/>
                <a:gd name="T7" fmla="*/ 0 h 437"/>
                <a:gd name="T8" fmla="*/ 714 w 714"/>
                <a:gd name="T9" fmla="*/ 199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4" h="437">
                  <a:moveTo>
                    <a:pt x="714" y="199"/>
                  </a:moveTo>
                  <a:lnTo>
                    <a:pt x="291" y="437"/>
                  </a:lnTo>
                  <a:lnTo>
                    <a:pt x="0" y="331"/>
                  </a:lnTo>
                  <a:lnTo>
                    <a:pt x="158" y="0"/>
                  </a:lnTo>
                  <a:lnTo>
                    <a:pt x="714" y="199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50" name="Freeform 702"/>
            <p:cNvSpPr>
              <a:spLocks/>
            </p:cNvSpPr>
            <p:nvPr/>
          </p:nvSpPr>
          <p:spPr bwMode="auto">
            <a:xfrm>
              <a:off x="2092" y="997"/>
              <a:ext cx="556" cy="203"/>
            </a:xfrm>
            <a:custGeom>
              <a:avLst/>
              <a:gdLst>
                <a:gd name="T0" fmla="*/ 370 w 795"/>
                <a:gd name="T1" fmla="*/ 0 h 411"/>
                <a:gd name="T2" fmla="*/ 795 w 795"/>
                <a:gd name="T3" fmla="*/ 238 h 411"/>
                <a:gd name="T4" fmla="*/ 595 w 795"/>
                <a:gd name="T5" fmla="*/ 411 h 411"/>
                <a:gd name="T6" fmla="*/ 0 w 795"/>
                <a:gd name="T7" fmla="*/ 331 h 411"/>
                <a:gd name="T8" fmla="*/ 370 w 795"/>
                <a:gd name="T9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5" h="411">
                  <a:moveTo>
                    <a:pt x="370" y="0"/>
                  </a:moveTo>
                  <a:lnTo>
                    <a:pt x="795" y="238"/>
                  </a:lnTo>
                  <a:lnTo>
                    <a:pt x="595" y="411"/>
                  </a:lnTo>
                  <a:lnTo>
                    <a:pt x="0" y="331"/>
                  </a:lnTo>
                  <a:lnTo>
                    <a:pt x="370" y="0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51" name="Freeform 703"/>
            <p:cNvSpPr>
              <a:spLocks/>
            </p:cNvSpPr>
            <p:nvPr/>
          </p:nvSpPr>
          <p:spPr bwMode="auto">
            <a:xfrm>
              <a:off x="604" y="2515"/>
              <a:ext cx="838" cy="703"/>
            </a:xfrm>
            <a:custGeom>
              <a:avLst/>
              <a:gdLst>
                <a:gd name="T0" fmla="*/ 0 w 1192"/>
                <a:gd name="T1" fmla="*/ 516 h 1416"/>
                <a:gd name="T2" fmla="*/ 264 w 1192"/>
                <a:gd name="T3" fmla="*/ 0 h 1416"/>
                <a:gd name="T4" fmla="*/ 1192 w 1192"/>
                <a:gd name="T5" fmla="*/ 821 h 1416"/>
                <a:gd name="T6" fmla="*/ 1007 w 1192"/>
                <a:gd name="T7" fmla="*/ 1416 h 1416"/>
                <a:gd name="T8" fmla="*/ 0 w 1192"/>
                <a:gd name="T9" fmla="*/ 5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2" h="1416">
                  <a:moveTo>
                    <a:pt x="0" y="516"/>
                  </a:moveTo>
                  <a:lnTo>
                    <a:pt x="264" y="0"/>
                  </a:lnTo>
                  <a:lnTo>
                    <a:pt x="1192" y="821"/>
                  </a:lnTo>
                  <a:lnTo>
                    <a:pt x="1007" y="1416"/>
                  </a:lnTo>
                  <a:lnTo>
                    <a:pt x="0" y="516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52" name="Freeform 704"/>
            <p:cNvSpPr>
              <a:spLocks/>
            </p:cNvSpPr>
            <p:nvPr/>
          </p:nvSpPr>
          <p:spPr bwMode="auto">
            <a:xfrm>
              <a:off x="5137" y="1983"/>
              <a:ext cx="456" cy="789"/>
            </a:xfrm>
            <a:custGeom>
              <a:avLst/>
              <a:gdLst>
                <a:gd name="T0" fmla="*/ 265 w 649"/>
                <a:gd name="T1" fmla="*/ 1589 h 1589"/>
                <a:gd name="T2" fmla="*/ 0 w 649"/>
                <a:gd name="T3" fmla="*/ 1073 h 1589"/>
                <a:gd name="T4" fmla="*/ 358 w 649"/>
                <a:gd name="T5" fmla="*/ 0 h 1589"/>
                <a:gd name="T6" fmla="*/ 649 w 649"/>
                <a:gd name="T7" fmla="*/ 437 h 1589"/>
                <a:gd name="T8" fmla="*/ 265 w 649"/>
                <a:gd name="T9" fmla="*/ 1589 h 1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1589">
                  <a:moveTo>
                    <a:pt x="265" y="1589"/>
                  </a:moveTo>
                  <a:lnTo>
                    <a:pt x="0" y="1073"/>
                  </a:lnTo>
                  <a:lnTo>
                    <a:pt x="358" y="0"/>
                  </a:lnTo>
                  <a:lnTo>
                    <a:pt x="649" y="437"/>
                  </a:lnTo>
                  <a:lnTo>
                    <a:pt x="265" y="1589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53" name="Freeform 705"/>
            <p:cNvSpPr>
              <a:spLocks/>
            </p:cNvSpPr>
            <p:nvPr/>
          </p:nvSpPr>
          <p:spPr bwMode="auto">
            <a:xfrm>
              <a:off x="4236" y="1168"/>
              <a:ext cx="539" cy="446"/>
            </a:xfrm>
            <a:custGeom>
              <a:avLst/>
              <a:gdLst>
                <a:gd name="T0" fmla="*/ 768 w 768"/>
                <a:gd name="T1" fmla="*/ 902 h 902"/>
                <a:gd name="T2" fmla="*/ 198 w 768"/>
                <a:gd name="T3" fmla="*/ 636 h 902"/>
                <a:gd name="T4" fmla="*/ 0 w 768"/>
                <a:gd name="T5" fmla="*/ 0 h 902"/>
                <a:gd name="T6" fmla="*/ 503 w 768"/>
                <a:gd name="T7" fmla="*/ 107 h 902"/>
                <a:gd name="T8" fmla="*/ 768 w 768"/>
                <a:gd name="T9" fmla="*/ 902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8" h="902">
                  <a:moveTo>
                    <a:pt x="768" y="902"/>
                  </a:moveTo>
                  <a:lnTo>
                    <a:pt x="198" y="636"/>
                  </a:lnTo>
                  <a:lnTo>
                    <a:pt x="0" y="0"/>
                  </a:lnTo>
                  <a:lnTo>
                    <a:pt x="503" y="107"/>
                  </a:lnTo>
                  <a:lnTo>
                    <a:pt x="768" y="902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54" name="Freeform 706"/>
            <p:cNvSpPr>
              <a:spLocks/>
            </p:cNvSpPr>
            <p:nvPr/>
          </p:nvSpPr>
          <p:spPr bwMode="auto">
            <a:xfrm>
              <a:off x="1163" y="1483"/>
              <a:ext cx="539" cy="526"/>
            </a:xfrm>
            <a:custGeom>
              <a:avLst/>
              <a:gdLst>
                <a:gd name="T0" fmla="*/ 0 w 768"/>
                <a:gd name="T1" fmla="*/ 266 h 1060"/>
                <a:gd name="T2" fmla="*/ 557 w 768"/>
                <a:gd name="T3" fmla="*/ 0 h 1060"/>
                <a:gd name="T4" fmla="*/ 768 w 768"/>
                <a:gd name="T5" fmla="*/ 610 h 1060"/>
                <a:gd name="T6" fmla="*/ 265 w 768"/>
                <a:gd name="T7" fmla="*/ 1060 h 1060"/>
                <a:gd name="T8" fmla="*/ 0 w 768"/>
                <a:gd name="T9" fmla="*/ 266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8" h="1060">
                  <a:moveTo>
                    <a:pt x="0" y="266"/>
                  </a:moveTo>
                  <a:lnTo>
                    <a:pt x="557" y="0"/>
                  </a:lnTo>
                  <a:lnTo>
                    <a:pt x="768" y="610"/>
                  </a:lnTo>
                  <a:lnTo>
                    <a:pt x="265" y="1060"/>
                  </a:lnTo>
                  <a:lnTo>
                    <a:pt x="0" y="266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55" name="Freeform 707"/>
            <p:cNvSpPr>
              <a:spLocks/>
            </p:cNvSpPr>
            <p:nvPr/>
          </p:nvSpPr>
          <p:spPr bwMode="auto">
            <a:xfrm>
              <a:off x="3280" y="997"/>
              <a:ext cx="558" cy="203"/>
            </a:xfrm>
            <a:custGeom>
              <a:avLst/>
              <a:gdLst>
                <a:gd name="T0" fmla="*/ 794 w 794"/>
                <a:gd name="T1" fmla="*/ 331 h 411"/>
                <a:gd name="T2" fmla="*/ 212 w 794"/>
                <a:gd name="T3" fmla="*/ 411 h 411"/>
                <a:gd name="T4" fmla="*/ 0 w 794"/>
                <a:gd name="T5" fmla="*/ 238 h 411"/>
                <a:gd name="T6" fmla="*/ 423 w 794"/>
                <a:gd name="T7" fmla="*/ 0 h 411"/>
                <a:gd name="T8" fmla="*/ 794 w 794"/>
                <a:gd name="T9" fmla="*/ 331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4" h="411">
                  <a:moveTo>
                    <a:pt x="794" y="331"/>
                  </a:moveTo>
                  <a:lnTo>
                    <a:pt x="212" y="411"/>
                  </a:lnTo>
                  <a:lnTo>
                    <a:pt x="0" y="238"/>
                  </a:lnTo>
                  <a:lnTo>
                    <a:pt x="423" y="0"/>
                  </a:lnTo>
                  <a:lnTo>
                    <a:pt x="794" y="331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56" name="Freeform 708"/>
            <p:cNvSpPr>
              <a:spLocks/>
            </p:cNvSpPr>
            <p:nvPr/>
          </p:nvSpPr>
          <p:spPr bwMode="auto">
            <a:xfrm>
              <a:off x="1989" y="1161"/>
              <a:ext cx="521" cy="217"/>
            </a:xfrm>
            <a:custGeom>
              <a:avLst/>
              <a:gdLst>
                <a:gd name="T0" fmla="*/ 146 w 741"/>
                <a:gd name="T1" fmla="*/ 0 h 437"/>
                <a:gd name="T2" fmla="*/ 741 w 741"/>
                <a:gd name="T3" fmla="*/ 80 h 437"/>
                <a:gd name="T4" fmla="*/ 675 w 741"/>
                <a:gd name="T5" fmla="*/ 305 h 437"/>
                <a:gd name="T6" fmla="*/ 0 w 741"/>
                <a:gd name="T7" fmla="*/ 437 h 437"/>
                <a:gd name="T8" fmla="*/ 146 w 741"/>
                <a:gd name="T9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1" h="437">
                  <a:moveTo>
                    <a:pt x="146" y="0"/>
                  </a:moveTo>
                  <a:lnTo>
                    <a:pt x="741" y="80"/>
                  </a:lnTo>
                  <a:lnTo>
                    <a:pt x="675" y="305"/>
                  </a:lnTo>
                  <a:lnTo>
                    <a:pt x="0" y="437"/>
                  </a:lnTo>
                  <a:lnTo>
                    <a:pt x="146" y="0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57" name="Freeform 709"/>
            <p:cNvSpPr>
              <a:spLocks/>
            </p:cNvSpPr>
            <p:nvPr/>
          </p:nvSpPr>
          <p:spPr bwMode="auto">
            <a:xfrm>
              <a:off x="1209" y="3632"/>
              <a:ext cx="1134" cy="401"/>
            </a:xfrm>
            <a:custGeom>
              <a:avLst/>
              <a:gdLst>
                <a:gd name="T0" fmla="*/ 0 w 1615"/>
                <a:gd name="T1" fmla="*/ 251 h 807"/>
                <a:gd name="T2" fmla="*/ 14 w 1615"/>
                <a:gd name="T3" fmla="*/ 0 h 807"/>
                <a:gd name="T4" fmla="*/ 1615 w 1615"/>
                <a:gd name="T5" fmla="*/ 555 h 807"/>
                <a:gd name="T6" fmla="*/ 1615 w 1615"/>
                <a:gd name="T7" fmla="*/ 807 h 807"/>
                <a:gd name="T8" fmla="*/ 0 w 1615"/>
                <a:gd name="T9" fmla="*/ 251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5" h="807">
                  <a:moveTo>
                    <a:pt x="0" y="251"/>
                  </a:moveTo>
                  <a:lnTo>
                    <a:pt x="14" y="0"/>
                  </a:lnTo>
                  <a:lnTo>
                    <a:pt x="1615" y="555"/>
                  </a:lnTo>
                  <a:lnTo>
                    <a:pt x="1615" y="807"/>
                  </a:lnTo>
                  <a:lnTo>
                    <a:pt x="0" y="251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58" name="Freeform 710"/>
            <p:cNvSpPr>
              <a:spLocks/>
            </p:cNvSpPr>
            <p:nvPr/>
          </p:nvSpPr>
          <p:spPr bwMode="auto">
            <a:xfrm>
              <a:off x="4720" y="3160"/>
              <a:ext cx="752" cy="597"/>
            </a:xfrm>
            <a:custGeom>
              <a:avLst/>
              <a:gdLst>
                <a:gd name="T0" fmla="*/ 0 w 1071"/>
                <a:gd name="T1" fmla="*/ 1205 h 1205"/>
                <a:gd name="T2" fmla="*/ 0 w 1071"/>
                <a:gd name="T3" fmla="*/ 954 h 1205"/>
                <a:gd name="T4" fmla="*/ 1059 w 1071"/>
                <a:gd name="T5" fmla="*/ 0 h 1205"/>
                <a:gd name="T6" fmla="*/ 1071 w 1071"/>
                <a:gd name="T7" fmla="*/ 252 h 1205"/>
                <a:gd name="T8" fmla="*/ 0 w 1071"/>
                <a:gd name="T9" fmla="*/ 1205 h 1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1" h="1205">
                  <a:moveTo>
                    <a:pt x="0" y="1205"/>
                  </a:moveTo>
                  <a:lnTo>
                    <a:pt x="0" y="954"/>
                  </a:lnTo>
                  <a:lnTo>
                    <a:pt x="1059" y="0"/>
                  </a:lnTo>
                  <a:lnTo>
                    <a:pt x="1071" y="252"/>
                  </a:lnTo>
                  <a:lnTo>
                    <a:pt x="0" y="1205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59" name="Freeform 711"/>
            <p:cNvSpPr>
              <a:spLocks/>
            </p:cNvSpPr>
            <p:nvPr/>
          </p:nvSpPr>
          <p:spPr bwMode="auto">
            <a:xfrm>
              <a:off x="2853" y="1063"/>
              <a:ext cx="223" cy="105"/>
            </a:xfrm>
            <a:custGeom>
              <a:avLst/>
              <a:gdLst>
                <a:gd name="T0" fmla="*/ 318 w 318"/>
                <a:gd name="T1" fmla="*/ 0 h 211"/>
                <a:gd name="T2" fmla="*/ 251 w 318"/>
                <a:gd name="T3" fmla="*/ 211 h 211"/>
                <a:gd name="T4" fmla="*/ 66 w 318"/>
                <a:gd name="T5" fmla="*/ 211 h 211"/>
                <a:gd name="T6" fmla="*/ 0 w 318"/>
                <a:gd name="T7" fmla="*/ 0 h 211"/>
                <a:gd name="T8" fmla="*/ 318 w 318"/>
                <a:gd name="T9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11">
                  <a:moveTo>
                    <a:pt x="318" y="0"/>
                  </a:moveTo>
                  <a:lnTo>
                    <a:pt x="251" y="211"/>
                  </a:lnTo>
                  <a:lnTo>
                    <a:pt x="66" y="211"/>
                  </a:lnTo>
                  <a:lnTo>
                    <a:pt x="0" y="0"/>
                  </a:lnTo>
                  <a:lnTo>
                    <a:pt x="318" y="0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60" name="Freeform 712"/>
            <p:cNvSpPr>
              <a:spLocks/>
            </p:cNvSpPr>
            <p:nvPr/>
          </p:nvSpPr>
          <p:spPr bwMode="auto">
            <a:xfrm>
              <a:off x="2648" y="1063"/>
              <a:ext cx="252" cy="125"/>
            </a:xfrm>
            <a:custGeom>
              <a:avLst/>
              <a:gdLst>
                <a:gd name="T0" fmla="*/ 291 w 357"/>
                <a:gd name="T1" fmla="*/ 0 h 252"/>
                <a:gd name="T2" fmla="*/ 357 w 357"/>
                <a:gd name="T3" fmla="*/ 211 h 252"/>
                <a:gd name="T4" fmla="*/ 211 w 357"/>
                <a:gd name="T5" fmla="*/ 252 h 252"/>
                <a:gd name="T6" fmla="*/ 0 w 357"/>
                <a:gd name="T7" fmla="*/ 106 h 252"/>
                <a:gd name="T8" fmla="*/ 291 w 357"/>
                <a:gd name="T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7" h="252">
                  <a:moveTo>
                    <a:pt x="291" y="0"/>
                  </a:moveTo>
                  <a:lnTo>
                    <a:pt x="357" y="211"/>
                  </a:lnTo>
                  <a:lnTo>
                    <a:pt x="211" y="252"/>
                  </a:lnTo>
                  <a:lnTo>
                    <a:pt x="0" y="106"/>
                  </a:lnTo>
                  <a:lnTo>
                    <a:pt x="291" y="0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61" name="Freeform 713"/>
            <p:cNvSpPr>
              <a:spLocks/>
            </p:cNvSpPr>
            <p:nvPr/>
          </p:nvSpPr>
          <p:spPr bwMode="auto">
            <a:xfrm>
              <a:off x="3030" y="1063"/>
              <a:ext cx="250" cy="125"/>
            </a:xfrm>
            <a:custGeom>
              <a:avLst/>
              <a:gdLst>
                <a:gd name="T0" fmla="*/ 358 w 358"/>
                <a:gd name="T1" fmla="*/ 106 h 252"/>
                <a:gd name="T2" fmla="*/ 145 w 358"/>
                <a:gd name="T3" fmla="*/ 252 h 252"/>
                <a:gd name="T4" fmla="*/ 0 w 358"/>
                <a:gd name="T5" fmla="*/ 211 h 252"/>
                <a:gd name="T6" fmla="*/ 67 w 358"/>
                <a:gd name="T7" fmla="*/ 0 h 252"/>
                <a:gd name="T8" fmla="*/ 358 w 358"/>
                <a:gd name="T9" fmla="*/ 106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252">
                  <a:moveTo>
                    <a:pt x="358" y="106"/>
                  </a:moveTo>
                  <a:lnTo>
                    <a:pt x="145" y="252"/>
                  </a:lnTo>
                  <a:lnTo>
                    <a:pt x="0" y="211"/>
                  </a:lnTo>
                  <a:lnTo>
                    <a:pt x="67" y="0"/>
                  </a:lnTo>
                  <a:lnTo>
                    <a:pt x="358" y="106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62" name="Freeform 714"/>
            <p:cNvSpPr>
              <a:spLocks/>
            </p:cNvSpPr>
            <p:nvPr/>
          </p:nvSpPr>
          <p:spPr bwMode="auto">
            <a:xfrm>
              <a:off x="2510" y="1115"/>
              <a:ext cx="287" cy="125"/>
            </a:xfrm>
            <a:custGeom>
              <a:avLst/>
              <a:gdLst>
                <a:gd name="T0" fmla="*/ 200 w 411"/>
                <a:gd name="T1" fmla="*/ 0 h 252"/>
                <a:gd name="T2" fmla="*/ 411 w 411"/>
                <a:gd name="T3" fmla="*/ 146 h 252"/>
                <a:gd name="T4" fmla="*/ 305 w 411"/>
                <a:gd name="T5" fmla="*/ 252 h 252"/>
                <a:gd name="T6" fmla="*/ 0 w 411"/>
                <a:gd name="T7" fmla="*/ 173 h 252"/>
                <a:gd name="T8" fmla="*/ 200 w 411"/>
                <a:gd name="T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1" h="252">
                  <a:moveTo>
                    <a:pt x="200" y="0"/>
                  </a:moveTo>
                  <a:lnTo>
                    <a:pt x="411" y="146"/>
                  </a:lnTo>
                  <a:lnTo>
                    <a:pt x="305" y="252"/>
                  </a:lnTo>
                  <a:lnTo>
                    <a:pt x="0" y="173"/>
                  </a:lnTo>
                  <a:lnTo>
                    <a:pt x="200" y="0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63" name="Freeform 715"/>
            <p:cNvSpPr>
              <a:spLocks/>
            </p:cNvSpPr>
            <p:nvPr/>
          </p:nvSpPr>
          <p:spPr bwMode="auto">
            <a:xfrm>
              <a:off x="3838" y="1161"/>
              <a:ext cx="539" cy="322"/>
            </a:xfrm>
            <a:custGeom>
              <a:avLst/>
              <a:gdLst>
                <a:gd name="T0" fmla="*/ 768 w 768"/>
                <a:gd name="T1" fmla="*/ 648 h 648"/>
                <a:gd name="T2" fmla="*/ 146 w 768"/>
                <a:gd name="T3" fmla="*/ 437 h 648"/>
                <a:gd name="T4" fmla="*/ 0 w 768"/>
                <a:gd name="T5" fmla="*/ 0 h 648"/>
                <a:gd name="T6" fmla="*/ 570 w 768"/>
                <a:gd name="T7" fmla="*/ 12 h 648"/>
                <a:gd name="T8" fmla="*/ 768 w 768"/>
                <a:gd name="T9" fmla="*/ 648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8" h="648">
                  <a:moveTo>
                    <a:pt x="768" y="648"/>
                  </a:moveTo>
                  <a:lnTo>
                    <a:pt x="146" y="437"/>
                  </a:lnTo>
                  <a:lnTo>
                    <a:pt x="0" y="0"/>
                  </a:lnTo>
                  <a:lnTo>
                    <a:pt x="570" y="12"/>
                  </a:lnTo>
                  <a:lnTo>
                    <a:pt x="768" y="648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64" name="Freeform 716"/>
            <p:cNvSpPr>
              <a:spLocks/>
            </p:cNvSpPr>
            <p:nvPr/>
          </p:nvSpPr>
          <p:spPr bwMode="auto">
            <a:xfrm>
              <a:off x="1553" y="1378"/>
              <a:ext cx="539" cy="408"/>
            </a:xfrm>
            <a:custGeom>
              <a:avLst/>
              <a:gdLst>
                <a:gd name="T0" fmla="*/ 0 w 768"/>
                <a:gd name="T1" fmla="*/ 211 h 821"/>
                <a:gd name="T2" fmla="*/ 622 w 768"/>
                <a:gd name="T3" fmla="*/ 0 h 821"/>
                <a:gd name="T4" fmla="*/ 768 w 768"/>
                <a:gd name="T5" fmla="*/ 423 h 821"/>
                <a:gd name="T6" fmla="*/ 211 w 768"/>
                <a:gd name="T7" fmla="*/ 821 h 821"/>
                <a:gd name="T8" fmla="*/ 0 w 768"/>
                <a:gd name="T9" fmla="*/ 211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8" h="821">
                  <a:moveTo>
                    <a:pt x="0" y="211"/>
                  </a:moveTo>
                  <a:lnTo>
                    <a:pt x="622" y="0"/>
                  </a:lnTo>
                  <a:lnTo>
                    <a:pt x="768" y="423"/>
                  </a:lnTo>
                  <a:lnTo>
                    <a:pt x="211" y="821"/>
                  </a:lnTo>
                  <a:lnTo>
                    <a:pt x="0" y="211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65" name="Freeform 717"/>
            <p:cNvSpPr>
              <a:spLocks/>
            </p:cNvSpPr>
            <p:nvPr/>
          </p:nvSpPr>
          <p:spPr bwMode="auto">
            <a:xfrm>
              <a:off x="1219" y="3500"/>
              <a:ext cx="1124" cy="408"/>
            </a:xfrm>
            <a:custGeom>
              <a:avLst/>
              <a:gdLst>
                <a:gd name="T0" fmla="*/ 0 w 1601"/>
                <a:gd name="T1" fmla="*/ 266 h 821"/>
                <a:gd name="T2" fmla="*/ 25 w 1601"/>
                <a:gd name="T3" fmla="*/ 0 h 821"/>
                <a:gd name="T4" fmla="*/ 1601 w 1601"/>
                <a:gd name="T5" fmla="*/ 543 h 821"/>
                <a:gd name="T6" fmla="*/ 1601 w 1601"/>
                <a:gd name="T7" fmla="*/ 821 h 821"/>
                <a:gd name="T8" fmla="*/ 0 w 1601"/>
                <a:gd name="T9" fmla="*/ 266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1" h="821">
                  <a:moveTo>
                    <a:pt x="0" y="266"/>
                  </a:moveTo>
                  <a:lnTo>
                    <a:pt x="25" y="0"/>
                  </a:lnTo>
                  <a:lnTo>
                    <a:pt x="1601" y="543"/>
                  </a:lnTo>
                  <a:lnTo>
                    <a:pt x="1601" y="821"/>
                  </a:lnTo>
                  <a:lnTo>
                    <a:pt x="0" y="266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66" name="Freeform 718"/>
            <p:cNvSpPr>
              <a:spLocks/>
            </p:cNvSpPr>
            <p:nvPr/>
          </p:nvSpPr>
          <p:spPr bwMode="auto">
            <a:xfrm>
              <a:off x="4692" y="3035"/>
              <a:ext cx="771" cy="597"/>
            </a:xfrm>
            <a:custGeom>
              <a:avLst/>
              <a:gdLst>
                <a:gd name="T0" fmla="*/ 41 w 1100"/>
                <a:gd name="T1" fmla="*/ 1206 h 1206"/>
                <a:gd name="T2" fmla="*/ 0 w 1100"/>
                <a:gd name="T3" fmla="*/ 940 h 1206"/>
                <a:gd name="T4" fmla="*/ 1060 w 1100"/>
                <a:gd name="T5" fmla="*/ 0 h 1206"/>
                <a:gd name="T6" fmla="*/ 1100 w 1100"/>
                <a:gd name="T7" fmla="*/ 252 h 1206"/>
                <a:gd name="T8" fmla="*/ 41 w 1100"/>
                <a:gd name="T9" fmla="*/ 1206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0" h="1206">
                  <a:moveTo>
                    <a:pt x="41" y="1206"/>
                  </a:moveTo>
                  <a:lnTo>
                    <a:pt x="0" y="940"/>
                  </a:lnTo>
                  <a:lnTo>
                    <a:pt x="1060" y="0"/>
                  </a:lnTo>
                  <a:lnTo>
                    <a:pt x="1100" y="252"/>
                  </a:lnTo>
                  <a:lnTo>
                    <a:pt x="41" y="1206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67" name="Freeform 719"/>
            <p:cNvSpPr>
              <a:spLocks/>
            </p:cNvSpPr>
            <p:nvPr/>
          </p:nvSpPr>
          <p:spPr bwMode="auto">
            <a:xfrm>
              <a:off x="791" y="2252"/>
              <a:ext cx="826" cy="670"/>
            </a:xfrm>
            <a:custGeom>
              <a:avLst/>
              <a:gdLst>
                <a:gd name="T0" fmla="*/ 0 w 1179"/>
                <a:gd name="T1" fmla="*/ 530 h 1351"/>
                <a:gd name="T2" fmla="*/ 359 w 1179"/>
                <a:gd name="T3" fmla="*/ 0 h 1351"/>
                <a:gd name="T4" fmla="*/ 1179 w 1179"/>
                <a:gd name="T5" fmla="*/ 742 h 1351"/>
                <a:gd name="T6" fmla="*/ 928 w 1179"/>
                <a:gd name="T7" fmla="*/ 1351 h 1351"/>
                <a:gd name="T8" fmla="*/ 0 w 1179"/>
                <a:gd name="T9" fmla="*/ 530 h 1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9" h="1351">
                  <a:moveTo>
                    <a:pt x="0" y="530"/>
                  </a:moveTo>
                  <a:lnTo>
                    <a:pt x="359" y="0"/>
                  </a:lnTo>
                  <a:lnTo>
                    <a:pt x="1179" y="742"/>
                  </a:lnTo>
                  <a:lnTo>
                    <a:pt x="928" y="1351"/>
                  </a:lnTo>
                  <a:lnTo>
                    <a:pt x="0" y="530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68" name="Freeform 720"/>
            <p:cNvSpPr>
              <a:spLocks/>
            </p:cNvSpPr>
            <p:nvPr/>
          </p:nvSpPr>
          <p:spPr bwMode="auto">
            <a:xfrm>
              <a:off x="4897" y="1786"/>
              <a:ext cx="493" cy="729"/>
            </a:xfrm>
            <a:custGeom>
              <a:avLst/>
              <a:gdLst>
                <a:gd name="T0" fmla="*/ 344 w 702"/>
                <a:gd name="T1" fmla="*/ 1470 h 1470"/>
                <a:gd name="T2" fmla="*/ 0 w 702"/>
                <a:gd name="T3" fmla="*/ 940 h 1470"/>
                <a:gd name="T4" fmla="*/ 304 w 702"/>
                <a:gd name="T5" fmla="*/ 0 h 1470"/>
                <a:gd name="T6" fmla="*/ 702 w 702"/>
                <a:gd name="T7" fmla="*/ 397 h 1470"/>
                <a:gd name="T8" fmla="*/ 344 w 702"/>
                <a:gd name="T9" fmla="*/ 1470 h 1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2" h="1470">
                  <a:moveTo>
                    <a:pt x="344" y="1470"/>
                  </a:moveTo>
                  <a:lnTo>
                    <a:pt x="0" y="940"/>
                  </a:lnTo>
                  <a:lnTo>
                    <a:pt x="304" y="0"/>
                  </a:lnTo>
                  <a:lnTo>
                    <a:pt x="702" y="397"/>
                  </a:lnTo>
                  <a:lnTo>
                    <a:pt x="344" y="1470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69" name="Freeform 721"/>
            <p:cNvSpPr>
              <a:spLocks/>
            </p:cNvSpPr>
            <p:nvPr/>
          </p:nvSpPr>
          <p:spPr bwMode="auto">
            <a:xfrm>
              <a:off x="2900" y="1168"/>
              <a:ext cx="130" cy="112"/>
            </a:xfrm>
            <a:custGeom>
              <a:avLst/>
              <a:gdLst>
                <a:gd name="T0" fmla="*/ 185 w 185"/>
                <a:gd name="T1" fmla="*/ 0 h 227"/>
                <a:gd name="T2" fmla="*/ 105 w 185"/>
                <a:gd name="T3" fmla="*/ 227 h 227"/>
                <a:gd name="T4" fmla="*/ 93 w 185"/>
                <a:gd name="T5" fmla="*/ 227 h 227"/>
                <a:gd name="T6" fmla="*/ 0 w 185"/>
                <a:gd name="T7" fmla="*/ 0 h 227"/>
                <a:gd name="T8" fmla="*/ 185 w 185"/>
                <a:gd name="T9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227">
                  <a:moveTo>
                    <a:pt x="185" y="0"/>
                  </a:moveTo>
                  <a:lnTo>
                    <a:pt x="105" y="227"/>
                  </a:lnTo>
                  <a:lnTo>
                    <a:pt x="93" y="227"/>
                  </a:lnTo>
                  <a:lnTo>
                    <a:pt x="0" y="0"/>
                  </a:lnTo>
                  <a:lnTo>
                    <a:pt x="185" y="0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70" name="Freeform 722"/>
            <p:cNvSpPr>
              <a:spLocks/>
            </p:cNvSpPr>
            <p:nvPr/>
          </p:nvSpPr>
          <p:spPr bwMode="auto">
            <a:xfrm>
              <a:off x="2797" y="1168"/>
              <a:ext cx="167" cy="112"/>
            </a:xfrm>
            <a:custGeom>
              <a:avLst/>
              <a:gdLst>
                <a:gd name="T0" fmla="*/ 146 w 239"/>
                <a:gd name="T1" fmla="*/ 0 h 227"/>
                <a:gd name="T2" fmla="*/ 239 w 239"/>
                <a:gd name="T3" fmla="*/ 227 h 227"/>
                <a:gd name="T4" fmla="*/ 212 w 239"/>
                <a:gd name="T5" fmla="*/ 227 h 227"/>
                <a:gd name="T6" fmla="*/ 0 w 239"/>
                <a:gd name="T7" fmla="*/ 41 h 227"/>
                <a:gd name="T8" fmla="*/ 146 w 239"/>
                <a:gd name="T9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27">
                  <a:moveTo>
                    <a:pt x="146" y="0"/>
                  </a:moveTo>
                  <a:lnTo>
                    <a:pt x="239" y="227"/>
                  </a:lnTo>
                  <a:lnTo>
                    <a:pt x="212" y="227"/>
                  </a:lnTo>
                  <a:lnTo>
                    <a:pt x="0" y="41"/>
                  </a:lnTo>
                  <a:lnTo>
                    <a:pt x="146" y="0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71" name="Freeform 723"/>
            <p:cNvSpPr>
              <a:spLocks/>
            </p:cNvSpPr>
            <p:nvPr/>
          </p:nvSpPr>
          <p:spPr bwMode="auto">
            <a:xfrm>
              <a:off x="3131" y="1115"/>
              <a:ext cx="297" cy="125"/>
            </a:xfrm>
            <a:custGeom>
              <a:avLst/>
              <a:gdLst>
                <a:gd name="T0" fmla="*/ 425 w 425"/>
                <a:gd name="T1" fmla="*/ 173 h 252"/>
                <a:gd name="T2" fmla="*/ 107 w 425"/>
                <a:gd name="T3" fmla="*/ 252 h 252"/>
                <a:gd name="T4" fmla="*/ 0 w 425"/>
                <a:gd name="T5" fmla="*/ 146 h 252"/>
                <a:gd name="T6" fmla="*/ 213 w 425"/>
                <a:gd name="T7" fmla="*/ 0 h 252"/>
                <a:gd name="T8" fmla="*/ 425 w 425"/>
                <a:gd name="T9" fmla="*/ 17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252">
                  <a:moveTo>
                    <a:pt x="425" y="173"/>
                  </a:moveTo>
                  <a:lnTo>
                    <a:pt x="107" y="252"/>
                  </a:lnTo>
                  <a:lnTo>
                    <a:pt x="0" y="146"/>
                  </a:lnTo>
                  <a:lnTo>
                    <a:pt x="213" y="0"/>
                  </a:lnTo>
                  <a:lnTo>
                    <a:pt x="425" y="173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72" name="Freeform 724"/>
            <p:cNvSpPr>
              <a:spLocks/>
            </p:cNvSpPr>
            <p:nvPr/>
          </p:nvSpPr>
          <p:spPr bwMode="auto">
            <a:xfrm>
              <a:off x="2462" y="1200"/>
              <a:ext cx="261" cy="113"/>
            </a:xfrm>
            <a:custGeom>
              <a:avLst/>
              <a:gdLst>
                <a:gd name="T0" fmla="*/ 66 w 371"/>
                <a:gd name="T1" fmla="*/ 0 h 225"/>
                <a:gd name="T2" fmla="*/ 371 w 371"/>
                <a:gd name="T3" fmla="*/ 79 h 225"/>
                <a:gd name="T4" fmla="*/ 332 w 371"/>
                <a:gd name="T5" fmla="*/ 198 h 225"/>
                <a:gd name="T6" fmla="*/ 0 w 371"/>
                <a:gd name="T7" fmla="*/ 225 h 225"/>
                <a:gd name="T8" fmla="*/ 66 w 371"/>
                <a:gd name="T9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1" h="225">
                  <a:moveTo>
                    <a:pt x="66" y="0"/>
                  </a:moveTo>
                  <a:lnTo>
                    <a:pt x="371" y="79"/>
                  </a:lnTo>
                  <a:lnTo>
                    <a:pt x="332" y="198"/>
                  </a:lnTo>
                  <a:lnTo>
                    <a:pt x="0" y="225"/>
                  </a:lnTo>
                  <a:lnTo>
                    <a:pt x="66" y="0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73" name="Freeform 725"/>
            <p:cNvSpPr>
              <a:spLocks/>
            </p:cNvSpPr>
            <p:nvPr/>
          </p:nvSpPr>
          <p:spPr bwMode="auto">
            <a:xfrm>
              <a:off x="2974" y="1168"/>
              <a:ext cx="157" cy="112"/>
            </a:xfrm>
            <a:custGeom>
              <a:avLst/>
              <a:gdLst>
                <a:gd name="T0" fmla="*/ 225 w 225"/>
                <a:gd name="T1" fmla="*/ 41 h 227"/>
                <a:gd name="T2" fmla="*/ 27 w 225"/>
                <a:gd name="T3" fmla="*/ 227 h 227"/>
                <a:gd name="T4" fmla="*/ 0 w 225"/>
                <a:gd name="T5" fmla="*/ 227 h 227"/>
                <a:gd name="T6" fmla="*/ 80 w 225"/>
                <a:gd name="T7" fmla="*/ 0 h 227"/>
                <a:gd name="T8" fmla="*/ 225 w 225"/>
                <a:gd name="T9" fmla="*/ 4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227">
                  <a:moveTo>
                    <a:pt x="225" y="41"/>
                  </a:moveTo>
                  <a:lnTo>
                    <a:pt x="27" y="227"/>
                  </a:lnTo>
                  <a:lnTo>
                    <a:pt x="0" y="227"/>
                  </a:lnTo>
                  <a:lnTo>
                    <a:pt x="80" y="0"/>
                  </a:lnTo>
                  <a:lnTo>
                    <a:pt x="225" y="41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74" name="Freeform 726"/>
            <p:cNvSpPr>
              <a:spLocks/>
            </p:cNvSpPr>
            <p:nvPr/>
          </p:nvSpPr>
          <p:spPr bwMode="auto">
            <a:xfrm>
              <a:off x="3428" y="1161"/>
              <a:ext cx="512" cy="217"/>
            </a:xfrm>
            <a:custGeom>
              <a:avLst/>
              <a:gdLst>
                <a:gd name="T0" fmla="*/ 728 w 728"/>
                <a:gd name="T1" fmla="*/ 437 h 437"/>
                <a:gd name="T2" fmla="*/ 66 w 728"/>
                <a:gd name="T3" fmla="*/ 305 h 437"/>
                <a:gd name="T4" fmla="*/ 0 w 728"/>
                <a:gd name="T5" fmla="*/ 80 h 437"/>
                <a:gd name="T6" fmla="*/ 582 w 728"/>
                <a:gd name="T7" fmla="*/ 0 h 437"/>
                <a:gd name="T8" fmla="*/ 728 w 728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8" h="437">
                  <a:moveTo>
                    <a:pt x="728" y="437"/>
                  </a:moveTo>
                  <a:lnTo>
                    <a:pt x="66" y="305"/>
                  </a:lnTo>
                  <a:lnTo>
                    <a:pt x="0" y="80"/>
                  </a:lnTo>
                  <a:lnTo>
                    <a:pt x="582" y="0"/>
                  </a:lnTo>
                  <a:lnTo>
                    <a:pt x="728" y="437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75" name="Freeform 727"/>
            <p:cNvSpPr>
              <a:spLocks/>
            </p:cNvSpPr>
            <p:nvPr/>
          </p:nvSpPr>
          <p:spPr bwMode="auto">
            <a:xfrm>
              <a:off x="1989" y="1313"/>
              <a:ext cx="521" cy="276"/>
            </a:xfrm>
            <a:custGeom>
              <a:avLst/>
              <a:gdLst>
                <a:gd name="T0" fmla="*/ 0 w 741"/>
                <a:gd name="T1" fmla="*/ 132 h 555"/>
                <a:gd name="T2" fmla="*/ 675 w 741"/>
                <a:gd name="T3" fmla="*/ 0 h 555"/>
                <a:gd name="T4" fmla="*/ 741 w 741"/>
                <a:gd name="T5" fmla="*/ 225 h 555"/>
                <a:gd name="T6" fmla="*/ 146 w 741"/>
                <a:gd name="T7" fmla="*/ 555 h 555"/>
                <a:gd name="T8" fmla="*/ 0 w 741"/>
                <a:gd name="T9" fmla="*/ 132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1" h="555">
                  <a:moveTo>
                    <a:pt x="0" y="132"/>
                  </a:moveTo>
                  <a:lnTo>
                    <a:pt x="675" y="0"/>
                  </a:lnTo>
                  <a:lnTo>
                    <a:pt x="741" y="225"/>
                  </a:lnTo>
                  <a:lnTo>
                    <a:pt x="146" y="555"/>
                  </a:lnTo>
                  <a:lnTo>
                    <a:pt x="0" y="132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76" name="Freeform 728"/>
            <p:cNvSpPr>
              <a:spLocks/>
            </p:cNvSpPr>
            <p:nvPr/>
          </p:nvSpPr>
          <p:spPr bwMode="auto">
            <a:xfrm>
              <a:off x="1236" y="3218"/>
              <a:ext cx="1133" cy="552"/>
            </a:xfrm>
            <a:custGeom>
              <a:avLst/>
              <a:gdLst>
                <a:gd name="T0" fmla="*/ 0 w 1616"/>
                <a:gd name="T1" fmla="*/ 570 h 1113"/>
                <a:gd name="T2" fmla="*/ 107 w 1616"/>
                <a:gd name="T3" fmla="*/ 0 h 1113"/>
                <a:gd name="T4" fmla="*/ 1616 w 1616"/>
                <a:gd name="T5" fmla="*/ 531 h 1113"/>
                <a:gd name="T6" fmla="*/ 1576 w 1616"/>
                <a:gd name="T7" fmla="*/ 1113 h 1113"/>
                <a:gd name="T8" fmla="*/ 0 w 1616"/>
                <a:gd name="T9" fmla="*/ 570 h 1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6" h="1113">
                  <a:moveTo>
                    <a:pt x="0" y="570"/>
                  </a:moveTo>
                  <a:lnTo>
                    <a:pt x="107" y="0"/>
                  </a:lnTo>
                  <a:lnTo>
                    <a:pt x="1616" y="531"/>
                  </a:lnTo>
                  <a:lnTo>
                    <a:pt x="1576" y="1113"/>
                  </a:lnTo>
                  <a:lnTo>
                    <a:pt x="0" y="570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77" name="Freeform 729"/>
            <p:cNvSpPr>
              <a:spLocks/>
            </p:cNvSpPr>
            <p:nvPr/>
          </p:nvSpPr>
          <p:spPr bwMode="auto">
            <a:xfrm>
              <a:off x="4618" y="2772"/>
              <a:ext cx="818" cy="728"/>
            </a:xfrm>
            <a:custGeom>
              <a:avLst/>
              <a:gdLst>
                <a:gd name="T0" fmla="*/ 105 w 1165"/>
                <a:gd name="T1" fmla="*/ 1470 h 1470"/>
                <a:gd name="T2" fmla="*/ 0 w 1165"/>
                <a:gd name="T3" fmla="*/ 900 h 1470"/>
                <a:gd name="T4" fmla="*/ 1006 w 1165"/>
                <a:gd name="T5" fmla="*/ 0 h 1470"/>
                <a:gd name="T6" fmla="*/ 1165 w 1165"/>
                <a:gd name="T7" fmla="*/ 530 h 1470"/>
                <a:gd name="T8" fmla="*/ 105 w 1165"/>
                <a:gd name="T9" fmla="*/ 1470 h 1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5" h="1470">
                  <a:moveTo>
                    <a:pt x="105" y="1470"/>
                  </a:moveTo>
                  <a:lnTo>
                    <a:pt x="0" y="900"/>
                  </a:lnTo>
                  <a:lnTo>
                    <a:pt x="1006" y="0"/>
                  </a:lnTo>
                  <a:lnTo>
                    <a:pt x="1165" y="530"/>
                  </a:lnTo>
                  <a:lnTo>
                    <a:pt x="105" y="1470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78" name="Freeform 730"/>
            <p:cNvSpPr>
              <a:spLocks/>
            </p:cNvSpPr>
            <p:nvPr/>
          </p:nvSpPr>
          <p:spPr bwMode="auto">
            <a:xfrm>
              <a:off x="2992" y="1188"/>
              <a:ext cx="215" cy="98"/>
            </a:xfrm>
            <a:custGeom>
              <a:avLst/>
              <a:gdLst>
                <a:gd name="T0" fmla="*/ 305 w 305"/>
                <a:gd name="T1" fmla="*/ 106 h 198"/>
                <a:gd name="T2" fmla="*/ 0 w 305"/>
                <a:gd name="T3" fmla="*/ 198 h 198"/>
                <a:gd name="T4" fmla="*/ 0 w 305"/>
                <a:gd name="T5" fmla="*/ 186 h 198"/>
                <a:gd name="T6" fmla="*/ 198 w 305"/>
                <a:gd name="T7" fmla="*/ 0 h 198"/>
                <a:gd name="T8" fmla="*/ 305 w 305"/>
                <a:gd name="T9" fmla="*/ 10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198">
                  <a:moveTo>
                    <a:pt x="305" y="106"/>
                  </a:moveTo>
                  <a:lnTo>
                    <a:pt x="0" y="198"/>
                  </a:lnTo>
                  <a:lnTo>
                    <a:pt x="0" y="186"/>
                  </a:lnTo>
                  <a:lnTo>
                    <a:pt x="198" y="0"/>
                  </a:lnTo>
                  <a:lnTo>
                    <a:pt x="305" y="106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79" name="Freeform 731"/>
            <p:cNvSpPr>
              <a:spLocks/>
            </p:cNvSpPr>
            <p:nvPr/>
          </p:nvSpPr>
          <p:spPr bwMode="auto">
            <a:xfrm>
              <a:off x="2695" y="1240"/>
              <a:ext cx="242" cy="60"/>
            </a:xfrm>
            <a:custGeom>
              <a:avLst/>
              <a:gdLst>
                <a:gd name="T0" fmla="*/ 39 w 344"/>
                <a:gd name="T1" fmla="*/ 0 h 119"/>
                <a:gd name="T2" fmla="*/ 344 w 344"/>
                <a:gd name="T3" fmla="*/ 92 h 119"/>
                <a:gd name="T4" fmla="*/ 344 w 344"/>
                <a:gd name="T5" fmla="*/ 105 h 119"/>
                <a:gd name="T6" fmla="*/ 0 w 344"/>
                <a:gd name="T7" fmla="*/ 119 h 119"/>
                <a:gd name="T8" fmla="*/ 39 w 344"/>
                <a:gd name="T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4" h="119">
                  <a:moveTo>
                    <a:pt x="39" y="0"/>
                  </a:moveTo>
                  <a:lnTo>
                    <a:pt x="344" y="92"/>
                  </a:lnTo>
                  <a:lnTo>
                    <a:pt x="344" y="105"/>
                  </a:lnTo>
                  <a:lnTo>
                    <a:pt x="0" y="119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80" name="Freeform 732"/>
            <p:cNvSpPr>
              <a:spLocks/>
            </p:cNvSpPr>
            <p:nvPr/>
          </p:nvSpPr>
          <p:spPr bwMode="auto">
            <a:xfrm>
              <a:off x="3207" y="1200"/>
              <a:ext cx="269" cy="113"/>
            </a:xfrm>
            <a:custGeom>
              <a:avLst/>
              <a:gdLst>
                <a:gd name="T0" fmla="*/ 384 w 384"/>
                <a:gd name="T1" fmla="*/ 225 h 225"/>
                <a:gd name="T2" fmla="*/ 40 w 384"/>
                <a:gd name="T3" fmla="*/ 198 h 225"/>
                <a:gd name="T4" fmla="*/ 0 w 384"/>
                <a:gd name="T5" fmla="*/ 79 h 225"/>
                <a:gd name="T6" fmla="*/ 318 w 384"/>
                <a:gd name="T7" fmla="*/ 0 h 225"/>
                <a:gd name="T8" fmla="*/ 384 w 384"/>
                <a:gd name="T9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225">
                  <a:moveTo>
                    <a:pt x="384" y="225"/>
                  </a:moveTo>
                  <a:lnTo>
                    <a:pt x="40" y="198"/>
                  </a:lnTo>
                  <a:lnTo>
                    <a:pt x="0" y="79"/>
                  </a:lnTo>
                  <a:lnTo>
                    <a:pt x="318" y="0"/>
                  </a:lnTo>
                  <a:lnTo>
                    <a:pt x="384" y="225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81" name="Freeform 733"/>
            <p:cNvSpPr>
              <a:spLocks/>
            </p:cNvSpPr>
            <p:nvPr/>
          </p:nvSpPr>
          <p:spPr bwMode="auto">
            <a:xfrm>
              <a:off x="2462" y="1300"/>
              <a:ext cx="261" cy="124"/>
            </a:xfrm>
            <a:custGeom>
              <a:avLst/>
              <a:gdLst>
                <a:gd name="T0" fmla="*/ 0 w 371"/>
                <a:gd name="T1" fmla="*/ 27 h 252"/>
                <a:gd name="T2" fmla="*/ 332 w 371"/>
                <a:gd name="T3" fmla="*/ 0 h 252"/>
                <a:gd name="T4" fmla="*/ 371 w 371"/>
                <a:gd name="T5" fmla="*/ 120 h 252"/>
                <a:gd name="T6" fmla="*/ 66 w 371"/>
                <a:gd name="T7" fmla="*/ 252 h 252"/>
                <a:gd name="T8" fmla="*/ 0 w 371"/>
                <a:gd name="T9" fmla="*/ 2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1" h="252">
                  <a:moveTo>
                    <a:pt x="0" y="27"/>
                  </a:moveTo>
                  <a:lnTo>
                    <a:pt x="332" y="0"/>
                  </a:lnTo>
                  <a:lnTo>
                    <a:pt x="371" y="120"/>
                  </a:lnTo>
                  <a:lnTo>
                    <a:pt x="66" y="252"/>
                  </a:lnTo>
                  <a:lnTo>
                    <a:pt x="0" y="27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82" name="Freeform 734"/>
            <p:cNvSpPr>
              <a:spLocks/>
            </p:cNvSpPr>
            <p:nvPr/>
          </p:nvSpPr>
          <p:spPr bwMode="auto">
            <a:xfrm>
              <a:off x="1042" y="2009"/>
              <a:ext cx="789" cy="612"/>
            </a:xfrm>
            <a:custGeom>
              <a:avLst/>
              <a:gdLst>
                <a:gd name="T0" fmla="*/ 0 w 1125"/>
                <a:gd name="T1" fmla="*/ 490 h 1232"/>
                <a:gd name="T2" fmla="*/ 436 w 1125"/>
                <a:gd name="T3" fmla="*/ 0 h 1232"/>
                <a:gd name="T4" fmla="*/ 1125 w 1125"/>
                <a:gd name="T5" fmla="*/ 609 h 1232"/>
                <a:gd name="T6" fmla="*/ 820 w 1125"/>
                <a:gd name="T7" fmla="*/ 1232 h 1232"/>
                <a:gd name="T8" fmla="*/ 0 w 1125"/>
                <a:gd name="T9" fmla="*/ 490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5" h="1232">
                  <a:moveTo>
                    <a:pt x="0" y="490"/>
                  </a:moveTo>
                  <a:lnTo>
                    <a:pt x="436" y="0"/>
                  </a:lnTo>
                  <a:lnTo>
                    <a:pt x="1125" y="609"/>
                  </a:lnTo>
                  <a:lnTo>
                    <a:pt x="820" y="1232"/>
                  </a:lnTo>
                  <a:lnTo>
                    <a:pt x="0" y="490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83" name="Freeform 735"/>
            <p:cNvSpPr>
              <a:spLocks/>
            </p:cNvSpPr>
            <p:nvPr/>
          </p:nvSpPr>
          <p:spPr bwMode="auto">
            <a:xfrm>
              <a:off x="2343" y="3908"/>
              <a:ext cx="1252" cy="125"/>
            </a:xfrm>
            <a:custGeom>
              <a:avLst/>
              <a:gdLst>
                <a:gd name="T0" fmla="*/ 0 w 1788"/>
                <a:gd name="T1" fmla="*/ 252 h 252"/>
                <a:gd name="T2" fmla="*/ 0 w 1788"/>
                <a:gd name="T3" fmla="*/ 0 h 252"/>
                <a:gd name="T4" fmla="*/ 1775 w 1788"/>
                <a:gd name="T5" fmla="*/ 0 h 252"/>
                <a:gd name="T6" fmla="*/ 1788 w 1788"/>
                <a:gd name="T7" fmla="*/ 252 h 252"/>
                <a:gd name="T8" fmla="*/ 0 w 1788"/>
                <a:gd name="T9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8" h="252">
                  <a:moveTo>
                    <a:pt x="0" y="252"/>
                  </a:moveTo>
                  <a:lnTo>
                    <a:pt x="0" y="0"/>
                  </a:lnTo>
                  <a:lnTo>
                    <a:pt x="1775" y="0"/>
                  </a:lnTo>
                  <a:lnTo>
                    <a:pt x="1788" y="252"/>
                  </a:lnTo>
                  <a:lnTo>
                    <a:pt x="0" y="252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84" name="Freeform 736"/>
            <p:cNvSpPr>
              <a:spLocks/>
            </p:cNvSpPr>
            <p:nvPr/>
          </p:nvSpPr>
          <p:spPr bwMode="auto">
            <a:xfrm>
              <a:off x="3587" y="3632"/>
              <a:ext cx="1133" cy="401"/>
            </a:xfrm>
            <a:custGeom>
              <a:avLst/>
              <a:gdLst>
                <a:gd name="T0" fmla="*/ 13 w 1616"/>
                <a:gd name="T1" fmla="*/ 807 h 807"/>
                <a:gd name="T2" fmla="*/ 0 w 1616"/>
                <a:gd name="T3" fmla="*/ 555 h 807"/>
                <a:gd name="T4" fmla="*/ 1616 w 1616"/>
                <a:gd name="T5" fmla="*/ 0 h 807"/>
                <a:gd name="T6" fmla="*/ 1616 w 1616"/>
                <a:gd name="T7" fmla="*/ 251 h 807"/>
                <a:gd name="T8" fmla="*/ 13 w 1616"/>
                <a:gd name="T9" fmla="*/ 80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6" h="807">
                  <a:moveTo>
                    <a:pt x="13" y="807"/>
                  </a:moveTo>
                  <a:lnTo>
                    <a:pt x="0" y="555"/>
                  </a:lnTo>
                  <a:lnTo>
                    <a:pt x="1616" y="0"/>
                  </a:lnTo>
                  <a:lnTo>
                    <a:pt x="1616" y="251"/>
                  </a:lnTo>
                  <a:lnTo>
                    <a:pt x="13" y="807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85" name="Freeform 737"/>
            <p:cNvSpPr>
              <a:spLocks/>
            </p:cNvSpPr>
            <p:nvPr/>
          </p:nvSpPr>
          <p:spPr bwMode="auto">
            <a:xfrm>
              <a:off x="4590" y="1614"/>
              <a:ext cx="520" cy="638"/>
            </a:xfrm>
            <a:custGeom>
              <a:avLst/>
              <a:gdLst>
                <a:gd name="T0" fmla="*/ 437 w 741"/>
                <a:gd name="T1" fmla="*/ 1284 h 1284"/>
                <a:gd name="T2" fmla="*/ 0 w 741"/>
                <a:gd name="T3" fmla="*/ 794 h 1284"/>
                <a:gd name="T4" fmla="*/ 265 w 741"/>
                <a:gd name="T5" fmla="*/ 0 h 1284"/>
                <a:gd name="T6" fmla="*/ 741 w 741"/>
                <a:gd name="T7" fmla="*/ 344 h 1284"/>
                <a:gd name="T8" fmla="*/ 437 w 741"/>
                <a:gd name="T9" fmla="*/ 1284 h 1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1" h="1284">
                  <a:moveTo>
                    <a:pt x="437" y="1284"/>
                  </a:moveTo>
                  <a:lnTo>
                    <a:pt x="0" y="794"/>
                  </a:lnTo>
                  <a:lnTo>
                    <a:pt x="265" y="0"/>
                  </a:lnTo>
                  <a:lnTo>
                    <a:pt x="741" y="344"/>
                  </a:lnTo>
                  <a:lnTo>
                    <a:pt x="437" y="1284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86" name="Freeform 738"/>
            <p:cNvSpPr>
              <a:spLocks/>
            </p:cNvSpPr>
            <p:nvPr/>
          </p:nvSpPr>
          <p:spPr bwMode="auto">
            <a:xfrm>
              <a:off x="2992" y="1240"/>
              <a:ext cx="241" cy="60"/>
            </a:xfrm>
            <a:custGeom>
              <a:avLst/>
              <a:gdLst>
                <a:gd name="T0" fmla="*/ 345 w 345"/>
                <a:gd name="T1" fmla="*/ 119 h 119"/>
                <a:gd name="T2" fmla="*/ 14 w 345"/>
                <a:gd name="T3" fmla="*/ 105 h 119"/>
                <a:gd name="T4" fmla="*/ 0 w 345"/>
                <a:gd name="T5" fmla="*/ 92 h 119"/>
                <a:gd name="T6" fmla="*/ 305 w 345"/>
                <a:gd name="T7" fmla="*/ 0 h 119"/>
                <a:gd name="T8" fmla="*/ 345 w 345"/>
                <a:gd name="T9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5" h="119">
                  <a:moveTo>
                    <a:pt x="345" y="119"/>
                  </a:moveTo>
                  <a:lnTo>
                    <a:pt x="14" y="105"/>
                  </a:lnTo>
                  <a:lnTo>
                    <a:pt x="0" y="92"/>
                  </a:lnTo>
                  <a:lnTo>
                    <a:pt x="305" y="0"/>
                  </a:lnTo>
                  <a:lnTo>
                    <a:pt x="345" y="119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87" name="Freeform 739"/>
            <p:cNvSpPr>
              <a:spLocks/>
            </p:cNvSpPr>
            <p:nvPr/>
          </p:nvSpPr>
          <p:spPr bwMode="auto">
            <a:xfrm>
              <a:off x="2695" y="1293"/>
              <a:ext cx="242" cy="65"/>
            </a:xfrm>
            <a:custGeom>
              <a:avLst/>
              <a:gdLst>
                <a:gd name="T0" fmla="*/ 0 w 344"/>
                <a:gd name="T1" fmla="*/ 14 h 134"/>
                <a:gd name="T2" fmla="*/ 344 w 344"/>
                <a:gd name="T3" fmla="*/ 0 h 134"/>
                <a:gd name="T4" fmla="*/ 344 w 344"/>
                <a:gd name="T5" fmla="*/ 14 h 134"/>
                <a:gd name="T6" fmla="*/ 39 w 344"/>
                <a:gd name="T7" fmla="*/ 134 h 134"/>
                <a:gd name="T8" fmla="*/ 0 w 344"/>
                <a:gd name="T9" fmla="*/ 1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4" h="134">
                  <a:moveTo>
                    <a:pt x="0" y="14"/>
                  </a:moveTo>
                  <a:lnTo>
                    <a:pt x="344" y="0"/>
                  </a:lnTo>
                  <a:lnTo>
                    <a:pt x="344" y="14"/>
                  </a:lnTo>
                  <a:lnTo>
                    <a:pt x="39" y="134"/>
                  </a:lnTo>
                  <a:lnTo>
                    <a:pt x="0" y="14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88" name="Freeform 740"/>
            <p:cNvSpPr>
              <a:spLocks/>
            </p:cNvSpPr>
            <p:nvPr/>
          </p:nvSpPr>
          <p:spPr bwMode="auto">
            <a:xfrm>
              <a:off x="2723" y="1300"/>
              <a:ext cx="223" cy="104"/>
            </a:xfrm>
            <a:custGeom>
              <a:avLst/>
              <a:gdLst>
                <a:gd name="T0" fmla="*/ 0 w 318"/>
                <a:gd name="T1" fmla="*/ 120 h 211"/>
                <a:gd name="T2" fmla="*/ 305 w 318"/>
                <a:gd name="T3" fmla="*/ 0 h 211"/>
                <a:gd name="T4" fmla="*/ 318 w 318"/>
                <a:gd name="T5" fmla="*/ 13 h 211"/>
                <a:gd name="T6" fmla="*/ 106 w 318"/>
                <a:gd name="T7" fmla="*/ 211 h 211"/>
                <a:gd name="T8" fmla="*/ 0 w 318"/>
                <a:gd name="T9" fmla="*/ 12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11">
                  <a:moveTo>
                    <a:pt x="0" y="120"/>
                  </a:moveTo>
                  <a:lnTo>
                    <a:pt x="305" y="0"/>
                  </a:lnTo>
                  <a:lnTo>
                    <a:pt x="318" y="13"/>
                  </a:lnTo>
                  <a:lnTo>
                    <a:pt x="106" y="211"/>
                  </a:lnTo>
                  <a:lnTo>
                    <a:pt x="0" y="120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89" name="Freeform 741"/>
            <p:cNvSpPr>
              <a:spLocks/>
            </p:cNvSpPr>
            <p:nvPr/>
          </p:nvSpPr>
          <p:spPr bwMode="auto">
            <a:xfrm>
              <a:off x="2992" y="1293"/>
              <a:ext cx="241" cy="65"/>
            </a:xfrm>
            <a:custGeom>
              <a:avLst/>
              <a:gdLst>
                <a:gd name="T0" fmla="*/ 305 w 345"/>
                <a:gd name="T1" fmla="*/ 134 h 134"/>
                <a:gd name="T2" fmla="*/ 0 w 345"/>
                <a:gd name="T3" fmla="*/ 14 h 134"/>
                <a:gd name="T4" fmla="*/ 14 w 345"/>
                <a:gd name="T5" fmla="*/ 0 h 134"/>
                <a:gd name="T6" fmla="*/ 345 w 345"/>
                <a:gd name="T7" fmla="*/ 14 h 134"/>
                <a:gd name="T8" fmla="*/ 305 w 345"/>
                <a:gd name="T9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5" h="134">
                  <a:moveTo>
                    <a:pt x="305" y="134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345" y="14"/>
                  </a:lnTo>
                  <a:lnTo>
                    <a:pt x="305" y="134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90" name="Freeform 742"/>
            <p:cNvSpPr>
              <a:spLocks/>
            </p:cNvSpPr>
            <p:nvPr/>
          </p:nvSpPr>
          <p:spPr bwMode="auto">
            <a:xfrm>
              <a:off x="1348" y="1782"/>
              <a:ext cx="734" cy="529"/>
            </a:xfrm>
            <a:custGeom>
              <a:avLst/>
              <a:gdLst>
                <a:gd name="T0" fmla="*/ 0 w 734"/>
                <a:gd name="T1" fmla="*/ 227 h 529"/>
                <a:gd name="T2" fmla="*/ 349 w 734"/>
                <a:gd name="T3" fmla="*/ 0 h 529"/>
                <a:gd name="T4" fmla="*/ 734 w 734"/>
                <a:gd name="T5" fmla="*/ 247 h 529"/>
                <a:gd name="T6" fmla="*/ 483 w 734"/>
                <a:gd name="T7" fmla="*/ 529 h 529"/>
                <a:gd name="T8" fmla="*/ 0 w 734"/>
                <a:gd name="T9" fmla="*/ 227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4" h="529">
                  <a:moveTo>
                    <a:pt x="0" y="227"/>
                  </a:moveTo>
                  <a:lnTo>
                    <a:pt x="349" y="0"/>
                  </a:lnTo>
                  <a:lnTo>
                    <a:pt x="734" y="247"/>
                  </a:lnTo>
                  <a:lnTo>
                    <a:pt x="483" y="529"/>
                  </a:lnTo>
                  <a:lnTo>
                    <a:pt x="0" y="227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91" name="Freeform 743"/>
            <p:cNvSpPr>
              <a:spLocks/>
            </p:cNvSpPr>
            <p:nvPr/>
          </p:nvSpPr>
          <p:spPr bwMode="auto">
            <a:xfrm>
              <a:off x="4236" y="1483"/>
              <a:ext cx="539" cy="526"/>
            </a:xfrm>
            <a:custGeom>
              <a:avLst/>
              <a:gdLst>
                <a:gd name="T0" fmla="*/ 503 w 768"/>
                <a:gd name="T1" fmla="*/ 1060 h 1060"/>
                <a:gd name="T2" fmla="*/ 0 w 768"/>
                <a:gd name="T3" fmla="*/ 610 h 1060"/>
                <a:gd name="T4" fmla="*/ 198 w 768"/>
                <a:gd name="T5" fmla="*/ 0 h 1060"/>
                <a:gd name="T6" fmla="*/ 768 w 768"/>
                <a:gd name="T7" fmla="*/ 266 h 1060"/>
                <a:gd name="T8" fmla="*/ 503 w 768"/>
                <a:gd name="T9" fmla="*/ 1060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8" h="1060">
                  <a:moveTo>
                    <a:pt x="503" y="1060"/>
                  </a:moveTo>
                  <a:lnTo>
                    <a:pt x="0" y="610"/>
                  </a:lnTo>
                  <a:lnTo>
                    <a:pt x="198" y="0"/>
                  </a:lnTo>
                  <a:lnTo>
                    <a:pt x="768" y="266"/>
                  </a:lnTo>
                  <a:lnTo>
                    <a:pt x="503" y="1060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92" name="Freeform 744"/>
            <p:cNvSpPr>
              <a:spLocks/>
            </p:cNvSpPr>
            <p:nvPr/>
          </p:nvSpPr>
          <p:spPr bwMode="auto">
            <a:xfrm>
              <a:off x="2510" y="1358"/>
              <a:ext cx="287" cy="151"/>
            </a:xfrm>
            <a:custGeom>
              <a:avLst/>
              <a:gdLst>
                <a:gd name="T0" fmla="*/ 0 w 411"/>
                <a:gd name="T1" fmla="*/ 132 h 304"/>
                <a:gd name="T2" fmla="*/ 305 w 411"/>
                <a:gd name="T3" fmla="*/ 0 h 304"/>
                <a:gd name="T4" fmla="*/ 411 w 411"/>
                <a:gd name="T5" fmla="*/ 91 h 304"/>
                <a:gd name="T6" fmla="*/ 200 w 411"/>
                <a:gd name="T7" fmla="*/ 304 h 304"/>
                <a:gd name="T8" fmla="*/ 0 w 411"/>
                <a:gd name="T9" fmla="*/ 132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1" h="304">
                  <a:moveTo>
                    <a:pt x="0" y="132"/>
                  </a:moveTo>
                  <a:lnTo>
                    <a:pt x="305" y="0"/>
                  </a:lnTo>
                  <a:lnTo>
                    <a:pt x="411" y="91"/>
                  </a:lnTo>
                  <a:lnTo>
                    <a:pt x="200" y="304"/>
                  </a:lnTo>
                  <a:lnTo>
                    <a:pt x="0" y="132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93" name="Freeform 745"/>
            <p:cNvSpPr>
              <a:spLocks/>
            </p:cNvSpPr>
            <p:nvPr/>
          </p:nvSpPr>
          <p:spPr bwMode="auto">
            <a:xfrm>
              <a:off x="3207" y="1300"/>
              <a:ext cx="269" cy="124"/>
            </a:xfrm>
            <a:custGeom>
              <a:avLst/>
              <a:gdLst>
                <a:gd name="T0" fmla="*/ 318 w 384"/>
                <a:gd name="T1" fmla="*/ 252 h 252"/>
                <a:gd name="T2" fmla="*/ 0 w 384"/>
                <a:gd name="T3" fmla="*/ 120 h 252"/>
                <a:gd name="T4" fmla="*/ 40 w 384"/>
                <a:gd name="T5" fmla="*/ 0 h 252"/>
                <a:gd name="T6" fmla="*/ 384 w 384"/>
                <a:gd name="T7" fmla="*/ 27 h 252"/>
                <a:gd name="T8" fmla="*/ 318 w 384"/>
                <a:gd name="T9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252">
                  <a:moveTo>
                    <a:pt x="318" y="252"/>
                  </a:moveTo>
                  <a:lnTo>
                    <a:pt x="0" y="120"/>
                  </a:lnTo>
                  <a:lnTo>
                    <a:pt x="40" y="0"/>
                  </a:lnTo>
                  <a:lnTo>
                    <a:pt x="384" y="27"/>
                  </a:lnTo>
                  <a:lnTo>
                    <a:pt x="318" y="252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94" name="Rectangle 746"/>
            <p:cNvSpPr>
              <a:spLocks noChangeArrowheads="1"/>
            </p:cNvSpPr>
            <p:nvPr/>
          </p:nvSpPr>
          <p:spPr bwMode="auto">
            <a:xfrm>
              <a:off x="2343" y="3770"/>
              <a:ext cx="1244" cy="138"/>
            </a:xfrm>
            <a:prstGeom prst="rect">
              <a:avLst/>
            </a:prstGeom>
            <a:noFill/>
            <a:ln w="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95" name="Freeform 747"/>
            <p:cNvSpPr>
              <a:spLocks/>
            </p:cNvSpPr>
            <p:nvPr/>
          </p:nvSpPr>
          <p:spPr bwMode="auto">
            <a:xfrm>
              <a:off x="3587" y="3500"/>
              <a:ext cx="1133" cy="408"/>
            </a:xfrm>
            <a:custGeom>
              <a:avLst/>
              <a:gdLst>
                <a:gd name="T0" fmla="*/ 0 w 1616"/>
                <a:gd name="T1" fmla="*/ 821 h 821"/>
                <a:gd name="T2" fmla="*/ 0 w 1616"/>
                <a:gd name="T3" fmla="*/ 543 h 821"/>
                <a:gd name="T4" fmla="*/ 1575 w 1616"/>
                <a:gd name="T5" fmla="*/ 0 h 821"/>
                <a:gd name="T6" fmla="*/ 1616 w 1616"/>
                <a:gd name="T7" fmla="*/ 266 h 821"/>
                <a:gd name="T8" fmla="*/ 0 w 1616"/>
                <a:gd name="T9" fmla="*/ 821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6" h="821">
                  <a:moveTo>
                    <a:pt x="0" y="821"/>
                  </a:moveTo>
                  <a:lnTo>
                    <a:pt x="0" y="543"/>
                  </a:lnTo>
                  <a:lnTo>
                    <a:pt x="1575" y="0"/>
                  </a:lnTo>
                  <a:lnTo>
                    <a:pt x="1616" y="266"/>
                  </a:lnTo>
                  <a:lnTo>
                    <a:pt x="0" y="821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96" name="Freeform 748"/>
            <p:cNvSpPr>
              <a:spLocks/>
            </p:cNvSpPr>
            <p:nvPr/>
          </p:nvSpPr>
          <p:spPr bwMode="auto">
            <a:xfrm>
              <a:off x="2797" y="1306"/>
              <a:ext cx="167" cy="125"/>
            </a:xfrm>
            <a:custGeom>
              <a:avLst/>
              <a:gdLst>
                <a:gd name="T0" fmla="*/ 0 w 239"/>
                <a:gd name="T1" fmla="*/ 198 h 252"/>
                <a:gd name="T2" fmla="*/ 212 w 239"/>
                <a:gd name="T3" fmla="*/ 0 h 252"/>
                <a:gd name="T4" fmla="*/ 239 w 239"/>
                <a:gd name="T5" fmla="*/ 0 h 252"/>
                <a:gd name="T6" fmla="*/ 146 w 239"/>
                <a:gd name="T7" fmla="*/ 252 h 252"/>
                <a:gd name="T8" fmla="*/ 0 w 239"/>
                <a:gd name="T9" fmla="*/ 198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52">
                  <a:moveTo>
                    <a:pt x="0" y="198"/>
                  </a:moveTo>
                  <a:lnTo>
                    <a:pt x="212" y="0"/>
                  </a:lnTo>
                  <a:lnTo>
                    <a:pt x="239" y="0"/>
                  </a:lnTo>
                  <a:lnTo>
                    <a:pt x="146" y="252"/>
                  </a:lnTo>
                  <a:lnTo>
                    <a:pt x="0" y="198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97" name="Freeform 749"/>
            <p:cNvSpPr>
              <a:spLocks/>
            </p:cNvSpPr>
            <p:nvPr/>
          </p:nvSpPr>
          <p:spPr bwMode="auto">
            <a:xfrm>
              <a:off x="2992" y="1300"/>
              <a:ext cx="215" cy="104"/>
            </a:xfrm>
            <a:custGeom>
              <a:avLst/>
              <a:gdLst>
                <a:gd name="T0" fmla="*/ 198 w 305"/>
                <a:gd name="T1" fmla="*/ 211 h 211"/>
                <a:gd name="T2" fmla="*/ 0 w 305"/>
                <a:gd name="T3" fmla="*/ 13 h 211"/>
                <a:gd name="T4" fmla="*/ 0 w 305"/>
                <a:gd name="T5" fmla="*/ 0 h 211"/>
                <a:gd name="T6" fmla="*/ 305 w 305"/>
                <a:gd name="T7" fmla="*/ 120 h 211"/>
                <a:gd name="T8" fmla="*/ 198 w 305"/>
                <a:gd name="T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211">
                  <a:moveTo>
                    <a:pt x="198" y="211"/>
                  </a:moveTo>
                  <a:lnTo>
                    <a:pt x="0" y="13"/>
                  </a:lnTo>
                  <a:lnTo>
                    <a:pt x="0" y="0"/>
                  </a:lnTo>
                  <a:lnTo>
                    <a:pt x="305" y="120"/>
                  </a:lnTo>
                  <a:lnTo>
                    <a:pt x="198" y="211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98" name="Freeform 750"/>
            <p:cNvSpPr>
              <a:spLocks/>
            </p:cNvSpPr>
            <p:nvPr/>
          </p:nvSpPr>
          <p:spPr bwMode="auto">
            <a:xfrm>
              <a:off x="1312" y="2922"/>
              <a:ext cx="1113" cy="559"/>
            </a:xfrm>
            <a:custGeom>
              <a:avLst/>
              <a:gdLst>
                <a:gd name="T0" fmla="*/ 0 w 1589"/>
                <a:gd name="T1" fmla="*/ 595 h 1126"/>
                <a:gd name="T2" fmla="*/ 185 w 1589"/>
                <a:gd name="T3" fmla="*/ 0 h 1126"/>
                <a:gd name="T4" fmla="*/ 1589 w 1589"/>
                <a:gd name="T5" fmla="*/ 477 h 1126"/>
                <a:gd name="T6" fmla="*/ 1509 w 1589"/>
                <a:gd name="T7" fmla="*/ 1126 h 1126"/>
                <a:gd name="T8" fmla="*/ 0 w 1589"/>
                <a:gd name="T9" fmla="*/ 595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9" h="1126">
                  <a:moveTo>
                    <a:pt x="0" y="595"/>
                  </a:moveTo>
                  <a:lnTo>
                    <a:pt x="185" y="0"/>
                  </a:lnTo>
                  <a:lnTo>
                    <a:pt x="1589" y="477"/>
                  </a:lnTo>
                  <a:lnTo>
                    <a:pt x="1509" y="1126"/>
                  </a:lnTo>
                  <a:lnTo>
                    <a:pt x="0" y="595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99" name="Freeform 751"/>
            <p:cNvSpPr>
              <a:spLocks/>
            </p:cNvSpPr>
            <p:nvPr/>
          </p:nvSpPr>
          <p:spPr bwMode="auto">
            <a:xfrm>
              <a:off x="4488" y="2515"/>
              <a:ext cx="836" cy="703"/>
            </a:xfrm>
            <a:custGeom>
              <a:avLst/>
              <a:gdLst>
                <a:gd name="T0" fmla="*/ 186 w 1192"/>
                <a:gd name="T1" fmla="*/ 1416 h 1416"/>
                <a:gd name="T2" fmla="*/ 0 w 1192"/>
                <a:gd name="T3" fmla="*/ 821 h 1416"/>
                <a:gd name="T4" fmla="*/ 927 w 1192"/>
                <a:gd name="T5" fmla="*/ 0 h 1416"/>
                <a:gd name="T6" fmla="*/ 1192 w 1192"/>
                <a:gd name="T7" fmla="*/ 516 h 1416"/>
                <a:gd name="T8" fmla="*/ 186 w 1192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2" h="1416">
                  <a:moveTo>
                    <a:pt x="186" y="1416"/>
                  </a:moveTo>
                  <a:lnTo>
                    <a:pt x="0" y="821"/>
                  </a:lnTo>
                  <a:lnTo>
                    <a:pt x="927" y="0"/>
                  </a:lnTo>
                  <a:lnTo>
                    <a:pt x="1192" y="516"/>
                  </a:lnTo>
                  <a:lnTo>
                    <a:pt x="186" y="1416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00" name="Freeform 752"/>
            <p:cNvSpPr>
              <a:spLocks/>
            </p:cNvSpPr>
            <p:nvPr/>
          </p:nvSpPr>
          <p:spPr bwMode="auto">
            <a:xfrm>
              <a:off x="1702" y="1589"/>
              <a:ext cx="649" cy="439"/>
            </a:xfrm>
            <a:custGeom>
              <a:avLst/>
              <a:gdLst>
                <a:gd name="T0" fmla="*/ 0 w 927"/>
                <a:gd name="T1" fmla="*/ 398 h 888"/>
                <a:gd name="T2" fmla="*/ 557 w 927"/>
                <a:gd name="T3" fmla="*/ 0 h 888"/>
                <a:gd name="T4" fmla="*/ 927 w 927"/>
                <a:gd name="T5" fmla="*/ 332 h 888"/>
                <a:gd name="T6" fmla="*/ 543 w 927"/>
                <a:gd name="T7" fmla="*/ 888 h 888"/>
                <a:gd name="T8" fmla="*/ 0 w 927"/>
                <a:gd name="T9" fmla="*/ 398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7" h="888">
                  <a:moveTo>
                    <a:pt x="0" y="398"/>
                  </a:moveTo>
                  <a:lnTo>
                    <a:pt x="557" y="0"/>
                  </a:lnTo>
                  <a:lnTo>
                    <a:pt x="927" y="332"/>
                  </a:lnTo>
                  <a:lnTo>
                    <a:pt x="543" y="888"/>
                  </a:lnTo>
                  <a:lnTo>
                    <a:pt x="0" y="398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01" name="Freeform 753"/>
            <p:cNvSpPr>
              <a:spLocks/>
            </p:cNvSpPr>
            <p:nvPr/>
          </p:nvSpPr>
          <p:spPr bwMode="auto">
            <a:xfrm>
              <a:off x="3838" y="1378"/>
              <a:ext cx="539" cy="408"/>
            </a:xfrm>
            <a:custGeom>
              <a:avLst/>
              <a:gdLst>
                <a:gd name="T0" fmla="*/ 570 w 768"/>
                <a:gd name="T1" fmla="*/ 821 h 821"/>
                <a:gd name="T2" fmla="*/ 0 w 768"/>
                <a:gd name="T3" fmla="*/ 423 h 821"/>
                <a:gd name="T4" fmla="*/ 146 w 768"/>
                <a:gd name="T5" fmla="*/ 0 h 821"/>
                <a:gd name="T6" fmla="*/ 768 w 768"/>
                <a:gd name="T7" fmla="*/ 211 h 821"/>
                <a:gd name="T8" fmla="*/ 570 w 768"/>
                <a:gd name="T9" fmla="*/ 821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8" h="821">
                  <a:moveTo>
                    <a:pt x="570" y="821"/>
                  </a:moveTo>
                  <a:lnTo>
                    <a:pt x="0" y="423"/>
                  </a:lnTo>
                  <a:lnTo>
                    <a:pt x="146" y="0"/>
                  </a:lnTo>
                  <a:lnTo>
                    <a:pt x="768" y="211"/>
                  </a:lnTo>
                  <a:lnTo>
                    <a:pt x="570" y="821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02" name="Freeform 754"/>
            <p:cNvSpPr>
              <a:spLocks/>
            </p:cNvSpPr>
            <p:nvPr/>
          </p:nvSpPr>
          <p:spPr bwMode="auto">
            <a:xfrm>
              <a:off x="2900" y="1306"/>
              <a:ext cx="130" cy="125"/>
            </a:xfrm>
            <a:custGeom>
              <a:avLst/>
              <a:gdLst>
                <a:gd name="T0" fmla="*/ 0 w 185"/>
                <a:gd name="T1" fmla="*/ 252 h 252"/>
                <a:gd name="T2" fmla="*/ 93 w 185"/>
                <a:gd name="T3" fmla="*/ 0 h 252"/>
                <a:gd name="T4" fmla="*/ 105 w 185"/>
                <a:gd name="T5" fmla="*/ 0 h 252"/>
                <a:gd name="T6" fmla="*/ 185 w 185"/>
                <a:gd name="T7" fmla="*/ 252 h 252"/>
                <a:gd name="T8" fmla="*/ 0 w 185"/>
                <a:gd name="T9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252">
                  <a:moveTo>
                    <a:pt x="0" y="252"/>
                  </a:moveTo>
                  <a:lnTo>
                    <a:pt x="93" y="0"/>
                  </a:lnTo>
                  <a:lnTo>
                    <a:pt x="105" y="0"/>
                  </a:lnTo>
                  <a:lnTo>
                    <a:pt x="185" y="252"/>
                  </a:lnTo>
                  <a:lnTo>
                    <a:pt x="0" y="252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03" name="Freeform 755"/>
            <p:cNvSpPr>
              <a:spLocks/>
            </p:cNvSpPr>
            <p:nvPr/>
          </p:nvSpPr>
          <p:spPr bwMode="auto">
            <a:xfrm>
              <a:off x="2974" y="1306"/>
              <a:ext cx="157" cy="125"/>
            </a:xfrm>
            <a:custGeom>
              <a:avLst/>
              <a:gdLst>
                <a:gd name="T0" fmla="*/ 80 w 225"/>
                <a:gd name="T1" fmla="*/ 252 h 252"/>
                <a:gd name="T2" fmla="*/ 0 w 225"/>
                <a:gd name="T3" fmla="*/ 0 h 252"/>
                <a:gd name="T4" fmla="*/ 27 w 225"/>
                <a:gd name="T5" fmla="*/ 0 h 252"/>
                <a:gd name="T6" fmla="*/ 225 w 225"/>
                <a:gd name="T7" fmla="*/ 198 h 252"/>
                <a:gd name="T8" fmla="*/ 80 w 225"/>
                <a:gd name="T9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252">
                  <a:moveTo>
                    <a:pt x="80" y="252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225" y="198"/>
                  </a:lnTo>
                  <a:lnTo>
                    <a:pt x="80" y="252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04" name="Freeform 756"/>
            <p:cNvSpPr>
              <a:spLocks/>
            </p:cNvSpPr>
            <p:nvPr/>
          </p:nvSpPr>
          <p:spPr bwMode="auto">
            <a:xfrm>
              <a:off x="2092" y="1424"/>
              <a:ext cx="556" cy="329"/>
            </a:xfrm>
            <a:custGeom>
              <a:avLst/>
              <a:gdLst>
                <a:gd name="T0" fmla="*/ 0 w 795"/>
                <a:gd name="T1" fmla="*/ 330 h 662"/>
                <a:gd name="T2" fmla="*/ 595 w 795"/>
                <a:gd name="T3" fmla="*/ 0 h 662"/>
                <a:gd name="T4" fmla="*/ 795 w 795"/>
                <a:gd name="T5" fmla="*/ 172 h 662"/>
                <a:gd name="T6" fmla="*/ 370 w 795"/>
                <a:gd name="T7" fmla="*/ 662 h 662"/>
                <a:gd name="T8" fmla="*/ 0 w 795"/>
                <a:gd name="T9" fmla="*/ 330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5" h="662">
                  <a:moveTo>
                    <a:pt x="0" y="330"/>
                  </a:moveTo>
                  <a:lnTo>
                    <a:pt x="595" y="0"/>
                  </a:lnTo>
                  <a:lnTo>
                    <a:pt x="795" y="172"/>
                  </a:lnTo>
                  <a:lnTo>
                    <a:pt x="370" y="662"/>
                  </a:lnTo>
                  <a:lnTo>
                    <a:pt x="0" y="330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05" name="Freeform 757"/>
            <p:cNvSpPr>
              <a:spLocks/>
            </p:cNvSpPr>
            <p:nvPr/>
          </p:nvSpPr>
          <p:spPr bwMode="auto">
            <a:xfrm>
              <a:off x="3428" y="1313"/>
              <a:ext cx="512" cy="276"/>
            </a:xfrm>
            <a:custGeom>
              <a:avLst/>
              <a:gdLst>
                <a:gd name="T0" fmla="*/ 582 w 728"/>
                <a:gd name="T1" fmla="*/ 555 h 555"/>
                <a:gd name="T2" fmla="*/ 0 w 728"/>
                <a:gd name="T3" fmla="*/ 225 h 555"/>
                <a:gd name="T4" fmla="*/ 66 w 728"/>
                <a:gd name="T5" fmla="*/ 0 h 555"/>
                <a:gd name="T6" fmla="*/ 728 w 728"/>
                <a:gd name="T7" fmla="*/ 132 h 555"/>
                <a:gd name="T8" fmla="*/ 582 w 728"/>
                <a:gd name="T9" fmla="*/ 55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8" h="555">
                  <a:moveTo>
                    <a:pt x="582" y="555"/>
                  </a:moveTo>
                  <a:lnTo>
                    <a:pt x="0" y="225"/>
                  </a:lnTo>
                  <a:lnTo>
                    <a:pt x="66" y="0"/>
                  </a:lnTo>
                  <a:lnTo>
                    <a:pt x="728" y="132"/>
                  </a:lnTo>
                  <a:lnTo>
                    <a:pt x="582" y="555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06" name="Freeform 758"/>
            <p:cNvSpPr>
              <a:spLocks/>
            </p:cNvSpPr>
            <p:nvPr/>
          </p:nvSpPr>
          <p:spPr bwMode="auto">
            <a:xfrm>
              <a:off x="2648" y="1404"/>
              <a:ext cx="252" cy="158"/>
            </a:xfrm>
            <a:custGeom>
              <a:avLst/>
              <a:gdLst>
                <a:gd name="T0" fmla="*/ 0 w 357"/>
                <a:gd name="T1" fmla="*/ 213 h 318"/>
                <a:gd name="T2" fmla="*/ 211 w 357"/>
                <a:gd name="T3" fmla="*/ 0 h 318"/>
                <a:gd name="T4" fmla="*/ 357 w 357"/>
                <a:gd name="T5" fmla="*/ 54 h 318"/>
                <a:gd name="T6" fmla="*/ 291 w 357"/>
                <a:gd name="T7" fmla="*/ 318 h 318"/>
                <a:gd name="T8" fmla="*/ 0 w 357"/>
                <a:gd name="T9" fmla="*/ 21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7" h="318">
                  <a:moveTo>
                    <a:pt x="0" y="213"/>
                  </a:moveTo>
                  <a:lnTo>
                    <a:pt x="211" y="0"/>
                  </a:lnTo>
                  <a:lnTo>
                    <a:pt x="357" y="54"/>
                  </a:lnTo>
                  <a:lnTo>
                    <a:pt x="291" y="318"/>
                  </a:lnTo>
                  <a:lnTo>
                    <a:pt x="0" y="213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07" name="Freeform 759"/>
            <p:cNvSpPr>
              <a:spLocks/>
            </p:cNvSpPr>
            <p:nvPr/>
          </p:nvSpPr>
          <p:spPr bwMode="auto">
            <a:xfrm>
              <a:off x="3131" y="1358"/>
              <a:ext cx="297" cy="151"/>
            </a:xfrm>
            <a:custGeom>
              <a:avLst/>
              <a:gdLst>
                <a:gd name="T0" fmla="*/ 213 w 425"/>
                <a:gd name="T1" fmla="*/ 304 h 304"/>
                <a:gd name="T2" fmla="*/ 0 w 425"/>
                <a:gd name="T3" fmla="*/ 91 h 304"/>
                <a:gd name="T4" fmla="*/ 107 w 425"/>
                <a:gd name="T5" fmla="*/ 0 h 304"/>
                <a:gd name="T6" fmla="*/ 425 w 425"/>
                <a:gd name="T7" fmla="*/ 132 h 304"/>
                <a:gd name="T8" fmla="*/ 213 w 425"/>
                <a:gd name="T9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304">
                  <a:moveTo>
                    <a:pt x="213" y="304"/>
                  </a:moveTo>
                  <a:lnTo>
                    <a:pt x="0" y="91"/>
                  </a:lnTo>
                  <a:lnTo>
                    <a:pt x="107" y="0"/>
                  </a:lnTo>
                  <a:lnTo>
                    <a:pt x="425" y="132"/>
                  </a:lnTo>
                  <a:lnTo>
                    <a:pt x="213" y="304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08" name="Freeform 760"/>
            <p:cNvSpPr>
              <a:spLocks/>
            </p:cNvSpPr>
            <p:nvPr/>
          </p:nvSpPr>
          <p:spPr bwMode="auto">
            <a:xfrm>
              <a:off x="2343" y="3481"/>
              <a:ext cx="1244" cy="289"/>
            </a:xfrm>
            <a:custGeom>
              <a:avLst/>
              <a:gdLst>
                <a:gd name="T0" fmla="*/ 0 w 1775"/>
                <a:gd name="T1" fmla="*/ 582 h 582"/>
                <a:gd name="T2" fmla="*/ 40 w 1775"/>
                <a:gd name="T3" fmla="*/ 0 h 582"/>
                <a:gd name="T4" fmla="*/ 1736 w 1775"/>
                <a:gd name="T5" fmla="*/ 0 h 582"/>
                <a:gd name="T6" fmla="*/ 1775 w 1775"/>
                <a:gd name="T7" fmla="*/ 582 h 582"/>
                <a:gd name="T8" fmla="*/ 0 w 1775"/>
                <a:gd name="T9" fmla="*/ 582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5" h="582">
                  <a:moveTo>
                    <a:pt x="0" y="582"/>
                  </a:moveTo>
                  <a:lnTo>
                    <a:pt x="40" y="0"/>
                  </a:lnTo>
                  <a:lnTo>
                    <a:pt x="1736" y="0"/>
                  </a:lnTo>
                  <a:lnTo>
                    <a:pt x="1775" y="582"/>
                  </a:lnTo>
                  <a:lnTo>
                    <a:pt x="0" y="582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09" name="Freeform 761"/>
            <p:cNvSpPr>
              <a:spLocks/>
            </p:cNvSpPr>
            <p:nvPr/>
          </p:nvSpPr>
          <p:spPr bwMode="auto">
            <a:xfrm>
              <a:off x="3559" y="3218"/>
              <a:ext cx="1133" cy="552"/>
            </a:xfrm>
            <a:custGeom>
              <a:avLst/>
              <a:gdLst>
                <a:gd name="T0" fmla="*/ 39 w 1614"/>
                <a:gd name="T1" fmla="*/ 1113 h 1113"/>
                <a:gd name="T2" fmla="*/ 0 w 1614"/>
                <a:gd name="T3" fmla="*/ 531 h 1113"/>
                <a:gd name="T4" fmla="*/ 1509 w 1614"/>
                <a:gd name="T5" fmla="*/ 0 h 1113"/>
                <a:gd name="T6" fmla="*/ 1614 w 1614"/>
                <a:gd name="T7" fmla="*/ 570 h 1113"/>
                <a:gd name="T8" fmla="*/ 39 w 1614"/>
                <a:gd name="T9" fmla="*/ 1113 h 1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4" h="1113">
                  <a:moveTo>
                    <a:pt x="39" y="1113"/>
                  </a:moveTo>
                  <a:lnTo>
                    <a:pt x="0" y="531"/>
                  </a:lnTo>
                  <a:lnTo>
                    <a:pt x="1509" y="0"/>
                  </a:lnTo>
                  <a:lnTo>
                    <a:pt x="1614" y="570"/>
                  </a:lnTo>
                  <a:lnTo>
                    <a:pt x="39" y="1113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10" name="Freeform 762"/>
            <p:cNvSpPr>
              <a:spLocks/>
            </p:cNvSpPr>
            <p:nvPr/>
          </p:nvSpPr>
          <p:spPr bwMode="auto">
            <a:xfrm>
              <a:off x="2853" y="1431"/>
              <a:ext cx="223" cy="131"/>
            </a:xfrm>
            <a:custGeom>
              <a:avLst/>
              <a:gdLst>
                <a:gd name="T0" fmla="*/ 0 w 318"/>
                <a:gd name="T1" fmla="*/ 264 h 264"/>
                <a:gd name="T2" fmla="*/ 66 w 318"/>
                <a:gd name="T3" fmla="*/ 0 h 264"/>
                <a:gd name="T4" fmla="*/ 251 w 318"/>
                <a:gd name="T5" fmla="*/ 0 h 264"/>
                <a:gd name="T6" fmla="*/ 318 w 318"/>
                <a:gd name="T7" fmla="*/ 264 h 264"/>
                <a:gd name="T8" fmla="*/ 0 w 318"/>
                <a:gd name="T9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64">
                  <a:moveTo>
                    <a:pt x="0" y="264"/>
                  </a:moveTo>
                  <a:lnTo>
                    <a:pt x="66" y="0"/>
                  </a:lnTo>
                  <a:lnTo>
                    <a:pt x="251" y="0"/>
                  </a:lnTo>
                  <a:lnTo>
                    <a:pt x="318" y="264"/>
                  </a:lnTo>
                  <a:lnTo>
                    <a:pt x="0" y="264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11" name="Freeform 763"/>
            <p:cNvSpPr>
              <a:spLocks/>
            </p:cNvSpPr>
            <p:nvPr/>
          </p:nvSpPr>
          <p:spPr bwMode="auto">
            <a:xfrm>
              <a:off x="3030" y="1404"/>
              <a:ext cx="250" cy="158"/>
            </a:xfrm>
            <a:custGeom>
              <a:avLst/>
              <a:gdLst>
                <a:gd name="T0" fmla="*/ 67 w 358"/>
                <a:gd name="T1" fmla="*/ 318 h 318"/>
                <a:gd name="T2" fmla="*/ 0 w 358"/>
                <a:gd name="T3" fmla="*/ 54 h 318"/>
                <a:gd name="T4" fmla="*/ 145 w 358"/>
                <a:gd name="T5" fmla="*/ 0 h 318"/>
                <a:gd name="T6" fmla="*/ 358 w 358"/>
                <a:gd name="T7" fmla="*/ 213 h 318"/>
                <a:gd name="T8" fmla="*/ 67 w 358"/>
                <a:gd name="T9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318">
                  <a:moveTo>
                    <a:pt x="67" y="318"/>
                  </a:moveTo>
                  <a:lnTo>
                    <a:pt x="0" y="54"/>
                  </a:lnTo>
                  <a:lnTo>
                    <a:pt x="145" y="0"/>
                  </a:lnTo>
                  <a:lnTo>
                    <a:pt x="358" y="213"/>
                  </a:lnTo>
                  <a:lnTo>
                    <a:pt x="67" y="318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12" name="Freeform 764"/>
            <p:cNvSpPr>
              <a:spLocks/>
            </p:cNvSpPr>
            <p:nvPr/>
          </p:nvSpPr>
          <p:spPr bwMode="auto">
            <a:xfrm>
              <a:off x="1442" y="2621"/>
              <a:ext cx="1040" cy="539"/>
            </a:xfrm>
            <a:custGeom>
              <a:avLst/>
              <a:gdLst>
                <a:gd name="T0" fmla="*/ 0 w 1483"/>
                <a:gd name="T1" fmla="*/ 609 h 1086"/>
                <a:gd name="T2" fmla="*/ 251 w 1483"/>
                <a:gd name="T3" fmla="*/ 0 h 1086"/>
                <a:gd name="T4" fmla="*/ 1483 w 1483"/>
                <a:gd name="T5" fmla="*/ 424 h 1086"/>
                <a:gd name="T6" fmla="*/ 1404 w 1483"/>
                <a:gd name="T7" fmla="*/ 1086 h 1086"/>
                <a:gd name="T8" fmla="*/ 0 w 1483"/>
                <a:gd name="T9" fmla="*/ 609 h 1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3" h="1086">
                  <a:moveTo>
                    <a:pt x="0" y="609"/>
                  </a:moveTo>
                  <a:lnTo>
                    <a:pt x="251" y="0"/>
                  </a:lnTo>
                  <a:lnTo>
                    <a:pt x="1483" y="424"/>
                  </a:lnTo>
                  <a:lnTo>
                    <a:pt x="1404" y="1086"/>
                  </a:lnTo>
                  <a:lnTo>
                    <a:pt x="0" y="609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13" name="Freeform 765"/>
            <p:cNvSpPr>
              <a:spLocks/>
            </p:cNvSpPr>
            <p:nvPr/>
          </p:nvSpPr>
          <p:spPr bwMode="auto">
            <a:xfrm>
              <a:off x="4311" y="2252"/>
              <a:ext cx="826" cy="670"/>
            </a:xfrm>
            <a:custGeom>
              <a:avLst/>
              <a:gdLst>
                <a:gd name="T0" fmla="*/ 252 w 1179"/>
                <a:gd name="T1" fmla="*/ 1351 h 1351"/>
                <a:gd name="T2" fmla="*/ 0 w 1179"/>
                <a:gd name="T3" fmla="*/ 742 h 1351"/>
                <a:gd name="T4" fmla="*/ 835 w 1179"/>
                <a:gd name="T5" fmla="*/ 0 h 1351"/>
                <a:gd name="T6" fmla="*/ 1179 w 1179"/>
                <a:gd name="T7" fmla="*/ 530 h 1351"/>
                <a:gd name="T8" fmla="*/ 252 w 1179"/>
                <a:gd name="T9" fmla="*/ 1351 h 1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9" h="1351">
                  <a:moveTo>
                    <a:pt x="252" y="1351"/>
                  </a:moveTo>
                  <a:lnTo>
                    <a:pt x="0" y="742"/>
                  </a:lnTo>
                  <a:lnTo>
                    <a:pt x="835" y="0"/>
                  </a:lnTo>
                  <a:lnTo>
                    <a:pt x="1179" y="530"/>
                  </a:lnTo>
                  <a:lnTo>
                    <a:pt x="252" y="1351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14" name="Freeform 766"/>
            <p:cNvSpPr>
              <a:spLocks/>
            </p:cNvSpPr>
            <p:nvPr/>
          </p:nvSpPr>
          <p:spPr bwMode="auto">
            <a:xfrm>
              <a:off x="2351" y="1509"/>
              <a:ext cx="502" cy="343"/>
            </a:xfrm>
            <a:custGeom>
              <a:avLst/>
              <a:gdLst>
                <a:gd name="T0" fmla="*/ 0 w 716"/>
                <a:gd name="T1" fmla="*/ 490 h 689"/>
                <a:gd name="T2" fmla="*/ 425 w 716"/>
                <a:gd name="T3" fmla="*/ 0 h 689"/>
                <a:gd name="T4" fmla="*/ 716 w 716"/>
                <a:gd name="T5" fmla="*/ 105 h 689"/>
                <a:gd name="T6" fmla="*/ 570 w 716"/>
                <a:gd name="T7" fmla="*/ 689 h 689"/>
                <a:gd name="T8" fmla="*/ 0 w 716"/>
                <a:gd name="T9" fmla="*/ 490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6" h="689">
                  <a:moveTo>
                    <a:pt x="0" y="490"/>
                  </a:moveTo>
                  <a:lnTo>
                    <a:pt x="425" y="0"/>
                  </a:lnTo>
                  <a:lnTo>
                    <a:pt x="716" y="105"/>
                  </a:lnTo>
                  <a:lnTo>
                    <a:pt x="570" y="689"/>
                  </a:lnTo>
                  <a:lnTo>
                    <a:pt x="0" y="490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15" name="Freeform 767"/>
            <p:cNvSpPr>
              <a:spLocks/>
            </p:cNvSpPr>
            <p:nvPr/>
          </p:nvSpPr>
          <p:spPr bwMode="auto">
            <a:xfrm>
              <a:off x="3280" y="1424"/>
              <a:ext cx="558" cy="329"/>
            </a:xfrm>
            <a:custGeom>
              <a:avLst/>
              <a:gdLst>
                <a:gd name="T0" fmla="*/ 423 w 794"/>
                <a:gd name="T1" fmla="*/ 662 h 662"/>
                <a:gd name="T2" fmla="*/ 0 w 794"/>
                <a:gd name="T3" fmla="*/ 172 h 662"/>
                <a:gd name="T4" fmla="*/ 212 w 794"/>
                <a:gd name="T5" fmla="*/ 0 h 662"/>
                <a:gd name="T6" fmla="*/ 794 w 794"/>
                <a:gd name="T7" fmla="*/ 330 h 662"/>
                <a:gd name="T8" fmla="*/ 423 w 794"/>
                <a:gd name="T9" fmla="*/ 662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4" h="662">
                  <a:moveTo>
                    <a:pt x="423" y="662"/>
                  </a:moveTo>
                  <a:lnTo>
                    <a:pt x="0" y="172"/>
                  </a:lnTo>
                  <a:lnTo>
                    <a:pt x="212" y="0"/>
                  </a:lnTo>
                  <a:lnTo>
                    <a:pt x="794" y="330"/>
                  </a:lnTo>
                  <a:lnTo>
                    <a:pt x="423" y="662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16" name="Freeform 768"/>
            <p:cNvSpPr>
              <a:spLocks/>
            </p:cNvSpPr>
            <p:nvPr/>
          </p:nvSpPr>
          <p:spPr bwMode="auto">
            <a:xfrm>
              <a:off x="1617" y="2311"/>
              <a:ext cx="939" cy="519"/>
            </a:xfrm>
            <a:custGeom>
              <a:avLst/>
              <a:gdLst>
                <a:gd name="T0" fmla="*/ 0 w 1338"/>
                <a:gd name="T1" fmla="*/ 623 h 1047"/>
                <a:gd name="T2" fmla="*/ 305 w 1338"/>
                <a:gd name="T3" fmla="*/ 0 h 1047"/>
                <a:gd name="T4" fmla="*/ 1338 w 1338"/>
                <a:gd name="T5" fmla="*/ 372 h 1047"/>
                <a:gd name="T6" fmla="*/ 1232 w 1338"/>
                <a:gd name="T7" fmla="*/ 1047 h 1047"/>
                <a:gd name="T8" fmla="*/ 0 w 1338"/>
                <a:gd name="T9" fmla="*/ 623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8" h="1047">
                  <a:moveTo>
                    <a:pt x="0" y="623"/>
                  </a:moveTo>
                  <a:lnTo>
                    <a:pt x="305" y="0"/>
                  </a:lnTo>
                  <a:lnTo>
                    <a:pt x="1338" y="372"/>
                  </a:lnTo>
                  <a:lnTo>
                    <a:pt x="1232" y="1047"/>
                  </a:lnTo>
                  <a:lnTo>
                    <a:pt x="0" y="623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17" name="Freeform 769"/>
            <p:cNvSpPr>
              <a:spLocks/>
            </p:cNvSpPr>
            <p:nvPr/>
          </p:nvSpPr>
          <p:spPr bwMode="auto">
            <a:xfrm>
              <a:off x="4098" y="2009"/>
              <a:ext cx="799" cy="612"/>
            </a:xfrm>
            <a:custGeom>
              <a:avLst/>
              <a:gdLst>
                <a:gd name="T0" fmla="*/ 304 w 1139"/>
                <a:gd name="T1" fmla="*/ 1232 h 1232"/>
                <a:gd name="T2" fmla="*/ 0 w 1139"/>
                <a:gd name="T3" fmla="*/ 609 h 1232"/>
                <a:gd name="T4" fmla="*/ 702 w 1139"/>
                <a:gd name="T5" fmla="*/ 0 h 1232"/>
                <a:gd name="T6" fmla="*/ 1139 w 1139"/>
                <a:gd name="T7" fmla="*/ 490 h 1232"/>
                <a:gd name="T8" fmla="*/ 304 w 1139"/>
                <a:gd name="T9" fmla="*/ 1232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9" h="1232">
                  <a:moveTo>
                    <a:pt x="304" y="1232"/>
                  </a:moveTo>
                  <a:lnTo>
                    <a:pt x="0" y="609"/>
                  </a:lnTo>
                  <a:lnTo>
                    <a:pt x="702" y="0"/>
                  </a:lnTo>
                  <a:lnTo>
                    <a:pt x="1139" y="490"/>
                  </a:lnTo>
                  <a:lnTo>
                    <a:pt x="304" y="1232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18" name="Freeform 770"/>
            <p:cNvSpPr>
              <a:spLocks/>
            </p:cNvSpPr>
            <p:nvPr/>
          </p:nvSpPr>
          <p:spPr bwMode="auto">
            <a:xfrm>
              <a:off x="2082" y="1753"/>
              <a:ext cx="669" cy="414"/>
            </a:xfrm>
            <a:custGeom>
              <a:avLst/>
              <a:gdLst>
                <a:gd name="T0" fmla="*/ 0 w 954"/>
                <a:gd name="T1" fmla="*/ 556 h 834"/>
                <a:gd name="T2" fmla="*/ 384 w 954"/>
                <a:gd name="T3" fmla="*/ 0 h 834"/>
                <a:gd name="T4" fmla="*/ 954 w 954"/>
                <a:gd name="T5" fmla="*/ 199 h 834"/>
                <a:gd name="T6" fmla="*/ 809 w 954"/>
                <a:gd name="T7" fmla="*/ 834 h 834"/>
                <a:gd name="T8" fmla="*/ 0 w 954"/>
                <a:gd name="T9" fmla="*/ 556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4" h="834">
                  <a:moveTo>
                    <a:pt x="0" y="556"/>
                  </a:moveTo>
                  <a:lnTo>
                    <a:pt x="384" y="0"/>
                  </a:lnTo>
                  <a:lnTo>
                    <a:pt x="954" y="199"/>
                  </a:lnTo>
                  <a:lnTo>
                    <a:pt x="809" y="834"/>
                  </a:lnTo>
                  <a:lnTo>
                    <a:pt x="0" y="556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19" name="Freeform 771"/>
            <p:cNvSpPr>
              <a:spLocks/>
            </p:cNvSpPr>
            <p:nvPr/>
          </p:nvSpPr>
          <p:spPr bwMode="auto">
            <a:xfrm>
              <a:off x="3577" y="1589"/>
              <a:ext cx="659" cy="439"/>
            </a:xfrm>
            <a:custGeom>
              <a:avLst/>
              <a:gdLst>
                <a:gd name="T0" fmla="*/ 398 w 941"/>
                <a:gd name="T1" fmla="*/ 888 h 888"/>
                <a:gd name="T2" fmla="*/ 0 w 941"/>
                <a:gd name="T3" fmla="*/ 332 h 888"/>
                <a:gd name="T4" fmla="*/ 371 w 941"/>
                <a:gd name="T5" fmla="*/ 0 h 888"/>
                <a:gd name="T6" fmla="*/ 941 w 941"/>
                <a:gd name="T7" fmla="*/ 398 h 888"/>
                <a:gd name="T8" fmla="*/ 398 w 941"/>
                <a:gd name="T9" fmla="*/ 888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1" h="888">
                  <a:moveTo>
                    <a:pt x="398" y="888"/>
                  </a:moveTo>
                  <a:lnTo>
                    <a:pt x="0" y="332"/>
                  </a:lnTo>
                  <a:lnTo>
                    <a:pt x="371" y="0"/>
                  </a:lnTo>
                  <a:lnTo>
                    <a:pt x="941" y="398"/>
                  </a:lnTo>
                  <a:lnTo>
                    <a:pt x="398" y="888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20" name="Freeform 772"/>
            <p:cNvSpPr>
              <a:spLocks/>
            </p:cNvSpPr>
            <p:nvPr/>
          </p:nvSpPr>
          <p:spPr bwMode="auto">
            <a:xfrm>
              <a:off x="2369" y="3160"/>
              <a:ext cx="1190" cy="321"/>
            </a:xfrm>
            <a:custGeom>
              <a:avLst/>
              <a:gdLst>
                <a:gd name="T0" fmla="*/ 0 w 1696"/>
                <a:gd name="T1" fmla="*/ 649 h 649"/>
                <a:gd name="T2" fmla="*/ 80 w 1696"/>
                <a:gd name="T3" fmla="*/ 0 h 649"/>
                <a:gd name="T4" fmla="*/ 1615 w 1696"/>
                <a:gd name="T5" fmla="*/ 0 h 649"/>
                <a:gd name="T6" fmla="*/ 1696 w 1696"/>
                <a:gd name="T7" fmla="*/ 649 h 649"/>
                <a:gd name="T8" fmla="*/ 0 w 1696"/>
                <a:gd name="T9" fmla="*/ 649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6" h="649">
                  <a:moveTo>
                    <a:pt x="0" y="649"/>
                  </a:moveTo>
                  <a:lnTo>
                    <a:pt x="80" y="0"/>
                  </a:lnTo>
                  <a:lnTo>
                    <a:pt x="1615" y="0"/>
                  </a:lnTo>
                  <a:lnTo>
                    <a:pt x="1696" y="649"/>
                  </a:lnTo>
                  <a:lnTo>
                    <a:pt x="0" y="649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21" name="Freeform 773"/>
            <p:cNvSpPr>
              <a:spLocks/>
            </p:cNvSpPr>
            <p:nvPr/>
          </p:nvSpPr>
          <p:spPr bwMode="auto">
            <a:xfrm>
              <a:off x="3503" y="2922"/>
              <a:ext cx="1115" cy="559"/>
            </a:xfrm>
            <a:custGeom>
              <a:avLst/>
              <a:gdLst>
                <a:gd name="T0" fmla="*/ 81 w 1590"/>
                <a:gd name="T1" fmla="*/ 1126 h 1126"/>
                <a:gd name="T2" fmla="*/ 0 w 1590"/>
                <a:gd name="T3" fmla="*/ 477 h 1126"/>
                <a:gd name="T4" fmla="*/ 1404 w 1590"/>
                <a:gd name="T5" fmla="*/ 0 h 1126"/>
                <a:gd name="T6" fmla="*/ 1590 w 1590"/>
                <a:gd name="T7" fmla="*/ 595 h 1126"/>
                <a:gd name="T8" fmla="*/ 81 w 1590"/>
                <a:gd name="T9" fmla="*/ 1126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0" h="1126">
                  <a:moveTo>
                    <a:pt x="81" y="1126"/>
                  </a:moveTo>
                  <a:lnTo>
                    <a:pt x="0" y="477"/>
                  </a:lnTo>
                  <a:lnTo>
                    <a:pt x="1404" y="0"/>
                  </a:lnTo>
                  <a:lnTo>
                    <a:pt x="1590" y="595"/>
                  </a:lnTo>
                  <a:lnTo>
                    <a:pt x="81" y="1126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22" name="Freeform 774"/>
            <p:cNvSpPr>
              <a:spLocks/>
            </p:cNvSpPr>
            <p:nvPr/>
          </p:nvSpPr>
          <p:spPr bwMode="auto">
            <a:xfrm>
              <a:off x="1831" y="2028"/>
              <a:ext cx="817" cy="468"/>
            </a:xfrm>
            <a:custGeom>
              <a:avLst/>
              <a:gdLst>
                <a:gd name="T0" fmla="*/ 0 w 1166"/>
                <a:gd name="T1" fmla="*/ 569 h 941"/>
                <a:gd name="T2" fmla="*/ 357 w 1166"/>
                <a:gd name="T3" fmla="*/ 0 h 941"/>
                <a:gd name="T4" fmla="*/ 1166 w 1166"/>
                <a:gd name="T5" fmla="*/ 278 h 941"/>
                <a:gd name="T6" fmla="*/ 1033 w 1166"/>
                <a:gd name="T7" fmla="*/ 941 h 941"/>
                <a:gd name="T8" fmla="*/ 0 w 1166"/>
                <a:gd name="T9" fmla="*/ 569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6" h="941">
                  <a:moveTo>
                    <a:pt x="0" y="569"/>
                  </a:moveTo>
                  <a:lnTo>
                    <a:pt x="357" y="0"/>
                  </a:lnTo>
                  <a:lnTo>
                    <a:pt x="1166" y="278"/>
                  </a:lnTo>
                  <a:lnTo>
                    <a:pt x="1033" y="941"/>
                  </a:lnTo>
                  <a:lnTo>
                    <a:pt x="0" y="569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23" name="Freeform 775"/>
            <p:cNvSpPr>
              <a:spLocks/>
            </p:cNvSpPr>
            <p:nvPr/>
          </p:nvSpPr>
          <p:spPr bwMode="auto">
            <a:xfrm>
              <a:off x="3856" y="1786"/>
              <a:ext cx="734" cy="525"/>
            </a:xfrm>
            <a:custGeom>
              <a:avLst/>
              <a:gdLst>
                <a:gd name="T0" fmla="*/ 344 w 1046"/>
                <a:gd name="T1" fmla="*/ 1059 h 1059"/>
                <a:gd name="T2" fmla="*/ 0 w 1046"/>
                <a:gd name="T3" fmla="*/ 490 h 1059"/>
                <a:gd name="T4" fmla="*/ 543 w 1046"/>
                <a:gd name="T5" fmla="*/ 0 h 1059"/>
                <a:gd name="T6" fmla="*/ 1046 w 1046"/>
                <a:gd name="T7" fmla="*/ 450 h 1059"/>
                <a:gd name="T8" fmla="*/ 344 w 1046"/>
                <a:gd name="T9" fmla="*/ 1059 h 1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6" h="1059">
                  <a:moveTo>
                    <a:pt x="344" y="1059"/>
                  </a:moveTo>
                  <a:lnTo>
                    <a:pt x="0" y="490"/>
                  </a:lnTo>
                  <a:lnTo>
                    <a:pt x="543" y="0"/>
                  </a:lnTo>
                  <a:lnTo>
                    <a:pt x="1046" y="450"/>
                  </a:lnTo>
                  <a:lnTo>
                    <a:pt x="344" y="1059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24" name="Freeform 776"/>
            <p:cNvSpPr>
              <a:spLocks/>
            </p:cNvSpPr>
            <p:nvPr/>
          </p:nvSpPr>
          <p:spPr bwMode="auto">
            <a:xfrm>
              <a:off x="2751" y="1562"/>
              <a:ext cx="436" cy="290"/>
            </a:xfrm>
            <a:custGeom>
              <a:avLst/>
              <a:gdLst>
                <a:gd name="T0" fmla="*/ 0 w 622"/>
                <a:gd name="T1" fmla="*/ 584 h 584"/>
                <a:gd name="T2" fmla="*/ 146 w 622"/>
                <a:gd name="T3" fmla="*/ 0 h 584"/>
                <a:gd name="T4" fmla="*/ 464 w 622"/>
                <a:gd name="T5" fmla="*/ 0 h 584"/>
                <a:gd name="T6" fmla="*/ 622 w 622"/>
                <a:gd name="T7" fmla="*/ 584 h 584"/>
                <a:gd name="T8" fmla="*/ 0 w 622"/>
                <a:gd name="T9" fmla="*/ 5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2" h="584">
                  <a:moveTo>
                    <a:pt x="0" y="584"/>
                  </a:moveTo>
                  <a:lnTo>
                    <a:pt x="146" y="0"/>
                  </a:lnTo>
                  <a:lnTo>
                    <a:pt x="464" y="0"/>
                  </a:lnTo>
                  <a:lnTo>
                    <a:pt x="622" y="584"/>
                  </a:lnTo>
                  <a:lnTo>
                    <a:pt x="0" y="584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25" name="Freeform 777"/>
            <p:cNvSpPr>
              <a:spLocks/>
            </p:cNvSpPr>
            <p:nvPr/>
          </p:nvSpPr>
          <p:spPr bwMode="auto">
            <a:xfrm>
              <a:off x="3076" y="1509"/>
              <a:ext cx="501" cy="343"/>
            </a:xfrm>
            <a:custGeom>
              <a:avLst/>
              <a:gdLst>
                <a:gd name="T0" fmla="*/ 158 w 714"/>
                <a:gd name="T1" fmla="*/ 689 h 689"/>
                <a:gd name="T2" fmla="*/ 0 w 714"/>
                <a:gd name="T3" fmla="*/ 105 h 689"/>
                <a:gd name="T4" fmla="*/ 291 w 714"/>
                <a:gd name="T5" fmla="*/ 0 h 689"/>
                <a:gd name="T6" fmla="*/ 714 w 714"/>
                <a:gd name="T7" fmla="*/ 490 h 689"/>
                <a:gd name="T8" fmla="*/ 158 w 714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4" h="689">
                  <a:moveTo>
                    <a:pt x="158" y="689"/>
                  </a:moveTo>
                  <a:lnTo>
                    <a:pt x="0" y="105"/>
                  </a:lnTo>
                  <a:lnTo>
                    <a:pt x="291" y="0"/>
                  </a:lnTo>
                  <a:lnTo>
                    <a:pt x="714" y="490"/>
                  </a:lnTo>
                  <a:lnTo>
                    <a:pt x="158" y="689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26" name="Freeform 778"/>
            <p:cNvSpPr>
              <a:spLocks/>
            </p:cNvSpPr>
            <p:nvPr/>
          </p:nvSpPr>
          <p:spPr bwMode="auto">
            <a:xfrm>
              <a:off x="2425" y="2830"/>
              <a:ext cx="1078" cy="330"/>
            </a:xfrm>
            <a:custGeom>
              <a:avLst/>
              <a:gdLst>
                <a:gd name="T0" fmla="*/ 0 w 1535"/>
                <a:gd name="T1" fmla="*/ 662 h 662"/>
                <a:gd name="T2" fmla="*/ 79 w 1535"/>
                <a:gd name="T3" fmla="*/ 0 h 662"/>
                <a:gd name="T4" fmla="*/ 1457 w 1535"/>
                <a:gd name="T5" fmla="*/ 0 h 662"/>
                <a:gd name="T6" fmla="*/ 1535 w 1535"/>
                <a:gd name="T7" fmla="*/ 662 h 662"/>
                <a:gd name="T8" fmla="*/ 0 w 1535"/>
                <a:gd name="T9" fmla="*/ 662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5" h="662">
                  <a:moveTo>
                    <a:pt x="0" y="662"/>
                  </a:moveTo>
                  <a:lnTo>
                    <a:pt x="79" y="0"/>
                  </a:lnTo>
                  <a:lnTo>
                    <a:pt x="1457" y="0"/>
                  </a:lnTo>
                  <a:lnTo>
                    <a:pt x="1535" y="662"/>
                  </a:lnTo>
                  <a:lnTo>
                    <a:pt x="0" y="662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27" name="Freeform 779"/>
            <p:cNvSpPr>
              <a:spLocks/>
            </p:cNvSpPr>
            <p:nvPr/>
          </p:nvSpPr>
          <p:spPr bwMode="auto">
            <a:xfrm>
              <a:off x="3448" y="2621"/>
              <a:ext cx="1040" cy="539"/>
            </a:xfrm>
            <a:custGeom>
              <a:avLst/>
              <a:gdLst>
                <a:gd name="T0" fmla="*/ 78 w 1482"/>
                <a:gd name="T1" fmla="*/ 1086 h 1086"/>
                <a:gd name="T2" fmla="*/ 0 w 1482"/>
                <a:gd name="T3" fmla="*/ 424 h 1086"/>
                <a:gd name="T4" fmla="*/ 1230 w 1482"/>
                <a:gd name="T5" fmla="*/ 0 h 1086"/>
                <a:gd name="T6" fmla="*/ 1482 w 1482"/>
                <a:gd name="T7" fmla="*/ 609 h 1086"/>
                <a:gd name="T8" fmla="*/ 78 w 1482"/>
                <a:gd name="T9" fmla="*/ 1086 h 1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2" h="1086">
                  <a:moveTo>
                    <a:pt x="78" y="1086"/>
                  </a:moveTo>
                  <a:lnTo>
                    <a:pt x="0" y="424"/>
                  </a:lnTo>
                  <a:lnTo>
                    <a:pt x="1230" y="0"/>
                  </a:lnTo>
                  <a:lnTo>
                    <a:pt x="1482" y="609"/>
                  </a:lnTo>
                  <a:lnTo>
                    <a:pt x="78" y="1086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28" name="Freeform 780"/>
            <p:cNvSpPr>
              <a:spLocks/>
            </p:cNvSpPr>
            <p:nvPr/>
          </p:nvSpPr>
          <p:spPr bwMode="auto">
            <a:xfrm>
              <a:off x="2648" y="1852"/>
              <a:ext cx="632" cy="315"/>
            </a:xfrm>
            <a:custGeom>
              <a:avLst/>
              <a:gdLst>
                <a:gd name="T0" fmla="*/ 0 w 900"/>
                <a:gd name="T1" fmla="*/ 635 h 635"/>
                <a:gd name="T2" fmla="*/ 145 w 900"/>
                <a:gd name="T3" fmla="*/ 0 h 635"/>
                <a:gd name="T4" fmla="*/ 767 w 900"/>
                <a:gd name="T5" fmla="*/ 0 h 635"/>
                <a:gd name="T6" fmla="*/ 900 w 900"/>
                <a:gd name="T7" fmla="*/ 635 h 635"/>
                <a:gd name="T8" fmla="*/ 0 w 900"/>
                <a:gd name="T9" fmla="*/ 635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0" h="635">
                  <a:moveTo>
                    <a:pt x="0" y="635"/>
                  </a:moveTo>
                  <a:lnTo>
                    <a:pt x="145" y="0"/>
                  </a:lnTo>
                  <a:lnTo>
                    <a:pt x="767" y="0"/>
                  </a:lnTo>
                  <a:lnTo>
                    <a:pt x="900" y="635"/>
                  </a:lnTo>
                  <a:lnTo>
                    <a:pt x="0" y="635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29" name="Freeform 781"/>
            <p:cNvSpPr>
              <a:spLocks/>
            </p:cNvSpPr>
            <p:nvPr/>
          </p:nvSpPr>
          <p:spPr bwMode="auto">
            <a:xfrm>
              <a:off x="3187" y="1753"/>
              <a:ext cx="669" cy="414"/>
            </a:xfrm>
            <a:custGeom>
              <a:avLst/>
              <a:gdLst>
                <a:gd name="T0" fmla="*/ 133 w 954"/>
                <a:gd name="T1" fmla="*/ 834 h 834"/>
                <a:gd name="T2" fmla="*/ 0 w 954"/>
                <a:gd name="T3" fmla="*/ 199 h 834"/>
                <a:gd name="T4" fmla="*/ 556 w 954"/>
                <a:gd name="T5" fmla="*/ 0 h 834"/>
                <a:gd name="T6" fmla="*/ 954 w 954"/>
                <a:gd name="T7" fmla="*/ 556 h 834"/>
                <a:gd name="T8" fmla="*/ 133 w 954"/>
                <a:gd name="T9" fmla="*/ 834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4" h="834">
                  <a:moveTo>
                    <a:pt x="133" y="834"/>
                  </a:moveTo>
                  <a:lnTo>
                    <a:pt x="0" y="199"/>
                  </a:lnTo>
                  <a:lnTo>
                    <a:pt x="556" y="0"/>
                  </a:lnTo>
                  <a:lnTo>
                    <a:pt x="954" y="556"/>
                  </a:lnTo>
                  <a:lnTo>
                    <a:pt x="133" y="834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30" name="Freeform 782"/>
            <p:cNvSpPr>
              <a:spLocks/>
            </p:cNvSpPr>
            <p:nvPr/>
          </p:nvSpPr>
          <p:spPr bwMode="auto">
            <a:xfrm>
              <a:off x="2482" y="2496"/>
              <a:ext cx="966" cy="334"/>
            </a:xfrm>
            <a:custGeom>
              <a:avLst/>
              <a:gdLst>
                <a:gd name="T0" fmla="*/ 0 w 1378"/>
                <a:gd name="T1" fmla="*/ 675 h 675"/>
                <a:gd name="T2" fmla="*/ 106 w 1378"/>
                <a:gd name="T3" fmla="*/ 0 h 675"/>
                <a:gd name="T4" fmla="*/ 1271 w 1378"/>
                <a:gd name="T5" fmla="*/ 0 h 675"/>
                <a:gd name="T6" fmla="*/ 1378 w 1378"/>
                <a:gd name="T7" fmla="*/ 675 h 675"/>
                <a:gd name="T8" fmla="*/ 0 w 1378"/>
                <a:gd name="T9" fmla="*/ 67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8" h="675">
                  <a:moveTo>
                    <a:pt x="0" y="675"/>
                  </a:moveTo>
                  <a:lnTo>
                    <a:pt x="106" y="0"/>
                  </a:lnTo>
                  <a:lnTo>
                    <a:pt x="1271" y="0"/>
                  </a:lnTo>
                  <a:lnTo>
                    <a:pt x="1378" y="675"/>
                  </a:lnTo>
                  <a:lnTo>
                    <a:pt x="0" y="675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31" name="Freeform 783"/>
            <p:cNvSpPr>
              <a:spLocks/>
            </p:cNvSpPr>
            <p:nvPr/>
          </p:nvSpPr>
          <p:spPr bwMode="auto">
            <a:xfrm>
              <a:off x="3372" y="2311"/>
              <a:ext cx="939" cy="519"/>
            </a:xfrm>
            <a:custGeom>
              <a:avLst/>
              <a:gdLst>
                <a:gd name="T0" fmla="*/ 107 w 1337"/>
                <a:gd name="T1" fmla="*/ 1047 h 1047"/>
                <a:gd name="T2" fmla="*/ 0 w 1337"/>
                <a:gd name="T3" fmla="*/ 372 h 1047"/>
                <a:gd name="T4" fmla="*/ 1033 w 1337"/>
                <a:gd name="T5" fmla="*/ 0 h 1047"/>
                <a:gd name="T6" fmla="*/ 1337 w 1337"/>
                <a:gd name="T7" fmla="*/ 623 h 1047"/>
                <a:gd name="T8" fmla="*/ 107 w 1337"/>
                <a:gd name="T9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7" h="1047">
                  <a:moveTo>
                    <a:pt x="107" y="1047"/>
                  </a:moveTo>
                  <a:lnTo>
                    <a:pt x="0" y="372"/>
                  </a:lnTo>
                  <a:lnTo>
                    <a:pt x="1033" y="0"/>
                  </a:lnTo>
                  <a:lnTo>
                    <a:pt x="1337" y="623"/>
                  </a:lnTo>
                  <a:lnTo>
                    <a:pt x="107" y="1047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32" name="Freeform 784"/>
            <p:cNvSpPr>
              <a:spLocks/>
            </p:cNvSpPr>
            <p:nvPr/>
          </p:nvSpPr>
          <p:spPr bwMode="auto">
            <a:xfrm>
              <a:off x="2556" y="2167"/>
              <a:ext cx="816" cy="329"/>
            </a:xfrm>
            <a:custGeom>
              <a:avLst/>
              <a:gdLst>
                <a:gd name="T0" fmla="*/ 0 w 1165"/>
                <a:gd name="T1" fmla="*/ 663 h 663"/>
                <a:gd name="T2" fmla="*/ 133 w 1165"/>
                <a:gd name="T3" fmla="*/ 0 h 663"/>
                <a:gd name="T4" fmla="*/ 1033 w 1165"/>
                <a:gd name="T5" fmla="*/ 0 h 663"/>
                <a:gd name="T6" fmla="*/ 1165 w 1165"/>
                <a:gd name="T7" fmla="*/ 663 h 663"/>
                <a:gd name="T8" fmla="*/ 0 w 1165"/>
                <a:gd name="T9" fmla="*/ 663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5" h="663">
                  <a:moveTo>
                    <a:pt x="0" y="663"/>
                  </a:moveTo>
                  <a:lnTo>
                    <a:pt x="133" y="0"/>
                  </a:lnTo>
                  <a:lnTo>
                    <a:pt x="1033" y="0"/>
                  </a:lnTo>
                  <a:lnTo>
                    <a:pt x="1165" y="663"/>
                  </a:lnTo>
                  <a:lnTo>
                    <a:pt x="0" y="663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33" name="Freeform 785"/>
            <p:cNvSpPr>
              <a:spLocks/>
            </p:cNvSpPr>
            <p:nvPr/>
          </p:nvSpPr>
          <p:spPr bwMode="auto">
            <a:xfrm>
              <a:off x="3280" y="2028"/>
              <a:ext cx="818" cy="468"/>
            </a:xfrm>
            <a:custGeom>
              <a:avLst/>
              <a:gdLst>
                <a:gd name="T0" fmla="*/ 132 w 1165"/>
                <a:gd name="T1" fmla="*/ 941 h 941"/>
                <a:gd name="T2" fmla="*/ 0 w 1165"/>
                <a:gd name="T3" fmla="*/ 278 h 941"/>
                <a:gd name="T4" fmla="*/ 821 w 1165"/>
                <a:gd name="T5" fmla="*/ 0 h 941"/>
                <a:gd name="T6" fmla="*/ 1165 w 1165"/>
                <a:gd name="T7" fmla="*/ 569 h 941"/>
                <a:gd name="T8" fmla="*/ 132 w 1165"/>
                <a:gd name="T9" fmla="*/ 941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5" h="941">
                  <a:moveTo>
                    <a:pt x="132" y="941"/>
                  </a:moveTo>
                  <a:lnTo>
                    <a:pt x="0" y="278"/>
                  </a:lnTo>
                  <a:lnTo>
                    <a:pt x="821" y="0"/>
                  </a:lnTo>
                  <a:lnTo>
                    <a:pt x="1165" y="569"/>
                  </a:lnTo>
                  <a:lnTo>
                    <a:pt x="132" y="941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234" name="Rectangle 786"/>
          <p:cNvSpPr>
            <a:spLocks noChangeArrowheads="1"/>
          </p:cNvSpPr>
          <p:nvPr/>
        </p:nvSpPr>
        <p:spPr bwMode="auto">
          <a:xfrm>
            <a:off x="2771775" y="4005263"/>
            <a:ext cx="8985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Guinea-Bissau</a:t>
            </a:r>
            <a:endParaRPr lang="en-US" altLang="en-US" sz="800">
              <a:latin typeface="Arial" charset="0"/>
            </a:endParaRPr>
          </a:p>
        </p:txBody>
      </p:sp>
      <p:sp>
        <p:nvSpPr>
          <p:cNvPr id="105235" name="Rectangle 787"/>
          <p:cNvSpPr>
            <a:spLocks noChangeArrowheads="1"/>
          </p:cNvSpPr>
          <p:nvPr/>
        </p:nvSpPr>
        <p:spPr bwMode="auto">
          <a:xfrm>
            <a:off x="3059113" y="4076700"/>
            <a:ext cx="53022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Guinea</a:t>
            </a:r>
            <a:endParaRPr lang="en-US" altLang="en-US" sz="800">
              <a:latin typeface="Arial" charset="0"/>
            </a:endParaRPr>
          </a:p>
        </p:txBody>
      </p:sp>
      <p:sp>
        <p:nvSpPr>
          <p:cNvPr id="105236" name="Rectangle 788"/>
          <p:cNvSpPr>
            <a:spLocks noChangeArrowheads="1"/>
          </p:cNvSpPr>
          <p:nvPr/>
        </p:nvSpPr>
        <p:spPr bwMode="auto">
          <a:xfrm>
            <a:off x="4356100" y="4149725"/>
            <a:ext cx="40322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CAR</a:t>
            </a:r>
            <a:endParaRPr lang="en-US" altLang="en-US" sz="800">
              <a:latin typeface="Arial" charset="0"/>
            </a:endParaRPr>
          </a:p>
        </p:txBody>
      </p:sp>
      <p:sp>
        <p:nvSpPr>
          <p:cNvPr id="105237" name="Rectangle 789"/>
          <p:cNvSpPr>
            <a:spLocks noChangeArrowheads="1"/>
          </p:cNvSpPr>
          <p:nvPr/>
        </p:nvSpPr>
        <p:spPr bwMode="auto">
          <a:xfrm>
            <a:off x="4427538" y="4868863"/>
            <a:ext cx="7588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Zambia</a:t>
            </a:r>
            <a:endParaRPr lang="en-US" altLang="en-US" sz="800">
              <a:latin typeface="Arial" charset="0"/>
            </a:endParaRPr>
          </a:p>
        </p:txBody>
      </p:sp>
      <p:sp>
        <p:nvSpPr>
          <p:cNvPr id="105238" name="Rectangle 790"/>
          <p:cNvSpPr>
            <a:spLocks noChangeArrowheads="1"/>
          </p:cNvSpPr>
          <p:nvPr/>
        </p:nvSpPr>
        <p:spPr bwMode="auto">
          <a:xfrm>
            <a:off x="5292725" y="4941888"/>
            <a:ext cx="7747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Madagascar</a:t>
            </a:r>
            <a:endParaRPr lang="en-US" altLang="en-US" sz="800">
              <a:latin typeface="Arial" charset="0"/>
            </a:endParaRPr>
          </a:p>
        </p:txBody>
      </p:sp>
      <p:sp>
        <p:nvSpPr>
          <p:cNvPr id="105239" name="Rectangle 791"/>
          <p:cNvSpPr>
            <a:spLocks noChangeArrowheads="1"/>
          </p:cNvSpPr>
          <p:nvPr/>
        </p:nvSpPr>
        <p:spPr bwMode="auto">
          <a:xfrm>
            <a:off x="2555875" y="4149725"/>
            <a:ext cx="80962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Sierra Leone</a:t>
            </a:r>
            <a:endParaRPr lang="en-US" altLang="en-US" sz="800">
              <a:latin typeface="Arial" charset="0"/>
            </a:endParaRPr>
          </a:p>
        </p:txBody>
      </p:sp>
      <p:sp>
        <p:nvSpPr>
          <p:cNvPr id="105240" name="Rectangle 792"/>
          <p:cNvSpPr>
            <a:spLocks noChangeArrowheads="1"/>
          </p:cNvSpPr>
          <p:nvPr/>
        </p:nvSpPr>
        <p:spPr bwMode="auto">
          <a:xfrm>
            <a:off x="3203575" y="4508500"/>
            <a:ext cx="53022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Guinea</a:t>
            </a:r>
            <a:endParaRPr lang="en-US" altLang="en-US" sz="800">
              <a:latin typeface="Arial" charset="0"/>
            </a:endParaRPr>
          </a:p>
        </p:txBody>
      </p:sp>
      <p:sp>
        <p:nvSpPr>
          <p:cNvPr id="105241" name="Rectangle 793"/>
          <p:cNvSpPr>
            <a:spLocks noChangeArrowheads="1"/>
          </p:cNvSpPr>
          <p:nvPr/>
        </p:nvSpPr>
        <p:spPr bwMode="auto">
          <a:xfrm>
            <a:off x="3203575" y="4292600"/>
            <a:ext cx="5191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Liberia</a:t>
            </a:r>
            <a:endParaRPr lang="en-US" altLang="en-US" sz="800">
              <a:latin typeface="Arial" charset="0"/>
            </a:endParaRPr>
          </a:p>
        </p:txBody>
      </p:sp>
      <p:sp>
        <p:nvSpPr>
          <p:cNvPr id="105242" name="Rectangle 794"/>
          <p:cNvSpPr>
            <a:spLocks noChangeArrowheads="1"/>
          </p:cNvSpPr>
          <p:nvPr/>
        </p:nvSpPr>
        <p:spPr bwMode="auto">
          <a:xfrm>
            <a:off x="5076825" y="4292600"/>
            <a:ext cx="57626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Somalia</a:t>
            </a:r>
            <a:endParaRPr lang="en-US" altLang="en-US" sz="800">
              <a:latin typeface="Arial" charset="0"/>
            </a:endParaRPr>
          </a:p>
        </p:txBody>
      </p:sp>
      <p:sp>
        <p:nvSpPr>
          <p:cNvPr id="105243" name="Rectangle 795"/>
          <p:cNvSpPr>
            <a:spLocks noChangeArrowheads="1"/>
          </p:cNvSpPr>
          <p:nvPr/>
        </p:nvSpPr>
        <p:spPr bwMode="auto">
          <a:xfrm>
            <a:off x="4716463" y="4508500"/>
            <a:ext cx="5746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Rwanda</a:t>
            </a:r>
            <a:endParaRPr lang="en-US" altLang="en-US" sz="800">
              <a:latin typeface="Arial" charset="0"/>
            </a:endParaRPr>
          </a:p>
        </p:txBody>
      </p:sp>
      <p:sp>
        <p:nvSpPr>
          <p:cNvPr id="105244" name="Rectangle 796"/>
          <p:cNvSpPr>
            <a:spLocks noChangeArrowheads="1"/>
          </p:cNvSpPr>
          <p:nvPr/>
        </p:nvSpPr>
        <p:spPr bwMode="auto">
          <a:xfrm>
            <a:off x="4859338" y="4652963"/>
            <a:ext cx="5730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Burundi</a:t>
            </a:r>
            <a:endParaRPr lang="en-US" altLang="en-US" sz="800">
              <a:latin typeface="Arial" charset="0"/>
            </a:endParaRPr>
          </a:p>
        </p:txBody>
      </p:sp>
      <p:sp>
        <p:nvSpPr>
          <p:cNvPr id="105245" name="Rectangle 797"/>
          <p:cNvSpPr>
            <a:spLocks noChangeArrowheads="1"/>
          </p:cNvSpPr>
          <p:nvPr/>
        </p:nvSpPr>
        <p:spPr bwMode="auto">
          <a:xfrm>
            <a:off x="4500563" y="4724400"/>
            <a:ext cx="519112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Malawi</a:t>
            </a:r>
            <a:endParaRPr lang="en-US" altLang="en-US" sz="800">
              <a:latin typeface="Arial" charset="0"/>
            </a:endParaRPr>
          </a:p>
        </p:txBody>
      </p:sp>
      <p:sp>
        <p:nvSpPr>
          <p:cNvPr id="105246" name="Rectangle 798"/>
          <p:cNvSpPr>
            <a:spLocks noChangeArrowheads="1"/>
          </p:cNvSpPr>
          <p:nvPr/>
        </p:nvSpPr>
        <p:spPr bwMode="auto">
          <a:xfrm>
            <a:off x="2339975" y="4365625"/>
            <a:ext cx="94138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Netherland Ant.</a:t>
            </a:r>
            <a:endParaRPr lang="en-US" altLang="en-US" sz="800">
              <a:latin typeface="Arial" charset="0"/>
            </a:endParaRPr>
          </a:p>
        </p:txBody>
      </p:sp>
      <p:sp>
        <p:nvSpPr>
          <p:cNvPr id="105247" name="Rectangle 799"/>
          <p:cNvSpPr>
            <a:spLocks noChangeArrowheads="1"/>
          </p:cNvSpPr>
          <p:nvPr/>
        </p:nvSpPr>
        <p:spPr bwMode="auto">
          <a:xfrm>
            <a:off x="6443663" y="2924175"/>
            <a:ext cx="6302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Mongolia</a:t>
            </a:r>
            <a:endParaRPr lang="en-US" altLang="en-US" sz="800">
              <a:latin typeface="Arial" charset="0"/>
            </a:endParaRPr>
          </a:p>
        </p:txBody>
      </p:sp>
      <p:sp>
        <p:nvSpPr>
          <p:cNvPr id="105248" name="Rectangle 800"/>
          <p:cNvSpPr>
            <a:spLocks noChangeArrowheads="1"/>
          </p:cNvSpPr>
          <p:nvPr/>
        </p:nvSpPr>
        <p:spPr bwMode="auto">
          <a:xfrm>
            <a:off x="6732588" y="3860800"/>
            <a:ext cx="4318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Laos</a:t>
            </a:r>
            <a:endParaRPr lang="en-US" altLang="en-US" sz="800">
              <a:latin typeface="Arial" charset="0"/>
            </a:endParaRPr>
          </a:p>
        </p:txBody>
      </p:sp>
      <p:sp>
        <p:nvSpPr>
          <p:cNvPr id="105249" name="Rectangle 801"/>
          <p:cNvSpPr>
            <a:spLocks noChangeArrowheads="1"/>
          </p:cNvSpPr>
          <p:nvPr/>
        </p:nvSpPr>
        <p:spPr bwMode="auto">
          <a:xfrm>
            <a:off x="6696075" y="3662363"/>
            <a:ext cx="5746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Mynmar</a:t>
            </a:r>
            <a:endParaRPr lang="en-US" altLang="en-US" sz="800">
              <a:latin typeface="Arial" charset="0"/>
            </a:endParaRPr>
          </a:p>
        </p:txBody>
      </p:sp>
      <p:sp>
        <p:nvSpPr>
          <p:cNvPr id="105250" name="Rectangle 802"/>
          <p:cNvSpPr>
            <a:spLocks noChangeArrowheads="1"/>
          </p:cNvSpPr>
          <p:nvPr/>
        </p:nvSpPr>
        <p:spPr bwMode="auto">
          <a:xfrm>
            <a:off x="8348663" y="6207125"/>
            <a:ext cx="836612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New Zealand</a:t>
            </a:r>
            <a:r>
              <a:rPr lang="en-US" altLang="en-US" sz="800">
                <a:latin typeface="Arial" charset="0"/>
              </a:rPr>
              <a:t> </a:t>
            </a:r>
          </a:p>
        </p:txBody>
      </p:sp>
      <p:sp>
        <p:nvSpPr>
          <p:cNvPr id="105251" name="Rectangle 803"/>
          <p:cNvSpPr>
            <a:spLocks noChangeArrowheads="1"/>
          </p:cNvSpPr>
          <p:nvPr/>
        </p:nvSpPr>
        <p:spPr bwMode="auto">
          <a:xfrm>
            <a:off x="8316913" y="5084763"/>
            <a:ext cx="5191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Samoa</a:t>
            </a:r>
            <a:endParaRPr lang="fr-FR" altLang="en-US" sz="8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5252" name="Rectangle 804"/>
          <p:cNvSpPr>
            <a:spLocks noChangeArrowheads="1"/>
          </p:cNvSpPr>
          <p:nvPr/>
        </p:nvSpPr>
        <p:spPr bwMode="auto">
          <a:xfrm>
            <a:off x="2700338" y="3644900"/>
            <a:ext cx="608012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Cap-Vert</a:t>
            </a:r>
          </a:p>
        </p:txBody>
      </p:sp>
      <p:sp>
        <p:nvSpPr>
          <p:cNvPr id="105253" name="Rectangle 805"/>
          <p:cNvSpPr>
            <a:spLocks noChangeArrowheads="1"/>
          </p:cNvSpPr>
          <p:nvPr/>
        </p:nvSpPr>
        <p:spPr bwMode="auto">
          <a:xfrm>
            <a:off x="3851275" y="4365625"/>
            <a:ext cx="4810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Benin</a:t>
            </a:r>
          </a:p>
        </p:txBody>
      </p:sp>
      <p:sp>
        <p:nvSpPr>
          <p:cNvPr id="105254" name="Rectangle 806"/>
          <p:cNvSpPr>
            <a:spLocks noChangeArrowheads="1"/>
          </p:cNvSpPr>
          <p:nvPr/>
        </p:nvSpPr>
        <p:spPr bwMode="auto">
          <a:xfrm>
            <a:off x="3059113" y="3789363"/>
            <a:ext cx="5588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Gambia</a:t>
            </a:r>
          </a:p>
        </p:txBody>
      </p:sp>
      <p:sp>
        <p:nvSpPr>
          <p:cNvPr id="105255" name="Rectangle 807"/>
          <p:cNvSpPr>
            <a:spLocks noChangeArrowheads="1"/>
          </p:cNvSpPr>
          <p:nvPr/>
        </p:nvSpPr>
        <p:spPr bwMode="auto">
          <a:xfrm>
            <a:off x="3563938" y="4221163"/>
            <a:ext cx="83026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Burkina Faso</a:t>
            </a:r>
          </a:p>
        </p:txBody>
      </p:sp>
      <p:sp>
        <p:nvSpPr>
          <p:cNvPr id="105256" name="Rectangle 808"/>
          <p:cNvSpPr>
            <a:spLocks noChangeArrowheads="1"/>
          </p:cNvSpPr>
          <p:nvPr/>
        </p:nvSpPr>
        <p:spPr bwMode="auto">
          <a:xfrm>
            <a:off x="3348038" y="3573463"/>
            <a:ext cx="4841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Maroc</a:t>
            </a:r>
            <a:endParaRPr lang="fr-FR" altLang="en-US" sz="8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5257" name="Text Box 809"/>
          <p:cNvSpPr txBox="1">
            <a:spLocks noChangeArrowheads="1"/>
          </p:cNvSpPr>
          <p:nvPr/>
        </p:nvSpPr>
        <p:spPr bwMode="auto">
          <a:xfrm>
            <a:off x="1908175" y="0"/>
            <a:ext cx="56880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rnd" algn="ctr">
                <a:solidFill>
                  <a:srgbClr val="FFCC99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I-24/7</a:t>
            </a:r>
            <a:r>
              <a:rPr lang="en-US" altLang="en-US" dirty="0"/>
              <a:t> </a:t>
            </a:r>
            <a:r>
              <a:rPr lang="en-US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Network</a:t>
            </a:r>
          </a:p>
        </p:txBody>
      </p:sp>
    </p:spTree>
    <p:extLst>
      <p:ext uri="{BB962C8B-B14F-4D97-AF65-F5344CB8AC3E}">
        <p14:creationId xmlns:p14="http://schemas.microsoft.com/office/powerpoint/2010/main" val="21365932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 nodeType="afterGroup">
                            <p:stCondLst>
                              <p:cond delay="87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 nodeType="afterGroup">
                            <p:stCondLst>
                              <p:cond delay="92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 nodeType="afterGroup">
                            <p:stCondLst>
                              <p:cond delay="97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 nodeType="afterGroup">
                            <p:stCondLst>
                              <p:cond delay="99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 nodeType="afterGroup">
                            <p:stCondLst>
                              <p:cond delay="101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 nodeType="afterGroup">
                            <p:stCondLst>
                              <p:cond delay="102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 nodeType="afterGroup">
                            <p:stCondLst>
                              <p:cond delay="103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 nodeType="afterGroup">
                            <p:stCondLst>
                              <p:cond delay="104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 nodeType="afterGroup">
                            <p:stCondLst>
                              <p:cond delay="106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 nodeType="afterGroup">
                            <p:stCondLst>
                              <p:cond delay="107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 nodeType="afterGroup">
                            <p:stCondLst>
                              <p:cond delay="109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 nodeType="afterGroup">
                            <p:stCondLst>
                              <p:cond delay="111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 nodeType="afterGroup">
                            <p:stCondLst>
                              <p:cond delay="112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 nodeType="afterGroup">
                            <p:stCondLst>
                              <p:cond delay="113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 nodeType="afterGroup">
                            <p:stCondLst>
                              <p:cond delay="114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 nodeType="afterGroup">
                            <p:stCondLst>
                              <p:cond delay="116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 nodeType="afterGroup">
                            <p:stCondLst>
                              <p:cond delay="117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 nodeType="afterGroup">
                            <p:stCondLst>
                              <p:cond delay="117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 nodeType="afterGroup">
                            <p:stCondLst>
                              <p:cond delay="117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 nodeType="afterGroup">
                            <p:stCondLst>
                              <p:cond delay="118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 nodeType="afterGroup">
                            <p:stCondLst>
                              <p:cond delay="119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 nodeType="afterGroup">
                            <p:stCondLst>
                              <p:cond delay="12100"/>
                            </p:stCondLst>
                            <p:childTnLst>
                              <p:par>
                                <p:cTn id="37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 nodeType="afterGroup">
                            <p:stCondLst>
                              <p:cond delay="122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 nodeType="afterGroup">
                            <p:stCondLst>
                              <p:cond delay="123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 nodeType="afterGroup">
                            <p:stCondLst>
                              <p:cond delay="124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 nodeType="afterGroup">
                            <p:stCondLst>
                              <p:cond delay="1260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 nodeType="afterGroup">
                            <p:stCondLst>
                              <p:cond delay="126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 nodeType="afterGroup">
                            <p:stCondLst>
                              <p:cond delay="1260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 nodeType="afterGroup">
                            <p:stCondLst>
                              <p:cond delay="1270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 nodeType="afterGroup">
                            <p:stCondLst>
                              <p:cond delay="1280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 nodeType="afterGroup">
                            <p:stCondLst>
                              <p:cond delay="1290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 nodeType="afterGroup">
                            <p:stCondLst>
                              <p:cond delay="1290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 nodeType="afterGroup">
                            <p:stCondLst>
                              <p:cond delay="131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 nodeType="afterGroup">
                            <p:stCondLst>
                              <p:cond delay="133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 nodeType="afterGroup">
                            <p:stCondLst>
                              <p:cond delay="13400"/>
                            </p:stCondLst>
                            <p:childTnLst>
                              <p:par>
                                <p:cTn id="4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 nodeType="afterGroup">
                            <p:stCondLst>
                              <p:cond delay="13400"/>
                            </p:stCondLst>
                            <p:childTnLst>
                              <p:par>
                                <p:cTn id="42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 nodeType="afterGroup">
                            <p:stCondLst>
                              <p:cond delay="13600"/>
                            </p:stCondLst>
                            <p:childTnLst>
                              <p:par>
                                <p:cTn id="4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 nodeType="afterGroup">
                            <p:stCondLst>
                              <p:cond delay="13600"/>
                            </p:stCondLst>
                            <p:childTnLst>
                              <p:par>
                                <p:cTn id="4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 nodeType="afterGroup">
                            <p:stCondLst>
                              <p:cond delay="13600"/>
                            </p:stCondLst>
                            <p:childTnLst>
                              <p:par>
                                <p:cTn id="4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 nodeType="afterGroup">
                            <p:stCondLst>
                              <p:cond delay="13600"/>
                            </p:stCondLst>
                            <p:childTnLst>
                              <p:par>
                                <p:cTn id="4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 nodeType="afterGroup">
                            <p:stCondLst>
                              <p:cond delay="13600"/>
                            </p:stCondLst>
                            <p:childTnLst>
                              <p:par>
                                <p:cTn id="46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 nodeType="afterGroup">
                            <p:stCondLst>
                              <p:cond delay="13700"/>
                            </p:stCondLst>
                            <p:childTnLst>
                              <p:par>
                                <p:cTn id="4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 nodeType="afterGroup">
                            <p:stCondLst>
                              <p:cond delay="13700"/>
                            </p:stCondLst>
                            <p:childTnLst>
                              <p:par>
                                <p:cTn id="4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 nodeType="afterGroup">
                            <p:stCondLst>
                              <p:cond delay="13700"/>
                            </p:stCondLst>
                            <p:childTnLst>
                              <p:par>
                                <p:cTn id="4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 nodeType="afterGroup">
                            <p:stCondLst>
                              <p:cond delay="137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 nodeType="afterGroup">
                            <p:stCondLst>
                              <p:cond delay="13700"/>
                            </p:stCondLst>
                            <p:childTnLst>
                              <p:par>
                                <p:cTn id="48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 nodeType="afterGroup">
                            <p:stCondLst>
                              <p:cond delay="13800"/>
                            </p:stCondLst>
                            <p:childTnLst>
                              <p:par>
                                <p:cTn id="48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 nodeType="afterGroup">
                            <p:stCondLst>
                              <p:cond delay="13900"/>
                            </p:stCondLst>
                            <p:childTnLst>
                              <p:par>
                                <p:cTn id="48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9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 nodeType="afterGroup">
                            <p:stCondLst>
                              <p:cond delay="14100"/>
                            </p:stCondLst>
                            <p:childTnLst>
                              <p:par>
                                <p:cTn id="49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 nodeType="afterGroup">
                            <p:stCondLst>
                              <p:cond delay="14200"/>
                            </p:stCondLst>
                            <p:childTnLst>
                              <p:par>
                                <p:cTn id="5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 nodeType="afterGroup">
                            <p:stCondLst>
                              <p:cond delay="14200"/>
                            </p:stCondLst>
                            <p:childTnLst>
                              <p:par>
                                <p:cTn id="5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 nodeType="afterGroup">
                            <p:stCondLst>
                              <p:cond delay="142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 nodeType="afterGroup">
                            <p:stCondLst>
                              <p:cond delay="14200"/>
                            </p:stCondLst>
                            <p:childTnLst>
                              <p:par>
                                <p:cTn id="5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 nodeType="afterGroup">
                            <p:stCondLst>
                              <p:cond delay="14200"/>
                            </p:stCondLst>
                            <p:childTnLst>
                              <p:par>
                                <p:cTn id="51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59" grpId="0"/>
      <p:bldP spid="104960" grpId="0"/>
      <p:bldP spid="104961" grpId="0"/>
      <p:bldP spid="104962" grpId="0"/>
      <p:bldP spid="104963" grpId="0"/>
      <p:bldP spid="104964" grpId="0"/>
      <p:bldP spid="104965" grpId="0"/>
      <p:bldP spid="104966" grpId="0"/>
      <p:bldP spid="104967" grpId="0"/>
      <p:bldP spid="104968" grpId="0"/>
      <p:bldP spid="104969" grpId="0"/>
      <p:bldP spid="104970" grpId="0"/>
      <p:bldP spid="104971" grpId="0"/>
      <p:bldP spid="104972" grpId="0"/>
      <p:bldP spid="104973" grpId="0"/>
      <p:bldP spid="104974" grpId="0"/>
      <p:bldP spid="104975" grpId="0"/>
      <p:bldP spid="104976" grpId="0"/>
      <p:bldP spid="104977" grpId="0"/>
      <p:bldP spid="104978" grpId="0"/>
      <p:bldP spid="104979" grpId="0"/>
      <p:bldP spid="104980" grpId="0"/>
      <p:bldP spid="104981" grpId="0"/>
      <p:bldP spid="104982" grpId="0"/>
      <p:bldP spid="104983" grpId="0"/>
      <p:bldP spid="104984" grpId="0"/>
      <p:bldP spid="104985" grpId="0"/>
      <p:bldP spid="104986" grpId="0"/>
      <p:bldP spid="104987" grpId="0"/>
      <p:bldP spid="104988" grpId="0"/>
      <p:bldP spid="104989" grpId="0"/>
      <p:bldP spid="104990" grpId="0"/>
      <p:bldP spid="104991" grpId="0"/>
      <p:bldP spid="104992" grpId="0"/>
      <p:bldP spid="104993" grpId="0"/>
      <p:bldP spid="104994" grpId="0"/>
      <p:bldP spid="104995" grpId="0"/>
      <p:bldP spid="104996" grpId="0"/>
      <p:bldP spid="104997" grpId="0"/>
      <p:bldP spid="104998" grpId="0"/>
      <p:bldP spid="104999" grpId="0"/>
      <p:bldP spid="105000" grpId="0"/>
      <p:bldP spid="105001" grpId="0"/>
      <p:bldP spid="105002" grpId="0"/>
      <p:bldP spid="105003" grpId="0"/>
      <p:bldP spid="105004" grpId="0"/>
      <p:bldP spid="105005" grpId="0"/>
      <p:bldP spid="105006" grpId="0"/>
      <p:bldP spid="105007" grpId="0"/>
      <p:bldP spid="105008" grpId="0"/>
      <p:bldP spid="105009" grpId="0"/>
      <p:bldP spid="105010" grpId="0"/>
      <p:bldP spid="105011" grpId="0"/>
      <p:bldP spid="105012" grpId="0"/>
      <p:bldP spid="105013" grpId="0"/>
      <p:bldP spid="105014" grpId="0"/>
      <p:bldP spid="105015" grpId="0"/>
      <p:bldP spid="105016" grpId="0"/>
      <p:bldP spid="105017" grpId="0"/>
      <p:bldP spid="105018" grpId="0"/>
      <p:bldP spid="105019" grpId="0"/>
      <p:bldP spid="105020" grpId="0"/>
      <p:bldP spid="105021" grpId="0"/>
      <p:bldP spid="105022" grpId="0"/>
      <p:bldP spid="105023" grpId="0"/>
      <p:bldP spid="105024" grpId="0"/>
      <p:bldP spid="105025" grpId="0"/>
      <p:bldP spid="105026" grpId="0"/>
      <p:bldP spid="105027" grpId="0"/>
      <p:bldP spid="105028" grpId="0"/>
      <p:bldP spid="105029" grpId="0"/>
      <p:bldP spid="105030" grpId="0"/>
      <p:bldP spid="105031" grpId="0"/>
      <p:bldP spid="105032" grpId="0"/>
      <p:bldP spid="105033" grpId="0"/>
      <p:bldP spid="105034" grpId="0"/>
      <p:bldP spid="105035" grpId="0"/>
      <p:bldP spid="105036" grpId="0"/>
      <p:bldP spid="105037" grpId="0"/>
      <p:bldP spid="105038" grpId="0"/>
      <p:bldP spid="105039" grpId="0"/>
      <p:bldP spid="105040" grpId="0"/>
      <p:bldP spid="105041" grpId="0"/>
      <p:bldP spid="105042" grpId="0"/>
      <p:bldP spid="105043" grpId="0"/>
      <p:bldP spid="105044" grpId="0"/>
      <p:bldP spid="105045" grpId="0"/>
      <p:bldP spid="105046" grpId="0"/>
      <p:bldP spid="105047" grpId="0"/>
      <p:bldP spid="105048" grpId="0"/>
      <p:bldP spid="105049" grpId="0"/>
      <p:bldP spid="105050" grpId="0"/>
      <p:bldP spid="105051" grpId="0"/>
      <p:bldP spid="105052" grpId="0"/>
      <p:bldP spid="105053" grpId="0"/>
      <p:bldP spid="105054" grpId="0"/>
      <p:bldP spid="105055" grpId="0"/>
      <p:bldP spid="105056" grpId="0"/>
      <p:bldP spid="105057" grpId="0"/>
      <p:bldP spid="105058" grpId="0"/>
      <p:bldP spid="105059" grpId="0"/>
      <p:bldP spid="105060" grpId="0"/>
      <p:bldP spid="105061" grpId="0"/>
      <p:bldP spid="105062" grpId="0"/>
      <p:bldP spid="105063" grpId="0"/>
      <p:bldP spid="105064" grpId="0"/>
      <p:bldP spid="105065" grpId="0"/>
      <p:bldP spid="105066" grpId="0"/>
      <p:bldP spid="105067" grpId="0"/>
      <p:bldP spid="105068" grpId="0"/>
      <p:bldP spid="105069" grpId="0"/>
      <p:bldP spid="105070" grpId="0"/>
      <p:bldP spid="105071" grpId="0"/>
      <p:bldP spid="105072" grpId="0"/>
      <p:bldP spid="105073" grpId="0"/>
      <p:bldP spid="105074" grpId="0"/>
      <p:bldP spid="105075" grpId="0"/>
      <p:bldP spid="105076" grpId="0"/>
      <p:bldP spid="105077" grpId="0"/>
      <p:bldP spid="105078" grpId="0"/>
      <p:bldP spid="105079" grpId="0"/>
      <p:bldP spid="105080" grpId="0"/>
      <p:bldP spid="105081" grpId="0"/>
      <p:bldP spid="105082" grpId="0"/>
      <p:bldP spid="105083" grpId="0"/>
      <p:bldP spid="105084" grpId="0"/>
      <p:bldP spid="105085" grpId="0"/>
      <p:bldP spid="105086" grpId="0"/>
      <p:bldP spid="105087" grpId="0"/>
      <p:bldP spid="105088" grpId="0"/>
      <p:bldP spid="105089" grpId="0"/>
      <p:bldP spid="105090" grpId="0"/>
      <p:bldP spid="105091" grpId="0"/>
      <p:bldP spid="105092" grpId="0"/>
      <p:bldP spid="105093" grpId="0"/>
      <p:bldP spid="105094" grpId="0"/>
      <p:bldP spid="105095" grpId="0"/>
      <p:bldP spid="105096" grpId="0"/>
      <p:bldP spid="105097" grpId="0"/>
      <p:bldP spid="105098" grpId="0"/>
      <p:bldP spid="105099" grpId="0"/>
      <p:bldP spid="105100" grpId="0"/>
      <p:bldP spid="105102" grpId="0"/>
      <p:bldP spid="105103" grpId="0"/>
      <p:bldP spid="105104" grpId="0"/>
      <p:bldP spid="105105" grpId="0"/>
      <p:bldP spid="105234" grpId="0"/>
      <p:bldP spid="105235" grpId="0"/>
      <p:bldP spid="105236" grpId="0"/>
      <p:bldP spid="105237" grpId="0"/>
      <p:bldP spid="105238" grpId="0"/>
      <p:bldP spid="105239" grpId="0"/>
      <p:bldP spid="105240" grpId="0"/>
      <p:bldP spid="105241" grpId="0"/>
      <p:bldP spid="105242" grpId="0"/>
      <p:bldP spid="105243" grpId="0"/>
      <p:bldP spid="105244" grpId="0"/>
      <p:bldP spid="105245" grpId="0"/>
      <p:bldP spid="105246" grpId="0"/>
      <p:bldP spid="105247" grpId="0"/>
      <p:bldP spid="105248" grpId="0"/>
      <p:bldP spid="105249" grpId="0"/>
      <p:bldP spid="105250" grpId="0"/>
      <p:bldP spid="105251" grpId="0"/>
      <p:bldP spid="105252" grpId="0"/>
      <p:bldP spid="105253" grpId="0"/>
      <p:bldP spid="105254" grpId="0"/>
      <p:bldP spid="1052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altLang="en-US" dirty="0" smtClean="0">
              <a:solidFill>
                <a:schemeClr val="tx1"/>
              </a:solidFill>
              <a:latin typeface="Helvetica" pitchFamily="34" charset="0"/>
            </a:endParaRPr>
          </a:p>
          <a:p>
            <a:pPr marL="0" indent="0" algn="ctr">
              <a:buNone/>
            </a:pPr>
            <a:r>
              <a:rPr lang="en-US" altLang="en-US" dirty="0" smtClean="0">
                <a:solidFill>
                  <a:schemeClr val="tx1"/>
                </a:solidFill>
                <a:latin typeface="Helvetica" pitchFamily="34" charset="0"/>
              </a:rPr>
              <a:t>I-24/7 is a secure communication network offered and managed by INTERPOL used </a:t>
            </a:r>
            <a:r>
              <a:rPr lang="en-US" altLang="en-US" dirty="0">
                <a:solidFill>
                  <a:schemeClr val="tx1"/>
                </a:solidFill>
                <a:latin typeface="Helvetica" pitchFamily="34" charset="0"/>
              </a:rPr>
              <a:t>to exchange </a:t>
            </a:r>
            <a:r>
              <a:rPr lang="en-US" altLang="en-US" dirty="0" smtClean="0">
                <a:solidFill>
                  <a:schemeClr val="tx1"/>
                </a:solidFill>
                <a:latin typeface="Helvetica" pitchFamily="34" charset="0"/>
              </a:rPr>
              <a:t>information </a:t>
            </a:r>
            <a:r>
              <a:rPr lang="en-US" altLang="en-US" dirty="0">
                <a:solidFill>
                  <a:schemeClr val="tx1"/>
                </a:solidFill>
                <a:latin typeface="Helvetica" pitchFamily="34" charset="0"/>
              </a:rPr>
              <a:t>between </a:t>
            </a:r>
            <a:r>
              <a:rPr lang="en-US" altLang="en-US" dirty="0" smtClean="0">
                <a:solidFill>
                  <a:schemeClr val="tx1"/>
                </a:solidFill>
                <a:latin typeface="Helvetica" pitchFamily="34" charset="0"/>
              </a:rPr>
              <a:t>member countries. </a:t>
            </a:r>
          </a:p>
          <a:p>
            <a:pPr marL="0" indent="0" algn="ctr">
              <a:buNone/>
            </a:pPr>
            <a:endParaRPr lang="en-US" altLang="en-US" dirty="0">
              <a:solidFill>
                <a:schemeClr val="tx1"/>
              </a:solidFill>
              <a:latin typeface="Helvetica" pitchFamily="34" charset="0"/>
            </a:endParaRPr>
          </a:p>
          <a:p>
            <a:pPr marL="0" indent="0" algn="ctr">
              <a:buNone/>
            </a:pPr>
            <a:r>
              <a:rPr lang="en-US" altLang="en-US" dirty="0" smtClean="0">
                <a:solidFill>
                  <a:schemeClr val="tx1"/>
                </a:solidFill>
                <a:latin typeface="Helvetica" pitchFamily="34" charset="0"/>
              </a:rPr>
              <a:t>Through this network, notices can be </a:t>
            </a:r>
            <a:r>
              <a:rPr lang="en-US" altLang="en-US" dirty="0">
                <a:solidFill>
                  <a:schemeClr val="tx1"/>
                </a:solidFill>
                <a:latin typeface="Helvetica" pitchFamily="34" charset="0"/>
              </a:rPr>
              <a:t>issued </a:t>
            </a:r>
            <a:r>
              <a:rPr lang="en-US" altLang="en-US" dirty="0" smtClean="0">
                <a:solidFill>
                  <a:schemeClr val="tx1"/>
                </a:solidFill>
                <a:latin typeface="Helvetica" pitchFamily="34" charset="0"/>
              </a:rPr>
              <a:t>and shared among member countries.</a:t>
            </a:r>
            <a:endParaRPr lang="en-US" altLang="en-US" dirty="0">
              <a:solidFill>
                <a:schemeClr val="tx1"/>
              </a:solidFill>
              <a:latin typeface="Helvetica" pitchFamily="34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97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533400"/>
            <a:ext cx="8839200" cy="577592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Examples of notices that can be published by INTERPOL on request through NCBs:</a:t>
            </a:r>
          </a:p>
          <a:p>
            <a:pPr algn="just"/>
            <a:endParaRPr lang="en-US" sz="2600" dirty="0" smtClean="0">
              <a:solidFill>
                <a:srgbClr val="FF0000"/>
              </a:solidFill>
            </a:endParaRPr>
          </a:p>
          <a:p>
            <a:pPr algn="just"/>
            <a:r>
              <a:rPr lang="en-US" sz="2600" dirty="0" smtClean="0">
                <a:solidFill>
                  <a:srgbClr val="FF0000"/>
                </a:solidFill>
              </a:rPr>
              <a:t>Red </a:t>
            </a:r>
            <a:r>
              <a:rPr lang="en-US" sz="2600" dirty="0">
                <a:solidFill>
                  <a:srgbClr val="FF0000"/>
                </a:solidFill>
              </a:rPr>
              <a:t>Notice </a:t>
            </a:r>
            <a:r>
              <a:rPr lang="en-US" sz="2600" b="0" dirty="0"/>
              <a:t>- To seek the provisional arrest of a wanted person with a view to </a:t>
            </a:r>
            <a:r>
              <a:rPr lang="en-US" sz="2600" b="0" dirty="0" smtClean="0"/>
              <a:t>extradition based </a:t>
            </a:r>
            <a:r>
              <a:rPr lang="en-US" sz="2600" b="0" dirty="0"/>
              <a:t>on an arrest warrant or court decision</a:t>
            </a:r>
            <a:r>
              <a:rPr lang="en-US" sz="2600" b="0" dirty="0" smtClean="0"/>
              <a:t>.</a:t>
            </a:r>
          </a:p>
          <a:p>
            <a:pPr algn="just"/>
            <a:endParaRPr lang="en-US" sz="2600" b="0" dirty="0" smtClean="0"/>
          </a:p>
          <a:p>
            <a:pPr algn="just"/>
            <a:r>
              <a:rPr lang="en-US" sz="2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Blue Notice </a:t>
            </a:r>
            <a:r>
              <a:rPr lang="en-US" sz="2600" b="0" dirty="0"/>
              <a:t>- To collect additional information about a person’s identity, location, or </a:t>
            </a:r>
            <a:r>
              <a:rPr lang="en-US" sz="2600" b="0" dirty="0" smtClean="0"/>
              <a:t>illegal activities </a:t>
            </a:r>
            <a:r>
              <a:rPr lang="en-US" sz="2600" b="0" dirty="0"/>
              <a:t>in relation to a criminal matter</a:t>
            </a:r>
            <a:r>
              <a:rPr lang="en-US" sz="2600" b="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111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solidFill>
                  <a:srgbClr val="EE8616"/>
                </a:solidFill>
              </a:rPr>
              <a:t>Orange Notice </a:t>
            </a:r>
            <a:r>
              <a:rPr lang="en-US" b="0" dirty="0"/>
              <a:t>- To warn police, public entities and other international organizations of dangerous materials, criminal acts or events that pose a potential threat to public safety</a:t>
            </a:r>
            <a:r>
              <a:rPr lang="en-US" b="0" dirty="0" smtClean="0"/>
              <a:t>.</a:t>
            </a:r>
          </a:p>
          <a:p>
            <a:pPr algn="just"/>
            <a:endParaRPr lang="en-US" b="0" dirty="0"/>
          </a:p>
          <a:p>
            <a:pPr algn="just"/>
            <a:r>
              <a:rPr lang="en-US" dirty="0">
                <a:solidFill>
                  <a:srgbClr val="00B050"/>
                </a:solidFill>
              </a:rPr>
              <a:t>Green Notice </a:t>
            </a:r>
            <a:r>
              <a:rPr lang="en-US" b="0" dirty="0"/>
              <a:t>- To provide warnings or criminal intelligence about persons who have committed criminal offences and are likely to repeat these crimes in other countries.</a:t>
            </a:r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83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/>
              <a:t>Notices contain two main types of information:</a:t>
            </a:r>
          </a:p>
          <a:p>
            <a:pPr marL="514350" indent="-514350">
              <a:buFont typeface="+mj-lt"/>
              <a:buAutoNum type="arabicPeriod"/>
            </a:pPr>
            <a:endParaRPr lang="en-US" b="0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0" dirty="0" smtClean="0">
                <a:solidFill>
                  <a:srgbClr val="FFC000"/>
                </a:solidFill>
              </a:rPr>
              <a:t>Identity </a:t>
            </a:r>
            <a:r>
              <a:rPr lang="en-US" b="0" dirty="0">
                <a:solidFill>
                  <a:srgbClr val="FFC000"/>
                </a:solidFill>
              </a:rPr>
              <a:t>particulars </a:t>
            </a:r>
            <a:r>
              <a:rPr lang="en-US" b="0" dirty="0"/>
              <a:t>- comprehensive identity details, physical description, </a:t>
            </a:r>
            <a:r>
              <a:rPr lang="en-US" b="0" dirty="0" smtClean="0"/>
              <a:t>photograph, fingerprints </a:t>
            </a:r>
            <a:r>
              <a:rPr lang="en-US" b="0" dirty="0"/>
              <a:t>and other relevant information such as occupation, languages spoken, </a:t>
            </a:r>
            <a:r>
              <a:rPr lang="en-US" b="0" dirty="0" smtClean="0"/>
              <a:t>identity document </a:t>
            </a:r>
            <a:r>
              <a:rPr lang="en-US" b="0" dirty="0"/>
              <a:t>numbers, </a:t>
            </a:r>
            <a:r>
              <a:rPr lang="en-US" b="0" dirty="0" smtClean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205376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n-US" dirty="0"/>
          </a:p>
          <a:p>
            <a:pPr marL="514350" indent="-514350" algn="just">
              <a:buFont typeface="+mj-lt"/>
              <a:buAutoNum type="arabicPeriod" startAt="2"/>
            </a:pPr>
            <a:r>
              <a:rPr lang="en-US" b="0" dirty="0">
                <a:solidFill>
                  <a:srgbClr val="C00000"/>
                </a:solidFill>
              </a:rPr>
              <a:t>Judicial information </a:t>
            </a:r>
            <a:r>
              <a:rPr lang="en-US" b="0" dirty="0"/>
              <a:t>- </a:t>
            </a:r>
            <a:r>
              <a:rPr lang="en-US" b="0" dirty="0" smtClean="0"/>
              <a:t>offence charged</a:t>
            </a:r>
            <a:r>
              <a:rPr lang="en-US" b="0" dirty="0"/>
              <a:t>; </a:t>
            </a:r>
            <a:r>
              <a:rPr lang="en-US" b="0" dirty="0" smtClean="0"/>
              <a:t>references to </a:t>
            </a:r>
            <a:r>
              <a:rPr lang="en-US" b="0" dirty="0"/>
              <a:t>the </a:t>
            </a:r>
            <a:r>
              <a:rPr lang="en-US" b="0" dirty="0" smtClean="0"/>
              <a:t>laws, maximum penalty, </a:t>
            </a:r>
            <a:r>
              <a:rPr lang="en-US" b="0" dirty="0"/>
              <a:t>in the case of the </a:t>
            </a:r>
            <a:r>
              <a:rPr lang="en-US" b="0" dirty="0">
                <a:solidFill>
                  <a:srgbClr val="FF0000"/>
                </a:solidFill>
              </a:rPr>
              <a:t>Red Notice</a:t>
            </a:r>
            <a:r>
              <a:rPr lang="en-US" b="0" dirty="0"/>
              <a:t>, </a:t>
            </a:r>
            <a:r>
              <a:rPr lang="en-US" b="0" dirty="0" smtClean="0"/>
              <a:t>references to </a:t>
            </a:r>
            <a:r>
              <a:rPr lang="en-US" b="0" dirty="0"/>
              <a:t>the arrest warrant or sentence </a:t>
            </a:r>
            <a:r>
              <a:rPr lang="en-US" b="0" dirty="0" smtClean="0"/>
              <a:t>by </a:t>
            </a:r>
            <a:r>
              <a:rPr lang="en-US" b="0" dirty="0"/>
              <a:t>a court; and </a:t>
            </a:r>
            <a:r>
              <a:rPr lang="en-US" b="0" dirty="0" smtClean="0"/>
              <a:t>countries from </a:t>
            </a:r>
            <a:r>
              <a:rPr lang="en-US" b="0" dirty="0"/>
              <a:t>which the requesting country will seek </a:t>
            </a:r>
            <a:r>
              <a:rPr lang="en-US" b="0" dirty="0" smtClean="0"/>
              <a:t>fugitive’s </a:t>
            </a:r>
            <a:r>
              <a:rPr lang="en-US" b="0" dirty="0"/>
              <a:t>extradition.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5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There is another INTERPOL parallel network called I-SECOM that is meant for anti-corruption and asset recovery. 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This communication platform is also at the disposal of law enforcement and other organisations that may  be approved </a:t>
            </a:r>
            <a:r>
              <a:rPr lang="en-US" sz="2800" dirty="0" smtClean="0"/>
              <a:t>(through respective NCBs) </a:t>
            </a:r>
            <a:r>
              <a:rPr lang="en-US" dirty="0" smtClean="0"/>
              <a:t>to share information about criminal activity and individual criminals.</a:t>
            </a:r>
          </a:p>
          <a:p>
            <a:pPr lvl="1"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592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The Command </a:t>
            </a:r>
            <a:r>
              <a:rPr lang="en-US" dirty="0"/>
              <a:t>and Co-ordination Centre </a:t>
            </a:r>
            <a:r>
              <a:rPr lang="en-US" b="0" dirty="0"/>
              <a:t>(CCC) at the General Secretariat provides </a:t>
            </a:r>
            <a:r>
              <a:rPr lang="en-US" b="0" dirty="0" smtClean="0"/>
              <a:t>24-hour support </a:t>
            </a:r>
            <a:r>
              <a:rPr lang="en-US" b="0" dirty="0"/>
              <a:t>to member </a:t>
            </a:r>
            <a:r>
              <a:rPr lang="en-US" b="0" dirty="0" smtClean="0"/>
              <a:t>countries. </a:t>
            </a:r>
          </a:p>
          <a:p>
            <a:pPr algn="just"/>
            <a:endParaRPr lang="en-US" b="0" dirty="0" smtClean="0"/>
          </a:p>
          <a:p>
            <a:pPr algn="just"/>
            <a:r>
              <a:rPr lang="en-US" b="0" dirty="0" smtClean="0"/>
              <a:t>A combination of I-24/7 and the CCC is a great opportunity to transmit your messages across all member countries regardless of time difference, language or  coordination constraints.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61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446920"/>
            <a:ext cx="7756708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000" dirty="0" smtClean="0">
                <a:latin typeface="Trebuchet MS" pitchFamily="34" charset="0"/>
                <a:cs typeface="Miriam" pitchFamily="34" charset="-79"/>
              </a:rPr>
              <a:t>Some Web-Based Tools for financial crimes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39008" y="1312862"/>
            <a:ext cx="5066392" cy="4325938"/>
          </a:xfrm>
        </p:spPr>
        <p:txBody>
          <a:bodyPr rtlCol="0">
            <a:noAutofit/>
          </a:bodyPr>
          <a:lstStyle/>
          <a:p>
            <a:pPr marL="0" indent="0" algn="just" eaLnBrk="1" fontAlgn="auto" hangingPunct="1">
              <a:spcBef>
                <a:spcPct val="3000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en-US" sz="2400" dirty="0" smtClean="0">
                <a:ea typeface="MS PGothic" pitchFamily="34" charset="-128"/>
                <a:cs typeface="Calibri" pitchFamily="34" charset="0"/>
              </a:rPr>
              <a:t>A number of web-based tools have been developed and they are </a:t>
            </a:r>
            <a:r>
              <a:rPr lang="en-US" sz="2400" dirty="0">
                <a:ea typeface="MS PGothic" pitchFamily="34" charset="-128"/>
                <a:cs typeface="Calibri" pitchFamily="34" charset="0"/>
              </a:rPr>
              <a:t>available via the INTERPOL secure communication network, </a:t>
            </a:r>
            <a:r>
              <a:rPr lang="en-US" sz="2400" dirty="0" smtClean="0">
                <a:ea typeface="MS PGothic" pitchFamily="34" charset="-128"/>
                <a:cs typeface="Calibri" pitchFamily="34" charset="0"/>
              </a:rPr>
              <a:t>I-24/7.  These include:</a:t>
            </a:r>
            <a:endParaRPr lang="en-US" sz="2400" dirty="0">
              <a:ea typeface="MS PGothic" pitchFamily="34" charset="-128"/>
              <a:cs typeface="Calibri" pitchFamily="34" charset="0"/>
            </a:endParaRPr>
          </a:p>
          <a:p>
            <a:pPr marL="320040" indent="-320040" algn="just" eaLnBrk="1" fontAlgn="auto" hangingPunct="1">
              <a:spcBef>
                <a:spcPct val="150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en-US" sz="2400" dirty="0" smtClean="0">
                <a:ea typeface="MS PGothic" pitchFamily="34" charset="-128"/>
                <a:cs typeface="Calibri" pitchFamily="34" charset="0"/>
              </a:rPr>
              <a:t>Currency Bulletins</a:t>
            </a:r>
          </a:p>
          <a:p>
            <a:pPr marL="320040" indent="-320040" algn="just" eaLnBrk="1" fontAlgn="auto" hangingPunct="1">
              <a:spcBef>
                <a:spcPct val="150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en-US" sz="2400" dirty="0" smtClean="0">
                <a:ea typeface="MS PGothic" pitchFamily="34" charset="-128"/>
                <a:cs typeface="Calibri" pitchFamily="34" charset="0"/>
              </a:rPr>
              <a:t>Counterfeit Currency Statistics</a:t>
            </a:r>
          </a:p>
          <a:p>
            <a:pPr marL="320040" indent="-320040" algn="just" eaLnBrk="1" fontAlgn="auto" hangingPunct="1">
              <a:spcBef>
                <a:spcPct val="150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en-US" sz="2400" dirty="0" smtClean="0">
                <a:ea typeface="MS PGothic" pitchFamily="34" charset="-128"/>
                <a:cs typeface="Calibri" pitchFamily="34" charset="0"/>
              </a:rPr>
              <a:t>Counterfeit Alerts</a:t>
            </a:r>
          </a:p>
          <a:p>
            <a:pPr marL="320040" indent="-320040" algn="just" eaLnBrk="1" fontAlgn="auto" hangingPunct="1">
              <a:spcBef>
                <a:spcPct val="150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en-GB" sz="2400" dirty="0" smtClean="0">
                <a:ea typeface="MS PGothic" pitchFamily="34" charset="-128"/>
                <a:cs typeface="Calibri" pitchFamily="34" charset="0"/>
              </a:rPr>
              <a:t>Euro Early Warning Messages</a:t>
            </a:r>
          </a:p>
          <a:p>
            <a:pPr marL="320040" indent="-320040" algn="just" eaLnBrk="1" fontAlgn="auto" hangingPunct="1">
              <a:spcBef>
                <a:spcPct val="150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en-GB" sz="2400" dirty="0" smtClean="0">
                <a:ea typeface="MS PGothic" pitchFamily="34" charset="-128"/>
                <a:cs typeface="Calibri" pitchFamily="34" charset="0"/>
              </a:rPr>
              <a:t>Keesing Banknote Reference Tool (In development)</a:t>
            </a:r>
          </a:p>
          <a:p>
            <a:pPr marL="320040" indent="-320040" algn="just" eaLnBrk="1" fontAlgn="auto" hangingPunct="1">
              <a:spcBef>
                <a:spcPct val="15000"/>
              </a:spcBef>
              <a:spcAft>
                <a:spcPts val="0"/>
              </a:spcAft>
              <a:buFont typeface="Wingdings"/>
              <a:buChar char=""/>
              <a:defRPr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5679796" y="1678046"/>
            <a:ext cx="2524125" cy="2436754"/>
            <a:chOff x="1295400" y="1295400"/>
            <a:chExt cx="7639050" cy="522922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1295400"/>
              <a:ext cx="6035675" cy="452625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4038600"/>
              <a:ext cx="5048250" cy="24860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2" t="7557" r="29250" b="4242"/>
          <a:stretch/>
        </p:blipFill>
        <p:spPr bwMode="auto">
          <a:xfrm>
            <a:off x="6221069" y="4155141"/>
            <a:ext cx="2297639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43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2438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RECENT ACTIVITIES AND INITIATIVES IN THE REGION TO PROTECT CONSUMERS AGAINST ILLICIT TRADE, COUNTERFEIT GOODS &amp; HARMFUL PRODUCTS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8579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1600200" y="3962400"/>
            <a:ext cx="5917207" cy="792088"/>
          </a:xfrm>
        </p:spPr>
        <p:txBody>
          <a:bodyPr/>
          <a:lstStyle/>
          <a:p>
            <a:r>
              <a:rPr lang="fr-FR" sz="3200" b="1" dirty="0" smtClean="0"/>
              <a:t>INTERPOL SUPPORT IN LAW ENFORCEMENT </a:t>
            </a:r>
            <a:r>
              <a:rPr lang="fr-FR" sz="3200" b="1" dirty="0" smtClean="0"/>
              <a:t>COOPERATION IN CUSTOMER PROTECTION</a:t>
            </a:r>
            <a:endParaRPr lang="fr-FR" sz="3200" b="1" dirty="0" smtClean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1524000" y="5257800"/>
            <a:ext cx="5917207" cy="432668"/>
          </a:xfrm>
        </p:spPr>
        <p:txBody>
          <a:bodyPr/>
          <a:lstStyle/>
          <a:p>
            <a:r>
              <a:rPr lang="fr-FR" dirty="0" smtClean="0"/>
              <a:t>Africa S. APOLLO </a:t>
            </a:r>
          </a:p>
          <a:p>
            <a:r>
              <a:rPr lang="fr-FR" dirty="0" smtClean="0"/>
              <a:t>Anti-Corruption and Financial crimes </a:t>
            </a:r>
            <a:r>
              <a:rPr lang="fr-FR" dirty="0" err="1" smtClean="0"/>
              <a:t>Sub-Directorate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1447800" y="6096000"/>
            <a:ext cx="5917207" cy="503238"/>
          </a:xfrm>
        </p:spPr>
        <p:txBody>
          <a:bodyPr/>
          <a:lstStyle/>
          <a:p>
            <a:r>
              <a:rPr lang="fr-FR" dirty="0" err="1"/>
              <a:t>September</a:t>
            </a:r>
            <a:r>
              <a:rPr lang="fr-FR" dirty="0"/>
              <a:t> </a:t>
            </a:r>
            <a:r>
              <a:rPr lang="fr-FR" dirty="0" smtClean="0"/>
              <a:t>08, </a:t>
            </a:r>
            <a:r>
              <a:rPr lang="fr-FR" dirty="0"/>
              <a:t>2014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20944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457200"/>
            <a:ext cx="8229600" cy="585212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SOME RECENT OPERATIONS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28600" y="1143000"/>
            <a:ext cx="4267200" cy="48320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200" b="1" dirty="0" smtClean="0"/>
              <a:t>OPERATION WIPE-OUT</a:t>
            </a:r>
          </a:p>
          <a:p>
            <a:pPr algn="just"/>
            <a:endParaRPr lang="en-US" sz="2200" dirty="0" smtClean="0"/>
          </a:p>
          <a:p>
            <a:pPr algn="just"/>
            <a:r>
              <a:rPr lang="en-US" sz="2200" b="1" dirty="0"/>
              <a:t>B</a:t>
            </a:r>
            <a:r>
              <a:rPr lang="en-US" sz="2200" dirty="0" smtClean="0"/>
              <a:t>etween </a:t>
            </a:r>
            <a:r>
              <a:rPr lang="en-US" sz="2200" dirty="0"/>
              <a:t>April and June </a:t>
            </a:r>
            <a:r>
              <a:rPr lang="en-US" sz="2200" dirty="0" smtClean="0"/>
              <a:t>2014 INTERPOL conducted an Operation code named “</a:t>
            </a:r>
            <a:r>
              <a:rPr lang="en-US" sz="2200" b="1" dirty="0" smtClean="0"/>
              <a:t>OPERATION WIPEOUT”</a:t>
            </a:r>
            <a:r>
              <a:rPr lang="en-US" sz="2200" dirty="0" smtClean="0"/>
              <a:t> across </a:t>
            </a:r>
            <a:r>
              <a:rPr lang="en-US" sz="2200" dirty="0"/>
              <a:t>seven countries – </a:t>
            </a:r>
            <a:r>
              <a:rPr lang="en-US" sz="2200" b="1" dirty="0"/>
              <a:t>Botswana, Kenya, Namibia, Rwanda, Tanzania, Uganda and Zambia</a:t>
            </a:r>
            <a:r>
              <a:rPr lang="en-US" sz="2200" dirty="0"/>
              <a:t> </a:t>
            </a:r>
            <a:r>
              <a:rPr lang="en-US" sz="2200" dirty="0" smtClean="0"/>
              <a:t>–</a:t>
            </a:r>
            <a:r>
              <a:rPr lang="en-US" sz="2200" dirty="0"/>
              <a:t>targeted products posing a particular danger to the public’s health and </a:t>
            </a:r>
            <a:r>
              <a:rPr lang="en-US" sz="2200" dirty="0" smtClean="0"/>
              <a:t>safety which </a:t>
            </a:r>
            <a:r>
              <a:rPr lang="en-US" sz="2200" dirty="0"/>
              <a:t>resulted in </a:t>
            </a:r>
            <a:r>
              <a:rPr lang="en-US" sz="2200" dirty="0" smtClean="0"/>
              <a:t>644,000 </a:t>
            </a:r>
            <a:r>
              <a:rPr lang="en-US" sz="2200" dirty="0"/>
              <a:t>goods seized and more than 260 individuals arrested or placed under investigation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327666"/>
            <a:ext cx="4343400" cy="449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2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457141"/>
            <a:ext cx="4419601" cy="6001643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Seized items include:</a:t>
            </a:r>
          </a:p>
          <a:p>
            <a:pPr marL="285750" indent="-285750" algn="just">
              <a:buFontTx/>
              <a:buChar char="-"/>
            </a:pPr>
            <a:r>
              <a:rPr lang="en-US" sz="2400" dirty="0" smtClean="0"/>
              <a:t>Counterfeit </a:t>
            </a:r>
            <a:r>
              <a:rPr lang="en-US" sz="2400" dirty="0"/>
              <a:t>electrical </a:t>
            </a:r>
            <a:r>
              <a:rPr lang="en-US" sz="2400" dirty="0" smtClean="0"/>
              <a:t>products,</a:t>
            </a:r>
          </a:p>
          <a:p>
            <a:pPr algn="just"/>
            <a:endParaRPr lang="en-US" sz="2400" dirty="0" smtClean="0"/>
          </a:p>
          <a:p>
            <a:pPr marL="285750" indent="-285750" algn="just">
              <a:buFontTx/>
              <a:buChar char="-"/>
            </a:pPr>
            <a:r>
              <a:rPr lang="en-US" sz="2400" dirty="0" smtClean="0"/>
              <a:t>dismantling </a:t>
            </a:r>
            <a:r>
              <a:rPr lang="en-US" sz="2400" dirty="0"/>
              <a:t>of a factory producing fake CDs</a:t>
            </a:r>
            <a:r>
              <a:rPr lang="en-US" sz="2400" dirty="0" smtClean="0"/>
              <a:t>,</a:t>
            </a:r>
          </a:p>
          <a:p>
            <a:pPr algn="just"/>
            <a:endParaRPr lang="en-US" sz="2400" dirty="0"/>
          </a:p>
          <a:p>
            <a:pPr marL="285750" indent="-285750" algn="just">
              <a:buFontTx/>
              <a:buChar char="-"/>
            </a:pPr>
            <a:r>
              <a:rPr lang="en-US" sz="2400" dirty="0" smtClean="0"/>
              <a:t>unapproved </a:t>
            </a:r>
            <a:r>
              <a:rPr lang="en-US" sz="2400" dirty="0"/>
              <a:t>baby formula </a:t>
            </a:r>
            <a:r>
              <a:rPr lang="en-US" sz="2400" dirty="0" smtClean="0"/>
              <a:t>,</a:t>
            </a:r>
          </a:p>
          <a:p>
            <a:pPr algn="just"/>
            <a:endParaRPr lang="en-US" sz="2400" dirty="0" smtClean="0"/>
          </a:p>
          <a:p>
            <a:pPr marL="285750" indent="-285750" algn="just">
              <a:buFontTx/>
              <a:buChar char="-"/>
            </a:pPr>
            <a:r>
              <a:rPr lang="en-US" sz="2400" dirty="0"/>
              <a:t>cosmetics containing banned </a:t>
            </a:r>
            <a:r>
              <a:rPr lang="en-US" sz="2400" dirty="0" smtClean="0"/>
              <a:t>ingredients,</a:t>
            </a:r>
          </a:p>
          <a:p>
            <a:pPr algn="just"/>
            <a:endParaRPr lang="en-US" sz="2400" dirty="0" smtClean="0"/>
          </a:p>
          <a:p>
            <a:pPr marL="285750" indent="-285750" algn="just">
              <a:buFontTx/>
              <a:buChar char="-"/>
            </a:pPr>
            <a:r>
              <a:rPr lang="en-US" sz="2400" dirty="0" smtClean="0"/>
              <a:t>illegally </a:t>
            </a:r>
            <a:r>
              <a:rPr lang="en-US" sz="2400" dirty="0"/>
              <a:t>refilled branded gas </a:t>
            </a:r>
            <a:r>
              <a:rPr lang="en-US" sz="2400" dirty="0" smtClean="0"/>
              <a:t>cylinders,</a:t>
            </a:r>
          </a:p>
          <a:p>
            <a:pPr algn="just"/>
            <a:endParaRPr lang="en-US" sz="2400" dirty="0" smtClean="0"/>
          </a:p>
          <a:p>
            <a:pPr marL="285750" indent="-285750" algn="just">
              <a:buFontTx/>
              <a:buChar char="-"/>
            </a:pPr>
            <a:r>
              <a:rPr lang="en-US" sz="2400" dirty="0"/>
              <a:t>illicit insecticides and expired </a:t>
            </a:r>
            <a:r>
              <a:rPr lang="en-US" sz="2400" dirty="0" err="1" smtClean="0"/>
              <a:t>fertiliser</a:t>
            </a:r>
            <a:r>
              <a:rPr lang="en-US" sz="2400" dirty="0" smtClean="0"/>
              <a:t>; and many more.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430247"/>
            <a:ext cx="4378927" cy="27463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3285710"/>
            <a:ext cx="4378928" cy="296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2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7553" y="914400"/>
            <a:ext cx="3975847" cy="452431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200" b="1" dirty="0" smtClean="0">
                <a:ln>
                  <a:solidFill>
                    <a:schemeClr val="tx1"/>
                  </a:solidFill>
                </a:ln>
              </a:rPr>
              <a:t>OPERATION KALAHARI</a:t>
            </a:r>
          </a:p>
          <a:p>
            <a:pPr algn="just"/>
            <a:endParaRPr lang="en-US" sz="2200" dirty="0" smtClean="0">
              <a:ln>
                <a:solidFill>
                  <a:schemeClr val="tx1"/>
                </a:solidFill>
              </a:ln>
            </a:endParaRPr>
          </a:p>
          <a:p>
            <a:pPr algn="just"/>
            <a:r>
              <a:rPr lang="en-US" sz="2400" dirty="0" smtClean="0">
                <a:ln>
                  <a:solidFill>
                    <a:schemeClr val="tx1"/>
                  </a:solidFill>
                </a:ln>
              </a:rPr>
              <a:t>In September 2013 </a:t>
            </a:r>
            <a:r>
              <a:rPr lang="en-US" sz="2200" dirty="0" smtClean="0">
                <a:ln>
                  <a:solidFill>
                    <a:schemeClr val="tx1"/>
                  </a:solidFill>
                </a:ln>
              </a:rPr>
              <a:t>Series </a:t>
            </a:r>
            <a:r>
              <a:rPr lang="en-US" sz="2200" dirty="0">
                <a:ln>
                  <a:solidFill>
                    <a:schemeClr val="tx1"/>
                  </a:solidFill>
                </a:ln>
              </a:rPr>
              <a:t>of raids coordinated by INTERPOL </a:t>
            </a:r>
            <a:r>
              <a:rPr lang="en-US" sz="2200" dirty="0" smtClean="0">
                <a:ln>
                  <a:solidFill>
                    <a:schemeClr val="tx1"/>
                  </a:solidFill>
                </a:ln>
              </a:rPr>
              <a:t>were </a:t>
            </a:r>
            <a:r>
              <a:rPr lang="en-US" sz="2200" dirty="0" smtClean="0">
                <a:ln w="12700">
                  <a:solidFill>
                    <a:schemeClr val="tx1"/>
                  </a:solidFill>
                </a:ln>
              </a:rPr>
              <a:t>conducted</a:t>
            </a:r>
            <a:r>
              <a:rPr lang="en-US" sz="2200" dirty="0" smtClean="0">
                <a:ln>
                  <a:solidFill>
                    <a:schemeClr val="tx1"/>
                  </a:solidFill>
                </a:ln>
              </a:rPr>
              <a:t> across </a:t>
            </a:r>
            <a:r>
              <a:rPr lang="en-US" sz="2200" dirty="0">
                <a:ln>
                  <a:solidFill>
                    <a:schemeClr val="tx1"/>
                  </a:solidFill>
                </a:ln>
              </a:rPr>
              <a:t>Southern Africa targeting counterfeit and illicitly traded goods </a:t>
            </a:r>
            <a:r>
              <a:rPr lang="en-US" sz="2200" dirty="0" smtClean="0">
                <a:ln>
                  <a:solidFill>
                    <a:schemeClr val="tx1"/>
                  </a:solidFill>
                </a:ln>
              </a:rPr>
              <a:t>led </a:t>
            </a:r>
            <a:r>
              <a:rPr lang="en-US" sz="2200" dirty="0">
                <a:ln>
                  <a:solidFill>
                    <a:schemeClr val="tx1"/>
                  </a:solidFill>
                </a:ln>
              </a:rPr>
              <a:t>to </a:t>
            </a:r>
            <a:r>
              <a:rPr lang="en-US" sz="2200" dirty="0" smtClean="0">
                <a:ln>
                  <a:solidFill>
                    <a:schemeClr val="tx1"/>
                  </a:solidFill>
                </a:ln>
              </a:rPr>
              <a:t>seizure </a:t>
            </a:r>
            <a:r>
              <a:rPr lang="en-US" sz="2200" dirty="0">
                <a:ln>
                  <a:solidFill>
                    <a:schemeClr val="tx1"/>
                  </a:solidFill>
                </a:ln>
              </a:rPr>
              <a:t>of thousands of counterfeit products </a:t>
            </a:r>
            <a:r>
              <a:rPr lang="en-US" sz="2200" dirty="0" smtClean="0">
                <a:ln>
                  <a:solidFill>
                    <a:schemeClr val="tx1"/>
                  </a:solidFill>
                </a:ln>
              </a:rPr>
              <a:t>including: toys</a:t>
            </a:r>
            <a:r>
              <a:rPr lang="en-US" sz="2200" dirty="0">
                <a:ln>
                  <a:solidFill>
                    <a:schemeClr val="tx1"/>
                  </a:solidFill>
                </a:ln>
              </a:rPr>
              <a:t>, </a:t>
            </a:r>
            <a:r>
              <a:rPr lang="en-US" sz="2200" dirty="0" smtClean="0">
                <a:ln>
                  <a:solidFill>
                    <a:schemeClr val="tx1"/>
                  </a:solidFill>
                </a:ln>
              </a:rPr>
              <a:t>chargers, cigarettes, shavers</a:t>
            </a:r>
            <a:r>
              <a:rPr lang="en-US" sz="2200" dirty="0">
                <a:ln>
                  <a:solidFill>
                    <a:schemeClr val="tx1"/>
                  </a:solidFill>
                </a:ln>
              </a:rPr>
              <a:t>, pirated CDs and DVD </a:t>
            </a:r>
            <a:r>
              <a:rPr lang="en-US" sz="2200" dirty="0" smtClean="0">
                <a:ln>
                  <a:solidFill>
                    <a:schemeClr val="tx1"/>
                  </a:solidFill>
                </a:ln>
              </a:rPr>
              <a:t>players; and closure </a:t>
            </a:r>
            <a:r>
              <a:rPr lang="en-US" sz="2200" dirty="0">
                <a:ln>
                  <a:solidFill>
                    <a:schemeClr val="tx1"/>
                  </a:solidFill>
                </a:ln>
              </a:rPr>
              <a:t>of a  plant manufacturing fake sportswear.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753035"/>
            <a:ext cx="4258235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12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838200"/>
            <a:ext cx="3733800" cy="440120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The operation was conducted by collaboration of Police</a:t>
            </a:r>
            <a:r>
              <a:rPr lang="en-US" sz="2800" dirty="0"/>
              <a:t>, </a:t>
            </a:r>
            <a:r>
              <a:rPr lang="en-US" sz="2800" dirty="0" smtClean="0"/>
              <a:t>Customs </a:t>
            </a:r>
            <a:r>
              <a:rPr lang="en-US" sz="2800" dirty="0"/>
              <a:t>and </a:t>
            </a:r>
            <a:r>
              <a:rPr lang="en-US" sz="2800" dirty="0" smtClean="0"/>
              <a:t>Prosecutors </a:t>
            </a:r>
            <a:r>
              <a:rPr lang="en-US" sz="2800" dirty="0"/>
              <a:t>in Botswana, Namibia and South </a:t>
            </a:r>
            <a:r>
              <a:rPr lang="en-US" sz="2800" dirty="0" smtClean="0"/>
              <a:t>Africa which was key to its success in a short period of time.</a:t>
            </a:r>
            <a:endParaRPr lang="en-US" sz="2800" dirty="0"/>
          </a:p>
          <a:p>
            <a:pPr algn="just"/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889000"/>
            <a:ext cx="46482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38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762000"/>
            <a:ext cx="4114800" cy="526297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/>
              <a:t>OPERATION </a:t>
            </a:r>
            <a:r>
              <a:rPr lang="en-US" sz="2400" b="1" dirty="0"/>
              <a:t>ETOSHA</a:t>
            </a:r>
            <a:r>
              <a:rPr lang="en-US" sz="2400" dirty="0"/>
              <a:t> </a:t>
            </a:r>
            <a:endParaRPr lang="en-US" sz="2400" dirty="0" smtClean="0"/>
          </a:p>
          <a:p>
            <a:pPr algn="just"/>
            <a:endParaRPr lang="en-US" sz="2400" dirty="0" smtClean="0"/>
          </a:p>
          <a:p>
            <a:pPr algn="just"/>
            <a:r>
              <a:rPr lang="en-US" sz="2400" dirty="0"/>
              <a:t>After </a:t>
            </a:r>
            <a:r>
              <a:rPr lang="en-US" sz="2400" dirty="0" smtClean="0"/>
              <a:t>INTERPOL’S </a:t>
            </a:r>
            <a:r>
              <a:rPr lang="en-US" sz="2400" dirty="0"/>
              <a:t>3-day training seminar in Windhoek gathering 60 Police/Customs Officers and Prosecutors from </a:t>
            </a:r>
            <a:r>
              <a:rPr lang="en-US" sz="2400" b="1" dirty="0"/>
              <a:t>Namibia, Angola, Botswana, Mozambique, South Africa and Zambia</a:t>
            </a:r>
            <a:r>
              <a:rPr lang="en-US" sz="2400" dirty="0"/>
              <a:t>, 2-day operational deployments were carried out in Windhoek and at four points of the Angolan border (</a:t>
            </a:r>
            <a:r>
              <a:rPr lang="en-US" sz="2400" dirty="0" err="1"/>
              <a:t>Oshikango</a:t>
            </a:r>
            <a:r>
              <a:rPr lang="en-US" sz="2400" dirty="0"/>
              <a:t>, </a:t>
            </a:r>
            <a:r>
              <a:rPr lang="en-US" sz="2400" dirty="0" err="1"/>
              <a:t>Oshana</a:t>
            </a:r>
            <a:r>
              <a:rPr lang="en-US" sz="2400" dirty="0"/>
              <a:t>, </a:t>
            </a:r>
            <a:r>
              <a:rPr lang="en-US" sz="2400" dirty="0" err="1" smtClean="0"/>
              <a:t>Kavango</a:t>
            </a:r>
            <a:r>
              <a:rPr lang="en-US" sz="2400" dirty="0"/>
              <a:t> </a:t>
            </a:r>
            <a:r>
              <a:rPr lang="en-US" sz="2400" dirty="0" smtClean="0"/>
              <a:t>&amp; </a:t>
            </a:r>
            <a:r>
              <a:rPr lang="en-US" sz="2400" dirty="0" err="1"/>
              <a:t>Katima</a:t>
            </a:r>
            <a:r>
              <a:rPr lang="en-US" sz="2400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871070"/>
            <a:ext cx="4343400" cy="30913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7871">
            <a:off x="4899212" y="3889747"/>
            <a:ext cx="40386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19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762000"/>
            <a:ext cx="3962400" cy="538609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200" dirty="0"/>
              <a:t>The </a:t>
            </a:r>
            <a:r>
              <a:rPr lang="en-US" sz="2200" dirty="0" smtClean="0"/>
              <a:t>operations involved </a:t>
            </a:r>
            <a:r>
              <a:rPr lang="en-US" sz="2200" dirty="0"/>
              <a:t>350 law enforcement officers </a:t>
            </a:r>
            <a:r>
              <a:rPr lang="en-US" sz="2200" dirty="0" smtClean="0"/>
              <a:t>from Police</a:t>
            </a:r>
            <a:r>
              <a:rPr lang="en-US" sz="2200" dirty="0"/>
              <a:t>, Customs, Immigration </a:t>
            </a:r>
            <a:r>
              <a:rPr lang="en-US" sz="2200" dirty="0" smtClean="0"/>
              <a:t>and </a:t>
            </a:r>
            <a:r>
              <a:rPr lang="en-US" sz="2200" dirty="0"/>
              <a:t>Health Inspection </a:t>
            </a:r>
            <a:r>
              <a:rPr lang="en-US" sz="2200" dirty="0" smtClean="0"/>
              <a:t>Department. </a:t>
            </a:r>
          </a:p>
          <a:p>
            <a:pPr algn="just"/>
            <a:endParaRPr lang="en-US" sz="2200" dirty="0"/>
          </a:p>
          <a:p>
            <a:pPr algn="just"/>
            <a:r>
              <a:rPr lang="en-US" sz="2200" dirty="0"/>
              <a:t>In total 72 raids were conducted leading to the seizure of </a:t>
            </a:r>
            <a:r>
              <a:rPr lang="en-US" sz="2200" dirty="0" smtClean="0"/>
              <a:t>210,483 </a:t>
            </a:r>
            <a:r>
              <a:rPr lang="en-US" sz="2200" dirty="0"/>
              <a:t>counterfeit items, valued at </a:t>
            </a:r>
            <a:r>
              <a:rPr lang="en-US" sz="2200" dirty="0" smtClean="0"/>
              <a:t>4,074,640 </a:t>
            </a:r>
            <a:r>
              <a:rPr lang="en-US" sz="2200" dirty="0"/>
              <a:t>US $ </a:t>
            </a:r>
            <a:r>
              <a:rPr lang="en-US" sz="2000" dirty="0" smtClean="0"/>
              <a:t>(</a:t>
            </a:r>
            <a:r>
              <a:rPr lang="en-US" sz="2000" dirty="0"/>
              <a:t>clothing, perfumes, soaps, toys, spirits, sanitary towels, baby nappies, cigarettes, sunglasses, toys, </a:t>
            </a:r>
            <a:r>
              <a:rPr lang="en-US" sz="2000" dirty="0" smtClean="0"/>
              <a:t>and currency, among others)</a:t>
            </a:r>
          </a:p>
          <a:p>
            <a:pPr algn="just"/>
            <a:endParaRPr lang="en-US" sz="2200" dirty="0"/>
          </a:p>
          <a:p>
            <a:pPr algn="just"/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042" y="568885"/>
            <a:ext cx="3886200" cy="3079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264" y="3657600"/>
            <a:ext cx="3953434" cy="294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1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7620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MEDICAL PRODUCT COUNTERFEITING AND PHARMACEUTICAL CRIME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828800"/>
            <a:ext cx="84582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600" dirty="0"/>
              <a:t>Africa presents a vast market for counterfeit, substandard, and illicit medicines</a:t>
            </a:r>
            <a:r>
              <a:rPr lang="en-GB" sz="2600" dirty="0" smtClean="0"/>
              <a:t>. </a:t>
            </a:r>
            <a:r>
              <a:rPr lang="en-GB" sz="2600" dirty="0"/>
              <a:t>The adulteration of medicines used in the treatment of serious and life-threatening diseases is of particular concern, while substandard medicines (poor quality, purity, strength) also </a:t>
            </a:r>
            <a:r>
              <a:rPr lang="en-GB" sz="2600" dirty="0" smtClean="0"/>
              <a:t>poses a </a:t>
            </a:r>
            <a:r>
              <a:rPr lang="en-GB" sz="2600" dirty="0"/>
              <a:t>great danger in Africa</a:t>
            </a:r>
            <a:r>
              <a:rPr lang="en-GB" sz="2600" dirty="0" smtClean="0"/>
              <a:t> </a:t>
            </a:r>
          </a:p>
          <a:p>
            <a:pPr algn="just"/>
            <a:endParaRPr lang="en-GB" sz="2600" dirty="0"/>
          </a:p>
          <a:p>
            <a:pPr algn="just"/>
            <a:r>
              <a:rPr lang="en-GB" sz="2600" dirty="0"/>
              <a:t>Counterfeit antimalarial, antibiotic, antiretroviral and </a:t>
            </a:r>
            <a:r>
              <a:rPr lang="en-GB" sz="2600" dirty="0" smtClean="0"/>
              <a:t>anti-parasitic medicine are </a:t>
            </a:r>
            <a:r>
              <a:rPr lang="en-GB" sz="2600" dirty="0"/>
              <a:t>prime examples of these improper medicines</a:t>
            </a:r>
            <a:r>
              <a:rPr lang="en-GB" sz="2600" dirty="0" smtClean="0"/>
              <a:t>.</a:t>
            </a:r>
          </a:p>
          <a:p>
            <a:pPr algn="just"/>
            <a:endParaRPr lang="en-GB" sz="2600" dirty="0"/>
          </a:p>
          <a:p>
            <a:pPr algn="just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97915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762000"/>
            <a:ext cx="8077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smtClean="0"/>
              <a:t>The </a:t>
            </a:r>
            <a:r>
              <a:rPr lang="en-GB" sz="2400" dirty="0"/>
              <a:t>global nature of pharmaceutical crime, with manufacture and trade relying on complex international criminal networks which are difficult to </a:t>
            </a:r>
            <a:r>
              <a:rPr lang="en-GB" sz="2400" dirty="0" smtClean="0"/>
              <a:t>identify </a:t>
            </a:r>
            <a:r>
              <a:rPr lang="en-GB" sz="2400" dirty="0"/>
              <a:t>requires effective international collaboration </a:t>
            </a:r>
            <a:r>
              <a:rPr lang="en-GB" sz="2400" dirty="0" smtClean="0"/>
              <a:t>of efforts and </a:t>
            </a:r>
            <a:r>
              <a:rPr lang="en-GB" sz="2400" dirty="0"/>
              <a:t>support </a:t>
            </a:r>
            <a:r>
              <a:rPr lang="en-GB" sz="2400" dirty="0" smtClean="0"/>
              <a:t>from a </a:t>
            </a:r>
            <a:r>
              <a:rPr lang="en-GB" sz="2400" dirty="0"/>
              <a:t>broad </a:t>
            </a:r>
            <a:r>
              <a:rPr lang="en-GB" sz="2400" dirty="0" smtClean="0"/>
              <a:t>spectrum of stakeholders </a:t>
            </a:r>
            <a:r>
              <a:rPr lang="en-GB" sz="2400" dirty="0"/>
              <a:t>in the public and private </a:t>
            </a:r>
            <a:r>
              <a:rPr lang="en-GB" sz="2400" dirty="0" smtClean="0"/>
              <a:t>sectors to detect and prevent the criminality.</a:t>
            </a:r>
          </a:p>
          <a:p>
            <a:pPr algn="just"/>
            <a:endParaRPr lang="en-GB" sz="2400" dirty="0"/>
          </a:p>
          <a:p>
            <a:pPr algn="just"/>
            <a:r>
              <a:rPr lang="en-GB" sz="2400" dirty="0"/>
              <a:t>In response to these threats posed by pharmaceutical crime, INTERPOL’s Medical Product Counterfeiting and Pharmaceutical Crime (MPCPC) Sub-directorate </a:t>
            </a:r>
            <a:r>
              <a:rPr lang="en-GB" sz="2400" dirty="0" smtClean="0"/>
              <a:t>has been initiating Operations </a:t>
            </a:r>
            <a:r>
              <a:rPr lang="en-GB" sz="2400" dirty="0"/>
              <a:t>in Eastern and Southern </a:t>
            </a:r>
            <a:r>
              <a:rPr lang="en-GB" sz="2400" dirty="0" smtClean="0"/>
              <a:t>Africa in cooperation </a:t>
            </a:r>
            <a:r>
              <a:rPr lang="en-GB" sz="2400" dirty="0"/>
              <a:t>with law enforcement </a:t>
            </a:r>
            <a:r>
              <a:rPr lang="en-GB" sz="2400" dirty="0" smtClean="0"/>
              <a:t>and </a:t>
            </a:r>
            <a:r>
              <a:rPr lang="en-GB" sz="2400" dirty="0"/>
              <a:t>partner agencies in the </a:t>
            </a:r>
            <a:r>
              <a:rPr lang="en-GB" sz="2400" dirty="0" smtClean="0"/>
              <a:t>region</a:t>
            </a:r>
            <a:r>
              <a:rPr lang="en-GB" sz="2400" dirty="0"/>
              <a:t>.</a:t>
            </a:r>
            <a:r>
              <a:rPr lang="en-GB" sz="2400" dirty="0" smtClean="0"/>
              <a:t> </a:t>
            </a:r>
            <a:endParaRPr lang="en-US" sz="2400" dirty="0"/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964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533400"/>
            <a:ext cx="8610600" cy="577592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The following operations were:</a:t>
            </a:r>
          </a:p>
          <a:p>
            <a:pPr marL="514350" indent="-514350" algn="just">
              <a:buAutoNum type="arabicPeriod"/>
            </a:pPr>
            <a:r>
              <a:rPr lang="en-US" sz="2800" dirty="0" smtClean="0"/>
              <a:t>Operation </a:t>
            </a:r>
            <a:r>
              <a:rPr lang="es-ES" sz="2800" dirty="0" smtClean="0"/>
              <a:t>GIBOIA: </a:t>
            </a:r>
            <a:r>
              <a:rPr lang="es-ES" sz="2800" dirty="0" err="1" smtClean="0"/>
              <a:t>conducted</a:t>
            </a:r>
            <a:r>
              <a:rPr lang="es-ES" sz="2800" dirty="0" smtClean="0"/>
              <a:t> in 2013 in </a:t>
            </a:r>
            <a:r>
              <a:rPr lang="es-ES" sz="2800" dirty="0"/>
              <a:t>Angola, Malawi, </a:t>
            </a:r>
            <a:r>
              <a:rPr lang="es-ES" sz="2800" dirty="0" err="1"/>
              <a:t>Swaziland</a:t>
            </a:r>
            <a:r>
              <a:rPr lang="es-ES" sz="2800" dirty="0"/>
              <a:t>, </a:t>
            </a:r>
            <a:r>
              <a:rPr lang="es-ES" sz="2800" dirty="0" smtClean="0"/>
              <a:t>Tanzania and Zambia</a:t>
            </a:r>
          </a:p>
          <a:p>
            <a:pPr marL="514350" indent="-514350" algn="just">
              <a:buAutoNum type="arabicPeriod"/>
            </a:pPr>
            <a:endParaRPr lang="es-ES" dirty="0"/>
          </a:p>
          <a:p>
            <a:pPr marL="514350" indent="-514350" algn="just">
              <a:buFont typeface="Arial" pitchFamily="34" charset="0"/>
              <a:buAutoNum type="arabicPeriod"/>
            </a:pPr>
            <a:r>
              <a:rPr lang="es-ES" sz="2800" dirty="0" err="1" smtClean="0"/>
              <a:t>Operations</a:t>
            </a:r>
            <a:r>
              <a:rPr lang="es-ES" sz="2800" dirty="0" smtClean="0"/>
              <a:t> </a:t>
            </a:r>
            <a:r>
              <a:rPr lang="en-GB" sz="2800" dirty="0" smtClean="0"/>
              <a:t>MAMBA 1,2, &amp; 3: 2008,2009 &amp; 2010 res in </a:t>
            </a:r>
            <a:r>
              <a:rPr lang="en-GB" sz="2800" dirty="0"/>
              <a:t>Burundi, Rwanda, Kenya, Tanzania and Uganda</a:t>
            </a:r>
            <a:endParaRPr lang="en-US" sz="2800" dirty="0"/>
          </a:p>
          <a:p>
            <a:pPr marL="0" indent="0" algn="just">
              <a:buNone/>
            </a:pPr>
            <a:endParaRPr lang="en-GB" dirty="0" smtClean="0"/>
          </a:p>
          <a:p>
            <a:pPr marL="0" indent="0" algn="just">
              <a:buNone/>
            </a:pPr>
            <a:r>
              <a:rPr lang="en-GB" sz="2800" dirty="0" smtClean="0"/>
              <a:t>The operations led to arrest </a:t>
            </a:r>
            <a:r>
              <a:rPr lang="en-GB" sz="2800" dirty="0"/>
              <a:t>of </a:t>
            </a:r>
            <a:r>
              <a:rPr lang="en-GB" sz="2800" dirty="0" smtClean="0"/>
              <a:t>hundreds of </a:t>
            </a:r>
            <a:r>
              <a:rPr lang="en-GB" sz="2800" dirty="0"/>
              <a:t>suspects and the seizure of </a:t>
            </a:r>
            <a:r>
              <a:rPr lang="en-GB" sz="2800" dirty="0" smtClean="0"/>
              <a:t>millions of </a:t>
            </a:r>
            <a:r>
              <a:rPr lang="en-GB" sz="2800" dirty="0"/>
              <a:t>illicit medicines. </a:t>
            </a:r>
            <a:endParaRPr lang="en-US" sz="2800" dirty="0"/>
          </a:p>
          <a:p>
            <a:pPr marL="0" indent="0" algn="just">
              <a:buNone/>
            </a:pPr>
            <a:r>
              <a:rPr lang="en-GB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39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667000"/>
            <a:ext cx="8229600" cy="91169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SUMMARY ON ILLICIT TRADE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5894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42937" y="476672"/>
            <a:ext cx="7864475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cs typeface="Lucida Sans Unicode" pitchFamily="34" charset="0"/>
              </a:rPr>
              <a:t>Scope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412776"/>
            <a:ext cx="8229600" cy="4392488"/>
          </a:xfrm>
        </p:spPr>
        <p:txBody>
          <a:bodyPr/>
          <a:lstStyle/>
          <a:p>
            <a:r>
              <a:rPr lang="en-GB" altLang="en-US" sz="3000" b="0" dirty="0" smtClean="0">
                <a:solidFill>
                  <a:schemeClr val="tx1"/>
                </a:solidFill>
              </a:rPr>
              <a:t>Overview of Interpol</a:t>
            </a:r>
          </a:p>
          <a:p>
            <a:r>
              <a:rPr lang="en-GB" altLang="en-US" sz="3000" b="0" dirty="0" smtClean="0">
                <a:solidFill>
                  <a:schemeClr val="tx1"/>
                </a:solidFill>
              </a:rPr>
              <a:t>The web based tools of INTERPOL </a:t>
            </a:r>
          </a:p>
          <a:p>
            <a:r>
              <a:rPr lang="en-GB" altLang="en-US" sz="3000" b="0" dirty="0" smtClean="0">
                <a:solidFill>
                  <a:schemeClr val="tx1"/>
                </a:solidFill>
              </a:rPr>
              <a:t>Recent support operations and initiatives organised by INTERPOL in </a:t>
            </a:r>
            <a:r>
              <a:rPr lang="en-GB" altLang="en-US" sz="3000" b="0" dirty="0">
                <a:solidFill>
                  <a:schemeClr val="tx1"/>
                </a:solidFill>
              </a:rPr>
              <a:t>the region </a:t>
            </a:r>
            <a:endParaRPr lang="en-GB" altLang="en-US" sz="3000" b="0" dirty="0" smtClean="0">
              <a:solidFill>
                <a:schemeClr val="tx1"/>
              </a:solidFill>
            </a:endParaRPr>
          </a:p>
          <a:p>
            <a:r>
              <a:rPr lang="en-GB" altLang="en-US" sz="3000" b="0" dirty="0" smtClean="0">
                <a:solidFill>
                  <a:schemeClr val="tx1"/>
                </a:solidFill>
              </a:rPr>
              <a:t>Summary on illicit trade</a:t>
            </a:r>
          </a:p>
          <a:p>
            <a:pPr marL="0" indent="0">
              <a:buNone/>
            </a:pPr>
            <a:endParaRPr lang="en-GB" altLang="en-US" b="0" dirty="0" smtClean="0">
              <a:solidFill>
                <a:schemeClr val="tx1"/>
              </a:solidFill>
            </a:endParaRPr>
          </a:p>
          <a:p>
            <a:endParaRPr lang="fr-FR" altLang="en-US" b="1" dirty="0"/>
          </a:p>
        </p:txBody>
      </p:sp>
    </p:spTree>
    <p:extLst>
      <p:ext uri="{BB962C8B-B14F-4D97-AF65-F5344CB8AC3E}">
        <p14:creationId xmlns:p14="http://schemas.microsoft.com/office/powerpoint/2010/main" val="44906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 noGrp="1"/>
          </p:cNvSpPr>
          <p:nvPr>
            <p:ph idx="1"/>
          </p:nvPr>
        </p:nvSpPr>
        <p:spPr>
          <a:xfrm>
            <a:off x="152400" y="990600"/>
            <a:ext cx="8534400" cy="5135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solidFill>
                  <a:srgbClr val="00437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437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437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437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437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chemeClr val="tx1"/>
                </a:solidFill>
              </a:rPr>
              <a:t>WHY ILLICIT TRADE?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825678" y="1627212"/>
            <a:ext cx="5861122" cy="2256973"/>
            <a:chOff x="2501150" y="23591"/>
            <a:chExt cx="5861122" cy="2256973"/>
          </a:xfrm>
        </p:grpSpPr>
        <p:sp>
          <p:nvSpPr>
            <p:cNvPr id="8" name="Right Arrow 7"/>
            <p:cNvSpPr/>
            <p:nvPr/>
          </p:nvSpPr>
          <p:spPr>
            <a:xfrm>
              <a:off x="2501150" y="23591"/>
              <a:ext cx="5861122" cy="2256973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chemeClr val="accent2">
                <a:lumMod val="60000"/>
                <a:lumOff val="4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Right Arrow 4"/>
            <p:cNvSpPr/>
            <p:nvPr/>
          </p:nvSpPr>
          <p:spPr>
            <a:xfrm>
              <a:off x="2501150" y="305713"/>
              <a:ext cx="5014757" cy="16927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65" tIns="12065" rIns="12065" bIns="12065" numCol="1" spcCol="1270" anchor="t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r-FR" sz="400" kern="120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900" kern="1200" dirty="0" err="1" smtClean="0">
                  <a:solidFill>
                    <a:schemeClr val="bg1">
                      <a:lumMod val="50000"/>
                    </a:schemeClr>
                  </a:solidFill>
                </a:rPr>
                <a:t>Easy</a:t>
              </a:r>
              <a:r>
                <a:rPr lang="fr-FR" sz="1900" kern="1200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1900" kern="1200" dirty="0" err="1" smtClean="0">
                  <a:solidFill>
                    <a:schemeClr val="bg1">
                      <a:lumMod val="50000"/>
                    </a:schemeClr>
                  </a:solidFill>
                </a:rPr>
                <a:t>access</a:t>
              </a:r>
              <a:r>
                <a:rPr lang="fr-FR" sz="1900" kern="1200" dirty="0" smtClean="0">
                  <a:solidFill>
                    <a:schemeClr val="bg1">
                      <a:lumMod val="50000"/>
                    </a:schemeClr>
                  </a:solidFill>
                </a:rPr>
                <a:t> to the </a:t>
              </a:r>
              <a:r>
                <a:rPr lang="fr-FR" sz="1900" kern="1200" dirty="0" err="1" smtClean="0">
                  <a:solidFill>
                    <a:schemeClr val="bg1">
                      <a:lumMod val="50000"/>
                    </a:schemeClr>
                  </a:solidFill>
                </a:rPr>
                <a:t>market</a:t>
              </a:r>
              <a:endParaRPr lang="en-US" sz="1900" kern="12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900" kern="1200" dirty="0" smtClean="0">
                  <a:solidFill>
                    <a:schemeClr val="bg1">
                      <a:lumMod val="50000"/>
                    </a:schemeClr>
                  </a:solidFill>
                </a:rPr>
                <a:t>High profit</a:t>
              </a:r>
              <a:endParaRPr lang="en-US" sz="1900" kern="12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900" kern="1200" dirty="0" err="1" smtClean="0">
                  <a:solidFill>
                    <a:schemeClr val="bg1">
                      <a:lumMod val="50000"/>
                    </a:schemeClr>
                  </a:solidFill>
                </a:rPr>
                <a:t>Weak</a:t>
              </a:r>
              <a:r>
                <a:rPr lang="fr-FR" sz="1900" kern="1200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1900" kern="1200" dirty="0" err="1" smtClean="0">
                  <a:solidFill>
                    <a:schemeClr val="bg1">
                      <a:lumMod val="50000"/>
                    </a:schemeClr>
                  </a:solidFill>
                </a:rPr>
                <a:t>enforcement</a:t>
              </a:r>
              <a:r>
                <a:rPr lang="fr-FR" sz="1900" kern="1200" dirty="0" smtClean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fr-FR" sz="1900" kern="1200" dirty="0" err="1" smtClean="0">
                  <a:solidFill>
                    <a:schemeClr val="bg1">
                      <a:lumMod val="50000"/>
                    </a:schemeClr>
                  </a:solidFill>
                </a:rPr>
                <a:t>weak</a:t>
              </a:r>
              <a:r>
                <a:rPr lang="fr-FR" sz="1900" kern="1200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1900" kern="1200" dirty="0" err="1" smtClean="0">
                  <a:solidFill>
                    <a:schemeClr val="bg1">
                      <a:lumMod val="50000"/>
                    </a:schemeClr>
                  </a:solidFill>
                </a:rPr>
                <a:t>regulatory</a:t>
              </a:r>
              <a:r>
                <a:rPr lang="fr-FR" sz="1900" kern="1200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1900" kern="1200" dirty="0" err="1" smtClean="0">
                  <a:solidFill>
                    <a:schemeClr val="bg1">
                      <a:lumMod val="50000"/>
                    </a:schemeClr>
                  </a:solidFill>
                </a:rPr>
                <a:t>framework</a:t>
              </a:r>
              <a:endParaRPr lang="en-US" sz="1900" kern="12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900" kern="1200" dirty="0" smtClean="0">
                  <a:solidFill>
                    <a:schemeClr val="bg1">
                      <a:lumMod val="50000"/>
                    </a:schemeClr>
                  </a:solidFill>
                </a:rPr>
                <a:t>Non-</a:t>
              </a:r>
              <a:r>
                <a:rPr lang="fr-FR" sz="1900" kern="1200" dirty="0" err="1" smtClean="0">
                  <a:solidFill>
                    <a:schemeClr val="bg1">
                      <a:lumMod val="50000"/>
                    </a:schemeClr>
                  </a:solidFill>
                </a:rPr>
                <a:t>deterrent</a:t>
              </a:r>
              <a:r>
                <a:rPr lang="fr-FR" sz="1900" kern="1200" dirty="0" smtClean="0">
                  <a:solidFill>
                    <a:schemeClr val="bg1">
                      <a:lumMod val="50000"/>
                    </a:schemeClr>
                  </a:solidFill>
                </a:rPr>
                <a:t> penalties</a:t>
              </a:r>
              <a:endParaRPr lang="en-US" sz="1900" kern="12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900" kern="1200" dirty="0" err="1" smtClean="0">
                  <a:solidFill>
                    <a:schemeClr val="bg1">
                      <a:lumMod val="50000"/>
                    </a:schemeClr>
                  </a:solidFill>
                </a:rPr>
                <a:t>Vulnerable</a:t>
              </a:r>
              <a:r>
                <a:rPr lang="fr-FR" sz="1900" kern="1200" dirty="0" smtClean="0">
                  <a:solidFill>
                    <a:schemeClr val="bg1">
                      <a:lumMod val="50000"/>
                    </a:schemeClr>
                  </a:solidFill>
                </a:rPr>
                <a:t> population</a:t>
              </a:r>
              <a:endParaRPr lang="en-US" sz="1900" kern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4528" y="1677675"/>
            <a:ext cx="2501089" cy="2303519"/>
            <a:chOff x="0" y="74054"/>
            <a:chExt cx="2501089" cy="2303519"/>
          </a:xfrm>
          <a:solidFill>
            <a:srgbClr val="FF0000"/>
          </a:solidFill>
        </p:grpSpPr>
        <p:sp>
          <p:nvSpPr>
            <p:cNvPr id="11" name="Rounded Rectangle 10"/>
            <p:cNvSpPr/>
            <p:nvPr/>
          </p:nvSpPr>
          <p:spPr>
            <a:xfrm>
              <a:off x="0" y="74054"/>
              <a:ext cx="2501089" cy="230351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6"/>
            <p:cNvSpPr/>
            <p:nvPr/>
          </p:nvSpPr>
          <p:spPr>
            <a:xfrm>
              <a:off x="112449" y="186503"/>
              <a:ext cx="2276191" cy="2078621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830" tIns="81915" rIns="163830" bIns="81915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4300" kern="1200" dirty="0" err="1" smtClean="0">
                  <a:solidFill>
                    <a:srgbClr val="FFFFFF"/>
                  </a:solidFill>
                </a:rPr>
                <a:t>Supply</a:t>
              </a:r>
              <a:endParaRPr lang="en-US" sz="4300" kern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000825" y="4156903"/>
            <a:ext cx="5682227" cy="2167697"/>
            <a:chOff x="2676297" y="2553282"/>
            <a:chExt cx="5682227" cy="249444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4" name="Right Arrow 13"/>
            <p:cNvSpPr/>
            <p:nvPr/>
          </p:nvSpPr>
          <p:spPr>
            <a:xfrm>
              <a:off x="2676297" y="2553282"/>
              <a:ext cx="5682227" cy="2494444"/>
            </a:xfrm>
            <a:prstGeom prst="rightArrow">
              <a:avLst>
                <a:gd name="adj1" fmla="val 75000"/>
                <a:gd name="adj2" fmla="val 50000"/>
              </a:avLst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ight Arrow 8"/>
            <p:cNvSpPr/>
            <p:nvPr/>
          </p:nvSpPr>
          <p:spPr>
            <a:xfrm>
              <a:off x="2676297" y="2865088"/>
              <a:ext cx="4746811" cy="187083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65" tIns="12065" rIns="12065" bIns="12065" numCol="1" spcCol="1270" anchor="t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r-FR" sz="1050" kern="1200" dirty="0" smtClean="0">
                <a:solidFill>
                  <a:schemeClr val="bg1"/>
                </a:solidFill>
              </a:endParaRP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900" kern="1200" dirty="0" smtClean="0">
                  <a:solidFill>
                    <a:schemeClr val="bg1"/>
                  </a:solidFill>
                </a:rPr>
                <a:t>Cheap </a:t>
              </a:r>
              <a:r>
                <a:rPr lang="fr-FR" sz="1900" kern="1200" dirty="0" err="1" smtClean="0">
                  <a:solidFill>
                    <a:schemeClr val="bg1"/>
                  </a:solidFill>
                </a:rPr>
                <a:t>products</a:t>
              </a:r>
              <a:endParaRPr lang="en-US" sz="1900" kern="1200" dirty="0">
                <a:solidFill>
                  <a:schemeClr val="bg1"/>
                </a:solidFill>
              </a:endParaRP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900" kern="1200" dirty="0" smtClean="0">
                  <a:solidFill>
                    <a:schemeClr val="bg1"/>
                  </a:solidFill>
                </a:rPr>
                <a:t>Brand attraction</a:t>
              </a:r>
              <a:endParaRPr lang="en-US" sz="1900" kern="1200" dirty="0">
                <a:solidFill>
                  <a:schemeClr val="bg1"/>
                </a:solidFill>
              </a:endParaRP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900" kern="1200" dirty="0" err="1" smtClean="0">
                  <a:solidFill>
                    <a:schemeClr val="bg1"/>
                  </a:solidFill>
                </a:rPr>
                <a:t>Low</a:t>
              </a:r>
              <a:r>
                <a:rPr lang="fr-FR" sz="1900" kern="1200" dirty="0" smtClean="0">
                  <a:solidFill>
                    <a:schemeClr val="bg1"/>
                  </a:solidFill>
                </a:rPr>
                <a:t> </a:t>
              </a:r>
              <a:r>
                <a:rPr lang="fr-FR" sz="1900" kern="1200" dirty="0" err="1" smtClean="0">
                  <a:solidFill>
                    <a:schemeClr val="bg1"/>
                  </a:solidFill>
                </a:rPr>
                <a:t>awareness</a:t>
              </a:r>
              <a:r>
                <a:rPr lang="fr-FR" sz="1900" kern="1200" dirty="0" smtClean="0">
                  <a:solidFill>
                    <a:schemeClr val="bg1"/>
                  </a:solidFill>
                </a:rPr>
                <a:t> of </a:t>
              </a:r>
              <a:r>
                <a:rPr lang="fr-FR" sz="1900" kern="1200" dirty="0" err="1" smtClean="0">
                  <a:solidFill>
                    <a:schemeClr val="bg1"/>
                  </a:solidFill>
                </a:rPr>
                <a:t>health</a:t>
              </a:r>
              <a:r>
                <a:rPr lang="fr-FR" sz="1900" kern="1200" dirty="0" smtClean="0">
                  <a:solidFill>
                    <a:schemeClr val="bg1"/>
                  </a:solidFill>
                </a:rPr>
                <a:t> and </a:t>
              </a:r>
              <a:r>
                <a:rPr lang="fr-FR" sz="1900" kern="1200" dirty="0" err="1" smtClean="0">
                  <a:solidFill>
                    <a:schemeClr val="bg1"/>
                  </a:solidFill>
                </a:rPr>
                <a:t>safety</a:t>
              </a:r>
              <a:r>
                <a:rPr lang="fr-FR" sz="1900" kern="1200" dirty="0" smtClean="0">
                  <a:solidFill>
                    <a:schemeClr val="bg1"/>
                  </a:solidFill>
                </a:rPr>
                <a:t> issues</a:t>
              </a:r>
              <a:endParaRPr lang="en-US" sz="1900" kern="1200" dirty="0">
                <a:solidFill>
                  <a:schemeClr val="bg1"/>
                </a:solidFill>
              </a:endParaRP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900" kern="1200" dirty="0" err="1" smtClean="0">
                  <a:solidFill>
                    <a:schemeClr val="bg1"/>
                  </a:solidFill>
                </a:rPr>
                <a:t>Low</a:t>
              </a:r>
              <a:r>
                <a:rPr lang="fr-FR" sz="1900" kern="1200" dirty="0" smtClean="0">
                  <a:solidFill>
                    <a:schemeClr val="bg1"/>
                  </a:solidFill>
                </a:rPr>
                <a:t> public </a:t>
              </a:r>
              <a:r>
                <a:rPr lang="fr-FR" sz="1900" kern="1200" dirty="0" err="1" smtClean="0">
                  <a:solidFill>
                    <a:schemeClr val="bg1"/>
                  </a:solidFill>
                </a:rPr>
                <a:t>concern</a:t>
              </a:r>
              <a:r>
                <a:rPr lang="fr-FR" sz="1900" kern="1200" dirty="0" smtClean="0">
                  <a:solidFill>
                    <a:schemeClr val="bg1"/>
                  </a:solidFill>
                </a:rPr>
                <a:t> </a:t>
              </a:r>
              <a:r>
                <a:rPr lang="fr-FR" sz="1900" kern="1200" dirty="0" err="1" smtClean="0">
                  <a:solidFill>
                    <a:schemeClr val="bg1"/>
                  </a:solidFill>
                </a:rPr>
                <a:t>regarding</a:t>
              </a:r>
              <a:r>
                <a:rPr lang="fr-FR" sz="1900" kern="1200" dirty="0" smtClean="0">
                  <a:solidFill>
                    <a:schemeClr val="bg1"/>
                  </a:solidFill>
                </a:rPr>
                <a:t> IP Crime </a:t>
              </a:r>
              <a:endParaRPr lang="en-US" sz="19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4528" y="4129689"/>
            <a:ext cx="2672487" cy="2194911"/>
            <a:chOff x="0" y="2526068"/>
            <a:chExt cx="2672487" cy="2194911"/>
          </a:xfrm>
        </p:grpSpPr>
        <p:sp>
          <p:nvSpPr>
            <p:cNvPr id="17" name="Rounded Rectangle 16"/>
            <p:cNvSpPr/>
            <p:nvPr/>
          </p:nvSpPr>
          <p:spPr>
            <a:xfrm>
              <a:off x="0" y="2526068"/>
              <a:ext cx="2672487" cy="2194911"/>
            </a:xfrm>
            <a:prstGeom prst="roundRect">
              <a:avLst/>
            </a:prstGeom>
            <a:solidFill>
              <a:srgbClr val="6699FF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10"/>
            <p:cNvSpPr/>
            <p:nvPr/>
          </p:nvSpPr>
          <p:spPr>
            <a:xfrm>
              <a:off x="107147" y="2633215"/>
              <a:ext cx="2458193" cy="1980617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830" tIns="81915" rIns="163830" bIns="81915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4300" kern="1200" dirty="0" err="1" smtClean="0">
                  <a:solidFill>
                    <a:srgbClr val="FFFFFF"/>
                  </a:solidFill>
                </a:rPr>
                <a:t>Demand</a:t>
              </a:r>
              <a:endParaRPr lang="en-US" sz="4300" kern="12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67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dirty="0"/>
              <a:t>WHO ARE THE VICTIMS?</a:t>
            </a:r>
          </a:p>
          <a:p>
            <a:pPr marL="0" indent="0" algn="just">
              <a:buNone/>
            </a:pPr>
            <a:endParaRPr lang="en-US" sz="2200" b="0" dirty="0" smtClean="0"/>
          </a:p>
        </p:txBody>
      </p:sp>
      <p:sp>
        <p:nvSpPr>
          <p:cNvPr id="4" name="Circular Arrow 3"/>
          <p:cNvSpPr/>
          <p:nvPr/>
        </p:nvSpPr>
        <p:spPr>
          <a:xfrm>
            <a:off x="3471933" y="1049932"/>
            <a:ext cx="2347334" cy="2347691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Shape 4"/>
          <p:cNvSpPr/>
          <p:nvPr/>
        </p:nvSpPr>
        <p:spPr>
          <a:xfrm>
            <a:off x="2930446" y="2313131"/>
            <a:ext cx="2347334" cy="2347691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912517" y="3110545"/>
            <a:ext cx="3318965" cy="652028"/>
            <a:chOff x="1905017" y="2204313"/>
            <a:chExt cx="3318965" cy="652028"/>
          </a:xfrm>
        </p:grpSpPr>
        <p:sp>
          <p:nvSpPr>
            <p:cNvPr id="7" name="Rectangle 6"/>
            <p:cNvSpPr/>
            <p:nvPr/>
          </p:nvSpPr>
          <p:spPr>
            <a:xfrm>
              <a:off x="1905017" y="2204313"/>
              <a:ext cx="3318965" cy="65202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1905017" y="2204313"/>
              <a:ext cx="3318965" cy="6520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Governments</a:t>
              </a:r>
              <a:endParaRPr lang="en-US" sz="2400" kern="1200" dirty="0"/>
            </a:p>
          </p:txBody>
        </p:sp>
      </p:grpSp>
      <p:sp>
        <p:nvSpPr>
          <p:cNvPr id="9" name="Block Arc 8"/>
          <p:cNvSpPr/>
          <p:nvPr/>
        </p:nvSpPr>
        <p:spPr>
          <a:xfrm>
            <a:off x="3505200" y="3643091"/>
            <a:ext cx="2016723" cy="2017532"/>
          </a:xfrm>
          <a:prstGeom prst="blockArc">
            <a:avLst>
              <a:gd name="adj1" fmla="val 13500000"/>
              <a:gd name="adj2" fmla="val 10800000"/>
              <a:gd name="adj3" fmla="val 12740"/>
            </a:avLst>
          </a:prstGeom>
          <a:solidFill>
            <a:srgbClr val="FF000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860055" y="4346814"/>
            <a:ext cx="1304368" cy="652028"/>
            <a:chOff x="3231846" y="3562990"/>
            <a:chExt cx="1304368" cy="652028"/>
          </a:xfrm>
        </p:grpSpPr>
        <p:sp>
          <p:nvSpPr>
            <p:cNvPr id="11" name="Rectangle 10"/>
            <p:cNvSpPr/>
            <p:nvPr/>
          </p:nvSpPr>
          <p:spPr>
            <a:xfrm>
              <a:off x="3231846" y="3562990"/>
              <a:ext cx="1304368" cy="65202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3231846" y="3562990"/>
              <a:ext cx="1304368" cy="6520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solidFill>
                    <a:srgbClr val="FF0000"/>
                  </a:solidFill>
                </a:rPr>
                <a:t>Industry</a:t>
              </a:r>
              <a:endParaRPr lang="en-US" sz="2800" b="1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739056" y="1716619"/>
            <a:ext cx="1764938" cy="2038395"/>
            <a:chOff x="3048001" y="-538780"/>
            <a:chExt cx="1764938" cy="2038395"/>
          </a:xfrm>
        </p:grpSpPr>
        <p:sp>
          <p:nvSpPr>
            <p:cNvPr id="14" name="Rectangle 13"/>
            <p:cNvSpPr/>
            <p:nvPr/>
          </p:nvSpPr>
          <p:spPr>
            <a:xfrm>
              <a:off x="3048001" y="847587"/>
              <a:ext cx="1665887" cy="65202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3147052" y="-538780"/>
              <a:ext cx="1665887" cy="6520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solidFill>
                    <a:srgbClr val="00B050"/>
                  </a:solidFill>
                </a:rPr>
                <a:t>Consumers</a:t>
              </a:r>
              <a:endParaRPr lang="en-US" sz="2200" kern="1200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004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1828800" y="482600"/>
            <a:ext cx="6629400" cy="7366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rgbClr val="15428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fr-FR" sz="3200" b="1" dirty="0">
                <a:solidFill>
                  <a:schemeClr val="tx1"/>
                </a:solidFill>
              </a:rPr>
              <a:t>THE  </a:t>
            </a:r>
            <a:r>
              <a:rPr lang="fr-FR" sz="3200" b="1" dirty="0" smtClean="0">
                <a:solidFill>
                  <a:schemeClr val="tx1"/>
                </a:solidFill>
              </a:rPr>
              <a:t>HARMFULNESS OF </a:t>
            </a:r>
            <a:r>
              <a:rPr lang="fr-FR" sz="3200" b="1" dirty="0">
                <a:solidFill>
                  <a:schemeClr val="tx1"/>
                </a:solidFill>
              </a:rPr>
              <a:t>ILLICIT </a:t>
            </a:r>
            <a:r>
              <a:rPr lang="fr-FR" sz="3200" b="1" dirty="0" smtClean="0">
                <a:solidFill>
                  <a:schemeClr val="tx1"/>
                </a:solidFill>
              </a:rPr>
              <a:t>TRADE</a:t>
            </a:r>
          </a:p>
          <a:p>
            <a:pPr fontAlgn="auto">
              <a:spcAft>
                <a:spcPts val="0"/>
              </a:spcAft>
              <a:defRPr/>
            </a:pPr>
            <a:endParaRPr lang="fr-FR" sz="3200" b="1" dirty="0" smtClean="0">
              <a:solidFill>
                <a:schemeClr val="tx1"/>
              </a:solidFill>
            </a:endParaRPr>
          </a:p>
          <a:p>
            <a:pPr marL="342900" indent="-342900" fontAlgn="auto">
              <a:spcAft>
                <a:spcPts val="0"/>
              </a:spcAft>
              <a:buFont typeface="Wingdings" charset="2"/>
              <a:buChar char="§"/>
              <a:defRPr/>
            </a:pP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1" y="1219200"/>
            <a:ext cx="525780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200" dirty="0"/>
              <a:t>Threat to the health and safety of consumers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200" dirty="0" smtClean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>
                <a:latin typeface="+mn-lt"/>
                <a:cs typeface="+mn-cs"/>
              </a:rPr>
              <a:t>Drop </a:t>
            </a:r>
            <a:r>
              <a:rPr lang="en-US" sz="2200" dirty="0">
                <a:latin typeface="+mn-lt"/>
                <a:cs typeface="+mn-cs"/>
              </a:rPr>
              <a:t>in state tax </a:t>
            </a:r>
            <a:r>
              <a:rPr lang="en-US" sz="2200" dirty="0" smtClean="0">
                <a:latin typeface="+mn-lt"/>
                <a:cs typeface="+mn-cs"/>
              </a:rPr>
              <a:t>collection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200" dirty="0"/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200" dirty="0"/>
              <a:t>Hamper to innovation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200" dirty="0" smtClean="0">
              <a:latin typeface="+mn-lt"/>
              <a:cs typeface="+mn-cs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200" dirty="0"/>
              <a:t>Decrease in company turnovers, loss of markets and jobs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 smtClean="0">
              <a:latin typeface="+mn-lt"/>
              <a:cs typeface="+mn-cs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200" dirty="0"/>
              <a:t>Damage to the environment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2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200" dirty="0">
                <a:latin typeface="+mn-lt"/>
                <a:cs typeface="+mn-cs"/>
              </a:rPr>
              <a:t>Source of funds for transnational organized criminals</a:t>
            </a:r>
            <a:endParaRPr lang="en-US" sz="22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200" dirty="0">
              <a:latin typeface="+mn-lt"/>
              <a:cs typeface="+mn-cs"/>
            </a:endParaRPr>
          </a:p>
        </p:txBody>
      </p:sp>
      <p:pic>
        <p:nvPicPr>
          <p:cNvPr id="6" name="Picture 2" descr="K:\EDPS TIG\2007-2010\Operations\Operation Jupiter V\Photos Press Release\Chile Fake Spirits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631" y="1213723"/>
            <a:ext cx="3140787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K:\INTELLECTUAL PROPERTY RIGHTS (IPR) PROGRAMME\2011\2. Events &amp; related documentation\2.6. Photograph Library\PHOTOS IPR\Brazil\Cigarettes 062.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" t="-2" r="11559" b="302"/>
          <a:stretch>
            <a:fillRect/>
          </a:stretch>
        </p:blipFill>
        <p:spPr bwMode="auto">
          <a:xfrm>
            <a:off x="5917633" y="4038600"/>
            <a:ext cx="300913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273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WAY FORWARD</a:t>
            </a:r>
          </a:p>
          <a:p>
            <a:pPr>
              <a:buFontTx/>
              <a:buChar char="-"/>
            </a:pPr>
            <a:r>
              <a:rPr lang="en-US" dirty="0" smtClean="0"/>
              <a:t>INTERPOL remains committed to work in partnership with member countries and other international organizations to fight any sorts of criminality through: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Capacity building,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Bringing criminal suspects to Justice,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Early detection and prevention of crimes,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Any other law enforcement efforts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5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2971800"/>
          </a:xfrm>
        </p:spPr>
        <p:txBody>
          <a:bodyPr/>
          <a:lstStyle/>
          <a:p>
            <a:pPr algn="just"/>
            <a:r>
              <a:rPr lang="en-US" dirty="0" smtClean="0"/>
              <a:t>INTERPOL shall remain committed to the above by </a:t>
            </a:r>
            <a:r>
              <a:rPr lang="en-US" dirty="0"/>
              <a:t>availing </a:t>
            </a:r>
            <a:r>
              <a:rPr lang="en-US" dirty="0" smtClean="0"/>
              <a:t>necessary tools that ensures secure law enforcement information sharing to track criminals, providing professional assistance, and training.</a:t>
            </a:r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35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743746" y="2038579"/>
            <a:ext cx="655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>
                <a:latin typeface="+mn-lt"/>
                <a:cs typeface="Miriam" pitchFamily="34" charset="-79"/>
              </a:rPr>
              <a:t>Thank you very much for your attention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221246" y="2514600"/>
            <a:ext cx="559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sz="2800" dirty="0">
                <a:latin typeface="+mj-lt"/>
                <a:cs typeface="Miriam" pitchFamily="34" charset="-79"/>
              </a:rPr>
              <a:t>Merci beaucoup pour votre attention</a:t>
            </a:r>
            <a:endParaRPr lang="en-US" sz="2800" dirty="0">
              <a:latin typeface="+mj-lt"/>
              <a:cs typeface="Miriam" pitchFamily="34" charset="-79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638187" y="3037820"/>
            <a:ext cx="47643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2800" dirty="0">
                <a:latin typeface="+mj-lt"/>
                <a:cs typeface="Miriam" pitchFamily="34" charset="-79"/>
              </a:rPr>
              <a:t>Muchas gracias por su atención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905000" y="3592416"/>
            <a:ext cx="39773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x-none" sz="2800" dirty="0">
                <a:latin typeface="+mj-lt"/>
                <a:cs typeface="Arial" pitchFamily="34" charset="0"/>
              </a:rPr>
              <a:t>نشكركم جزيل الشكر على انتباهكم</a:t>
            </a:r>
            <a:endParaRPr lang="fr-FR" sz="28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96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590800"/>
            <a:ext cx="8229600" cy="1371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>
                <a:hlinkClick r:id="rId2" action="ppaction://hlinkfile"/>
              </a:rPr>
              <a:t>OVERVIEW ON INTERPOL</a:t>
            </a:r>
            <a:endParaRPr lang="en-US" sz="4000" dirty="0">
              <a:hlinkClick r:id="rId2" action="ppaction://hlinkfile"/>
            </a:endParaRPr>
          </a:p>
        </p:txBody>
      </p:sp>
    </p:spTree>
    <p:extLst>
      <p:ext uri="{BB962C8B-B14F-4D97-AF65-F5344CB8AC3E}">
        <p14:creationId xmlns:p14="http://schemas.microsoft.com/office/powerpoint/2010/main" val="422089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42"/>
          <p:cNvGrpSpPr>
            <a:grpSpLocks/>
          </p:cNvGrpSpPr>
          <p:nvPr/>
        </p:nvGrpSpPr>
        <p:grpSpPr bwMode="auto">
          <a:xfrm>
            <a:off x="0" y="914400"/>
            <a:ext cx="9144000" cy="5578475"/>
            <a:chOff x="-192" y="576"/>
            <a:chExt cx="6096" cy="3683"/>
          </a:xfrm>
        </p:grpSpPr>
        <p:sp>
          <p:nvSpPr>
            <p:cNvPr id="4" name="Oval 2"/>
            <p:cNvSpPr>
              <a:spLocks noChangeAspect="1" noChangeArrowheads="1"/>
            </p:cNvSpPr>
            <p:nvPr/>
          </p:nvSpPr>
          <p:spPr bwMode="auto">
            <a:xfrm>
              <a:off x="1296" y="2208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43" y="2832"/>
              <a:ext cx="1333" cy="4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600" b="1" dirty="0"/>
                <a:t>RB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GB" altLang="en-US" sz="1600" b="1" dirty="0"/>
                <a:t>SAN SALVADOR</a:t>
              </a:r>
              <a:endParaRPr lang="en-US" altLang="en-US" sz="1600" b="1" dirty="0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2064" y="2928"/>
              <a:ext cx="784" cy="4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600" b="1" dirty="0"/>
                <a:t>RB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GB" altLang="en-US" sz="1600" b="1" dirty="0"/>
                <a:t>ABIDJAN</a:t>
              </a:r>
              <a:endParaRPr lang="en-US" altLang="en-US" sz="1600" b="1" dirty="0"/>
            </a:p>
          </p:txBody>
        </p:sp>
        <p:sp>
          <p:nvSpPr>
            <p:cNvPr id="7" name="Freeform 490"/>
            <p:cNvSpPr>
              <a:spLocks/>
            </p:cNvSpPr>
            <p:nvPr/>
          </p:nvSpPr>
          <p:spPr bwMode="auto">
            <a:xfrm>
              <a:off x="2857" y="3294"/>
              <a:ext cx="231" cy="250"/>
            </a:xfrm>
            <a:custGeom>
              <a:avLst/>
              <a:gdLst>
                <a:gd name="T0" fmla="*/ 0 w 218"/>
                <a:gd name="T1" fmla="*/ 5 h 280"/>
                <a:gd name="T2" fmla="*/ 23 w 218"/>
                <a:gd name="T3" fmla="*/ 0 h 280"/>
                <a:gd name="T4" fmla="*/ 131 w 218"/>
                <a:gd name="T5" fmla="*/ 15 h 280"/>
                <a:gd name="T6" fmla="*/ 155 w 218"/>
                <a:gd name="T7" fmla="*/ 8 h 280"/>
                <a:gd name="T8" fmla="*/ 179 w 218"/>
                <a:gd name="T9" fmla="*/ 11 h 280"/>
                <a:gd name="T10" fmla="*/ 158 w 218"/>
                <a:gd name="T11" fmla="*/ 23 h 280"/>
                <a:gd name="T12" fmla="*/ 149 w 218"/>
                <a:gd name="T13" fmla="*/ 15 h 280"/>
                <a:gd name="T14" fmla="*/ 124 w 218"/>
                <a:gd name="T15" fmla="*/ 20 h 280"/>
                <a:gd name="T16" fmla="*/ 124 w 218"/>
                <a:gd name="T17" fmla="*/ 65 h 280"/>
                <a:gd name="T18" fmla="*/ 110 w 218"/>
                <a:gd name="T19" fmla="*/ 66 h 280"/>
                <a:gd name="T20" fmla="*/ 110 w 218"/>
                <a:gd name="T21" fmla="*/ 101 h 280"/>
                <a:gd name="T22" fmla="*/ 110 w 218"/>
                <a:gd name="T23" fmla="*/ 154 h 280"/>
                <a:gd name="T24" fmla="*/ 99 w 218"/>
                <a:gd name="T25" fmla="*/ 161 h 280"/>
                <a:gd name="T26" fmla="*/ 83 w 218"/>
                <a:gd name="T27" fmla="*/ 161 h 280"/>
                <a:gd name="T28" fmla="*/ 73 w 218"/>
                <a:gd name="T29" fmla="*/ 151 h 280"/>
                <a:gd name="T30" fmla="*/ 64 w 218"/>
                <a:gd name="T31" fmla="*/ 156 h 280"/>
                <a:gd name="T32" fmla="*/ 48 w 218"/>
                <a:gd name="T33" fmla="*/ 138 h 280"/>
                <a:gd name="T34" fmla="*/ 38 w 218"/>
                <a:gd name="T35" fmla="*/ 81 h 280"/>
                <a:gd name="T36" fmla="*/ 38 w 218"/>
                <a:gd name="T37" fmla="*/ 75 h 280"/>
                <a:gd name="T38" fmla="*/ 0 w 218"/>
                <a:gd name="T39" fmla="*/ 5 h 28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18"/>
                <a:gd name="T61" fmla="*/ 0 h 280"/>
                <a:gd name="T62" fmla="*/ 218 w 218"/>
                <a:gd name="T63" fmla="*/ 280 h 28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18" h="280">
                  <a:moveTo>
                    <a:pt x="0" y="9"/>
                  </a:moveTo>
                  <a:lnTo>
                    <a:pt x="27" y="0"/>
                  </a:lnTo>
                  <a:lnTo>
                    <a:pt x="158" y="26"/>
                  </a:lnTo>
                  <a:lnTo>
                    <a:pt x="188" y="14"/>
                  </a:lnTo>
                  <a:lnTo>
                    <a:pt x="217" y="19"/>
                  </a:lnTo>
                  <a:lnTo>
                    <a:pt x="192" y="39"/>
                  </a:lnTo>
                  <a:lnTo>
                    <a:pt x="181" y="26"/>
                  </a:lnTo>
                  <a:lnTo>
                    <a:pt x="150" y="34"/>
                  </a:lnTo>
                  <a:lnTo>
                    <a:pt x="150" y="113"/>
                  </a:lnTo>
                  <a:lnTo>
                    <a:pt x="133" y="114"/>
                  </a:lnTo>
                  <a:lnTo>
                    <a:pt x="133" y="175"/>
                  </a:lnTo>
                  <a:lnTo>
                    <a:pt x="133" y="265"/>
                  </a:lnTo>
                  <a:lnTo>
                    <a:pt x="120" y="279"/>
                  </a:lnTo>
                  <a:lnTo>
                    <a:pt x="100" y="279"/>
                  </a:lnTo>
                  <a:lnTo>
                    <a:pt x="88" y="260"/>
                  </a:lnTo>
                  <a:lnTo>
                    <a:pt x="78" y="270"/>
                  </a:lnTo>
                  <a:lnTo>
                    <a:pt x="58" y="239"/>
                  </a:lnTo>
                  <a:lnTo>
                    <a:pt x="46" y="141"/>
                  </a:lnTo>
                  <a:lnTo>
                    <a:pt x="46" y="129"/>
                  </a:lnTo>
                  <a:lnTo>
                    <a:pt x="0" y="9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Freeform 272"/>
            <p:cNvSpPr>
              <a:spLocks/>
            </p:cNvSpPr>
            <p:nvPr/>
          </p:nvSpPr>
          <p:spPr bwMode="auto">
            <a:xfrm>
              <a:off x="1384" y="3988"/>
              <a:ext cx="18" cy="31"/>
            </a:xfrm>
            <a:custGeom>
              <a:avLst/>
              <a:gdLst>
                <a:gd name="T0" fmla="*/ 0 w 17"/>
                <a:gd name="T1" fmla="*/ 9 h 35"/>
                <a:gd name="T2" fmla="*/ 5 w 17"/>
                <a:gd name="T3" fmla="*/ 0 h 35"/>
                <a:gd name="T4" fmla="*/ 14 w 17"/>
                <a:gd name="T5" fmla="*/ 19 h 35"/>
                <a:gd name="T6" fmla="*/ 0 w 17"/>
                <a:gd name="T7" fmla="*/ 9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5"/>
                <a:gd name="T14" fmla="*/ 17 w 17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5">
                  <a:moveTo>
                    <a:pt x="0" y="16"/>
                  </a:moveTo>
                  <a:lnTo>
                    <a:pt x="5" y="0"/>
                  </a:lnTo>
                  <a:lnTo>
                    <a:pt x="16" y="34"/>
                  </a:lnTo>
                  <a:lnTo>
                    <a:pt x="0" y="16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Freeform 273"/>
            <p:cNvSpPr>
              <a:spLocks/>
            </p:cNvSpPr>
            <p:nvPr/>
          </p:nvSpPr>
          <p:spPr bwMode="auto">
            <a:xfrm>
              <a:off x="1413" y="4051"/>
              <a:ext cx="35" cy="40"/>
            </a:xfrm>
            <a:custGeom>
              <a:avLst/>
              <a:gdLst>
                <a:gd name="T0" fmla="*/ 0 w 33"/>
                <a:gd name="T1" fmla="*/ 5 h 45"/>
                <a:gd name="T2" fmla="*/ 7 w 33"/>
                <a:gd name="T3" fmla="*/ 0 h 45"/>
                <a:gd name="T4" fmla="*/ 6 w 33"/>
                <a:gd name="T5" fmla="*/ 11 h 45"/>
                <a:gd name="T6" fmla="*/ 26 w 33"/>
                <a:gd name="T7" fmla="*/ 15 h 45"/>
                <a:gd name="T8" fmla="*/ 14 w 33"/>
                <a:gd name="T9" fmla="*/ 25 h 45"/>
                <a:gd name="T10" fmla="*/ 0 w 33"/>
                <a:gd name="T11" fmla="*/ 5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45"/>
                <a:gd name="T20" fmla="*/ 33 w 33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45">
                  <a:moveTo>
                    <a:pt x="0" y="9"/>
                  </a:moveTo>
                  <a:lnTo>
                    <a:pt x="9" y="0"/>
                  </a:lnTo>
                  <a:lnTo>
                    <a:pt x="8" y="20"/>
                  </a:lnTo>
                  <a:lnTo>
                    <a:pt x="32" y="27"/>
                  </a:lnTo>
                  <a:lnTo>
                    <a:pt x="17" y="44"/>
                  </a:lnTo>
                  <a:lnTo>
                    <a:pt x="0" y="9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reeform 274"/>
            <p:cNvSpPr>
              <a:spLocks/>
            </p:cNvSpPr>
            <p:nvPr/>
          </p:nvSpPr>
          <p:spPr bwMode="auto">
            <a:xfrm>
              <a:off x="1606" y="4048"/>
              <a:ext cx="31" cy="22"/>
            </a:xfrm>
            <a:custGeom>
              <a:avLst/>
              <a:gdLst>
                <a:gd name="T0" fmla="*/ 0 w 29"/>
                <a:gd name="T1" fmla="*/ 14 h 25"/>
                <a:gd name="T2" fmla="*/ 11 w 29"/>
                <a:gd name="T3" fmla="*/ 0 h 25"/>
                <a:gd name="T4" fmla="*/ 24 w 29"/>
                <a:gd name="T5" fmla="*/ 5 h 25"/>
                <a:gd name="T6" fmla="*/ 0 w 29"/>
                <a:gd name="T7" fmla="*/ 1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5"/>
                <a:gd name="T14" fmla="*/ 29 w 29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5">
                  <a:moveTo>
                    <a:pt x="0" y="24"/>
                  </a:moveTo>
                  <a:lnTo>
                    <a:pt x="13" y="0"/>
                  </a:lnTo>
                  <a:lnTo>
                    <a:pt x="28" y="8"/>
                  </a:lnTo>
                  <a:lnTo>
                    <a:pt x="0" y="24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Freeform 275"/>
            <p:cNvSpPr>
              <a:spLocks/>
            </p:cNvSpPr>
            <p:nvPr/>
          </p:nvSpPr>
          <p:spPr bwMode="auto">
            <a:xfrm>
              <a:off x="1446" y="4035"/>
              <a:ext cx="58" cy="61"/>
            </a:xfrm>
            <a:custGeom>
              <a:avLst/>
              <a:gdLst>
                <a:gd name="T0" fmla="*/ 0 w 58"/>
                <a:gd name="T1" fmla="*/ 0 h 68"/>
                <a:gd name="T2" fmla="*/ 2 w 58"/>
                <a:gd name="T3" fmla="*/ 39 h 68"/>
                <a:gd name="T4" fmla="*/ 46 w 58"/>
                <a:gd name="T5" fmla="*/ 35 h 68"/>
                <a:gd name="T6" fmla="*/ 11 w 58"/>
                <a:gd name="T7" fmla="*/ 19 h 68"/>
                <a:gd name="T8" fmla="*/ 0 w 58"/>
                <a:gd name="T9" fmla="*/ 0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68"/>
                <a:gd name="T17" fmla="*/ 58 w 58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68">
                  <a:moveTo>
                    <a:pt x="0" y="0"/>
                  </a:moveTo>
                  <a:lnTo>
                    <a:pt x="2" y="67"/>
                  </a:lnTo>
                  <a:lnTo>
                    <a:pt x="57" y="60"/>
                  </a:lnTo>
                  <a:lnTo>
                    <a:pt x="13" y="33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Freeform 276"/>
            <p:cNvSpPr>
              <a:spLocks/>
            </p:cNvSpPr>
            <p:nvPr/>
          </p:nvSpPr>
          <p:spPr bwMode="auto">
            <a:xfrm>
              <a:off x="1378" y="3961"/>
              <a:ext cx="18" cy="25"/>
            </a:xfrm>
            <a:custGeom>
              <a:avLst/>
              <a:gdLst>
                <a:gd name="T0" fmla="*/ 0 w 17"/>
                <a:gd name="T1" fmla="*/ 9 h 35"/>
                <a:gd name="T2" fmla="*/ 5 w 17"/>
                <a:gd name="T3" fmla="*/ 0 h 35"/>
                <a:gd name="T4" fmla="*/ 14 w 17"/>
                <a:gd name="T5" fmla="*/ 20 h 35"/>
                <a:gd name="T6" fmla="*/ 0 w 17"/>
                <a:gd name="T7" fmla="*/ 9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5"/>
                <a:gd name="T14" fmla="*/ 17 w 17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5">
                  <a:moveTo>
                    <a:pt x="0" y="16"/>
                  </a:moveTo>
                  <a:lnTo>
                    <a:pt x="5" y="0"/>
                  </a:lnTo>
                  <a:lnTo>
                    <a:pt x="16" y="34"/>
                  </a:lnTo>
                  <a:lnTo>
                    <a:pt x="0" y="16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Freeform 277"/>
            <p:cNvSpPr>
              <a:spLocks/>
            </p:cNvSpPr>
            <p:nvPr/>
          </p:nvSpPr>
          <p:spPr bwMode="auto">
            <a:xfrm>
              <a:off x="1402" y="4084"/>
              <a:ext cx="23" cy="19"/>
            </a:xfrm>
            <a:custGeom>
              <a:avLst/>
              <a:gdLst>
                <a:gd name="T0" fmla="*/ 0 w 22"/>
                <a:gd name="T1" fmla="*/ 0 h 20"/>
                <a:gd name="T2" fmla="*/ 16 w 22"/>
                <a:gd name="T3" fmla="*/ 2 h 20"/>
                <a:gd name="T4" fmla="*/ 16 w 22"/>
                <a:gd name="T5" fmla="*/ 12 h 20"/>
                <a:gd name="T6" fmla="*/ 0 w 22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0"/>
                <a:gd name="T14" fmla="*/ 22 w 22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0">
                  <a:moveTo>
                    <a:pt x="0" y="0"/>
                  </a:moveTo>
                  <a:lnTo>
                    <a:pt x="21" y="4"/>
                  </a:lnTo>
                  <a:lnTo>
                    <a:pt x="21" y="19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Freeform 278"/>
            <p:cNvSpPr>
              <a:spLocks/>
            </p:cNvSpPr>
            <p:nvPr/>
          </p:nvSpPr>
          <p:spPr bwMode="auto">
            <a:xfrm>
              <a:off x="1406" y="4046"/>
              <a:ext cx="35" cy="39"/>
            </a:xfrm>
            <a:custGeom>
              <a:avLst/>
              <a:gdLst>
                <a:gd name="T0" fmla="*/ 0 w 33"/>
                <a:gd name="T1" fmla="*/ 5 h 45"/>
                <a:gd name="T2" fmla="*/ 7 w 33"/>
                <a:gd name="T3" fmla="*/ 0 h 45"/>
                <a:gd name="T4" fmla="*/ 6 w 33"/>
                <a:gd name="T5" fmla="*/ 11 h 45"/>
                <a:gd name="T6" fmla="*/ 26 w 33"/>
                <a:gd name="T7" fmla="*/ 15 h 45"/>
                <a:gd name="T8" fmla="*/ 14 w 33"/>
                <a:gd name="T9" fmla="*/ 25 h 45"/>
                <a:gd name="T10" fmla="*/ 0 w 33"/>
                <a:gd name="T11" fmla="*/ 5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45"/>
                <a:gd name="T20" fmla="*/ 33 w 33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45">
                  <a:moveTo>
                    <a:pt x="0" y="9"/>
                  </a:moveTo>
                  <a:lnTo>
                    <a:pt x="9" y="0"/>
                  </a:lnTo>
                  <a:lnTo>
                    <a:pt x="8" y="20"/>
                  </a:lnTo>
                  <a:lnTo>
                    <a:pt x="32" y="27"/>
                  </a:lnTo>
                  <a:lnTo>
                    <a:pt x="17" y="44"/>
                  </a:lnTo>
                  <a:lnTo>
                    <a:pt x="0" y="9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Freeform 279"/>
            <p:cNvSpPr>
              <a:spLocks/>
            </p:cNvSpPr>
            <p:nvPr/>
          </p:nvSpPr>
          <p:spPr bwMode="auto">
            <a:xfrm>
              <a:off x="1430" y="4075"/>
              <a:ext cx="19" cy="21"/>
            </a:xfrm>
            <a:custGeom>
              <a:avLst/>
              <a:gdLst>
                <a:gd name="T0" fmla="*/ 0 w 18"/>
                <a:gd name="T1" fmla="*/ 8 h 17"/>
                <a:gd name="T2" fmla="*/ 4 w 18"/>
                <a:gd name="T3" fmla="*/ 0 h 17"/>
                <a:gd name="T4" fmla="*/ 13 w 18"/>
                <a:gd name="T5" fmla="*/ 9 h 17"/>
                <a:gd name="T6" fmla="*/ 0 w 18"/>
                <a:gd name="T7" fmla="*/ 8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0" y="13"/>
                  </a:moveTo>
                  <a:lnTo>
                    <a:pt x="5" y="0"/>
                  </a:lnTo>
                  <a:lnTo>
                    <a:pt x="17" y="16"/>
                  </a:lnTo>
                  <a:lnTo>
                    <a:pt x="0" y="13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Freeform 280"/>
            <p:cNvSpPr>
              <a:spLocks/>
            </p:cNvSpPr>
            <p:nvPr/>
          </p:nvSpPr>
          <p:spPr bwMode="auto">
            <a:xfrm>
              <a:off x="5486" y="3798"/>
              <a:ext cx="132" cy="146"/>
            </a:xfrm>
            <a:custGeom>
              <a:avLst/>
              <a:gdLst>
                <a:gd name="T0" fmla="*/ 0 w 124"/>
                <a:gd name="T1" fmla="*/ 80 h 161"/>
                <a:gd name="T2" fmla="*/ 21 w 124"/>
                <a:gd name="T3" fmla="*/ 52 h 161"/>
                <a:gd name="T4" fmla="*/ 59 w 124"/>
                <a:gd name="T5" fmla="*/ 32 h 161"/>
                <a:gd name="T6" fmla="*/ 77 w 124"/>
                <a:gd name="T7" fmla="*/ 0 h 161"/>
                <a:gd name="T8" fmla="*/ 89 w 124"/>
                <a:gd name="T9" fmla="*/ 11 h 161"/>
                <a:gd name="T10" fmla="*/ 101 w 124"/>
                <a:gd name="T11" fmla="*/ 5 h 161"/>
                <a:gd name="T12" fmla="*/ 102 w 124"/>
                <a:gd name="T13" fmla="*/ 17 h 161"/>
                <a:gd name="T14" fmla="*/ 83 w 124"/>
                <a:gd name="T15" fmla="*/ 38 h 161"/>
                <a:gd name="T16" fmla="*/ 87 w 124"/>
                <a:gd name="T17" fmla="*/ 48 h 161"/>
                <a:gd name="T18" fmla="*/ 66 w 124"/>
                <a:gd name="T19" fmla="*/ 52 h 161"/>
                <a:gd name="T20" fmla="*/ 56 w 124"/>
                <a:gd name="T21" fmla="*/ 83 h 161"/>
                <a:gd name="T22" fmla="*/ 33 w 124"/>
                <a:gd name="T23" fmla="*/ 92 h 161"/>
                <a:gd name="T24" fmla="*/ 0 w 124"/>
                <a:gd name="T25" fmla="*/ 80 h 1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4"/>
                <a:gd name="T40" fmla="*/ 0 h 161"/>
                <a:gd name="T41" fmla="*/ 124 w 124"/>
                <a:gd name="T42" fmla="*/ 161 h 1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4" h="161">
                  <a:moveTo>
                    <a:pt x="0" y="140"/>
                  </a:moveTo>
                  <a:lnTo>
                    <a:pt x="25" y="91"/>
                  </a:lnTo>
                  <a:lnTo>
                    <a:pt x="71" y="55"/>
                  </a:lnTo>
                  <a:lnTo>
                    <a:pt x="93" y="0"/>
                  </a:lnTo>
                  <a:lnTo>
                    <a:pt x="107" y="18"/>
                  </a:lnTo>
                  <a:lnTo>
                    <a:pt x="122" y="9"/>
                  </a:lnTo>
                  <a:lnTo>
                    <a:pt x="123" y="29"/>
                  </a:lnTo>
                  <a:lnTo>
                    <a:pt x="100" y="66"/>
                  </a:lnTo>
                  <a:lnTo>
                    <a:pt x="105" y="85"/>
                  </a:lnTo>
                  <a:lnTo>
                    <a:pt x="79" y="90"/>
                  </a:lnTo>
                  <a:lnTo>
                    <a:pt x="67" y="145"/>
                  </a:lnTo>
                  <a:lnTo>
                    <a:pt x="40" y="160"/>
                  </a:lnTo>
                  <a:lnTo>
                    <a:pt x="0" y="1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Freeform 281"/>
            <p:cNvSpPr>
              <a:spLocks/>
            </p:cNvSpPr>
            <p:nvPr/>
          </p:nvSpPr>
          <p:spPr bwMode="auto">
            <a:xfrm>
              <a:off x="5590" y="3658"/>
              <a:ext cx="99" cy="154"/>
            </a:xfrm>
            <a:custGeom>
              <a:avLst/>
              <a:gdLst>
                <a:gd name="T0" fmla="*/ 0 w 94"/>
                <a:gd name="T1" fmla="*/ 0 h 178"/>
                <a:gd name="T2" fmla="*/ 22 w 94"/>
                <a:gd name="T3" fmla="*/ 12 h 178"/>
                <a:gd name="T4" fmla="*/ 27 w 94"/>
                <a:gd name="T5" fmla="*/ 35 h 178"/>
                <a:gd name="T6" fmla="*/ 35 w 94"/>
                <a:gd name="T7" fmla="*/ 40 h 178"/>
                <a:gd name="T8" fmla="*/ 42 w 94"/>
                <a:gd name="T9" fmla="*/ 32 h 178"/>
                <a:gd name="T10" fmla="*/ 45 w 94"/>
                <a:gd name="T11" fmla="*/ 46 h 178"/>
                <a:gd name="T12" fmla="*/ 76 w 94"/>
                <a:gd name="T13" fmla="*/ 46 h 178"/>
                <a:gd name="T14" fmla="*/ 70 w 94"/>
                <a:gd name="T15" fmla="*/ 68 h 178"/>
                <a:gd name="T16" fmla="*/ 55 w 94"/>
                <a:gd name="T17" fmla="*/ 71 h 178"/>
                <a:gd name="T18" fmla="*/ 42 w 94"/>
                <a:gd name="T19" fmla="*/ 101 h 178"/>
                <a:gd name="T20" fmla="*/ 27 w 94"/>
                <a:gd name="T21" fmla="*/ 102 h 178"/>
                <a:gd name="T22" fmla="*/ 34 w 94"/>
                <a:gd name="T23" fmla="*/ 91 h 178"/>
                <a:gd name="T24" fmla="*/ 15 w 94"/>
                <a:gd name="T25" fmla="*/ 71 h 178"/>
                <a:gd name="T26" fmla="*/ 30 w 94"/>
                <a:gd name="T27" fmla="*/ 52 h 178"/>
                <a:gd name="T28" fmla="*/ 27 w 94"/>
                <a:gd name="T29" fmla="*/ 37 h 178"/>
                <a:gd name="T30" fmla="*/ 0 w 94"/>
                <a:gd name="T31" fmla="*/ 0 h 17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4"/>
                <a:gd name="T49" fmla="*/ 0 h 178"/>
                <a:gd name="T50" fmla="*/ 94 w 94"/>
                <a:gd name="T51" fmla="*/ 178 h 17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4" h="178">
                  <a:moveTo>
                    <a:pt x="0" y="0"/>
                  </a:moveTo>
                  <a:lnTo>
                    <a:pt x="26" y="21"/>
                  </a:lnTo>
                  <a:lnTo>
                    <a:pt x="33" y="60"/>
                  </a:lnTo>
                  <a:lnTo>
                    <a:pt x="43" y="70"/>
                  </a:lnTo>
                  <a:lnTo>
                    <a:pt x="51" y="55"/>
                  </a:lnTo>
                  <a:lnTo>
                    <a:pt x="55" y="80"/>
                  </a:lnTo>
                  <a:lnTo>
                    <a:pt x="93" y="80"/>
                  </a:lnTo>
                  <a:lnTo>
                    <a:pt x="85" y="119"/>
                  </a:lnTo>
                  <a:lnTo>
                    <a:pt x="67" y="124"/>
                  </a:lnTo>
                  <a:lnTo>
                    <a:pt x="51" y="175"/>
                  </a:lnTo>
                  <a:lnTo>
                    <a:pt x="33" y="177"/>
                  </a:lnTo>
                  <a:lnTo>
                    <a:pt x="42" y="158"/>
                  </a:lnTo>
                  <a:lnTo>
                    <a:pt x="19" y="122"/>
                  </a:lnTo>
                  <a:lnTo>
                    <a:pt x="37" y="90"/>
                  </a:lnTo>
                  <a:lnTo>
                    <a:pt x="33" y="65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Freeform 282"/>
            <p:cNvSpPr>
              <a:spLocks/>
            </p:cNvSpPr>
            <p:nvPr/>
          </p:nvSpPr>
          <p:spPr bwMode="auto">
            <a:xfrm>
              <a:off x="1518" y="2602"/>
              <a:ext cx="22" cy="14"/>
            </a:xfrm>
            <a:custGeom>
              <a:avLst/>
              <a:gdLst>
                <a:gd name="T0" fmla="*/ 0 w 24"/>
                <a:gd name="T1" fmla="*/ 0 h 17"/>
                <a:gd name="T2" fmla="*/ 2 w 24"/>
                <a:gd name="T3" fmla="*/ 8 h 17"/>
                <a:gd name="T4" fmla="*/ 19 w 24"/>
                <a:gd name="T5" fmla="*/ 4 h 17"/>
                <a:gd name="T6" fmla="*/ 0 w 24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17"/>
                <a:gd name="T14" fmla="*/ 24 w 24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17">
                  <a:moveTo>
                    <a:pt x="0" y="0"/>
                  </a:moveTo>
                  <a:lnTo>
                    <a:pt x="2" y="16"/>
                  </a:lnTo>
                  <a:lnTo>
                    <a:pt x="23" y="9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Freeform 283"/>
            <p:cNvSpPr>
              <a:spLocks/>
            </p:cNvSpPr>
            <p:nvPr/>
          </p:nvSpPr>
          <p:spPr bwMode="auto">
            <a:xfrm>
              <a:off x="3688" y="2179"/>
              <a:ext cx="241" cy="199"/>
            </a:xfrm>
            <a:custGeom>
              <a:avLst/>
              <a:gdLst>
                <a:gd name="T0" fmla="*/ 0 w 227"/>
                <a:gd name="T1" fmla="*/ 61 h 224"/>
                <a:gd name="T2" fmla="*/ 2 w 227"/>
                <a:gd name="T3" fmla="*/ 95 h 224"/>
                <a:gd name="T4" fmla="*/ 15 w 227"/>
                <a:gd name="T5" fmla="*/ 105 h 224"/>
                <a:gd name="T6" fmla="*/ 5 w 227"/>
                <a:gd name="T7" fmla="*/ 123 h 224"/>
                <a:gd name="T8" fmla="*/ 24 w 227"/>
                <a:gd name="T9" fmla="*/ 128 h 224"/>
                <a:gd name="T10" fmla="*/ 73 w 227"/>
                <a:gd name="T11" fmla="*/ 123 h 224"/>
                <a:gd name="T12" fmla="*/ 83 w 227"/>
                <a:gd name="T13" fmla="*/ 103 h 224"/>
                <a:gd name="T14" fmla="*/ 115 w 227"/>
                <a:gd name="T15" fmla="*/ 93 h 224"/>
                <a:gd name="T16" fmla="*/ 118 w 227"/>
                <a:gd name="T17" fmla="*/ 77 h 224"/>
                <a:gd name="T18" fmla="*/ 129 w 227"/>
                <a:gd name="T19" fmla="*/ 73 h 224"/>
                <a:gd name="T20" fmla="*/ 123 w 227"/>
                <a:gd name="T21" fmla="*/ 65 h 224"/>
                <a:gd name="T22" fmla="*/ 136 w 227"/>
                <a:gd name="T23" fmla="*/ 64 h 224"/>
                <a:gd name="T24" fmla="*/ 144 w 227"/>
                <a:gd name="T25" fmla="*/ 48 h 224"/>
                <a:gd name="T26" fmla="*/ 141 w 227"/>
                <a:gd name="T27" fmla="*/ 33 h 224"/>
                <a:gd name="T28" fmla="*/ 185 w 227"/>
                <a:gd name="T29" fmla="*/ 20 h 224"/>
                <a:gd name="T30" fmla="*/ 186 w 227"/>
                <a:gd name="T31" fmla="*/ 17 h 224"/>
                <a:gd name="T32" fmla="*/ 170 w 227"/>
                <a:gd name="T33" fmla="*/ 14 h 224"/>
                <a:gd name="T34" fmla="*/ 146 w 227"/>
                <a:gd name="T35" fmla="*/ 26 h 224"/>
                <a:gd name="T36" fmla="*/ 136 w 227"/>
                <a:gd name="T37" fmla="*/ 0 h 224"/>
                <a:gd name="T38" fmla="*/ 115 w 227"/>
                <a:gd name="T39" fmla="*/ 20 h 224"/>
                <a:gd name="T40" fmla="*/ 58 w 227"/>
                <a:gd name="T41" fmla="*/ 17 h 224"/>
                <a:gd name="T42" fmla="*/ 28 w 227"/>
                <a:gd name="T43" fmla="*/ 47 h 224"/>
                <a:gd name="T44" fmla="*/ 9 w 227"/>
                <a:gd name="T45" fmla="*/ 37 h 224"/>
                <a:gd name="T46" fmla="*/ 0 w 227"/>
                <a:gd name="T47" fmla="*/ 61 h 2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7"/>
                <a:gd name="T73" fmla="*/ 0 h 224"/>
                <a:gd name="T74" fmla="*/ 227 w 227"/>
                <a:gd name="T75" fmla="*/ 224 h 22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7" h="224">
                  <a:moveTo>
                    <a:pt x="0" y="107"/>
                  </a:moveTo>
                  <a:lnTo>
                    <a:pt x="2" y="165"/>
                  </a:lnTo>
                  <a:lnTo>
                    <a:pt x="18" y="182"/>
                  </a:lnTo>
                  <a:lnTo>
                    <a:pt x="5" y="213"/>
                  </a:lnTo>
                  <a:lnTo>
                    <a:pt x="29" y="223"/>
                  </a:lnTo>
                  <a:lnTo>
                    <a:pt x="88" y="213"/>
                  </a:lnTo>
                  <a:lnTo>
                    <a:pt x="100" y="179"/>
                  </a:lnTo>
                  <a:lnTo>
                    <a:pt x="140" y="162"/>
                  </a:lnTo>
                  <a:lnTo>
                    <a:pt x="143" y="134"/>
                  </a:lnTo>
                  <a:lnTo>
                    <a:pt x="156" y="127"/>
                  </a:lnTo>
                  <a:lnTo>
                    <a:pt x="150" y="113"/>
                  </a:lnTo>
                  <a:lnTo>
                    <a:pt x="165" y="111"/>
                  </a:lnTo>
                  <a:lnTo>
                    <a:pt x="175" y="83"/>
                  </a:lnTo>
                  <a:lnTo>
                    <a:pt x="171" y="57"/>
                  </a:lnTo>
                  <a:lnTo>
                    <a:pt x="225" y="36"/>
                  </a:lnTo>
                  <a:lnTo>
                    <a:pt x="226" y="30"/>
                  </a:lnTo>
                  <a:lnTo>
                    <a:pt x="206" y="25"/>
                  </a:lnTo>
                  <a:lnTo>
                    <a:pt x="177" y="45"/>
                  </a:lnTo>
                  <a:lnTo>
                    <a:pt x="165" y="0"/>
                  </a:lnTo>
                  <a:lnTo>
                    <a:pt x="140" y="34"/>
                  </a:lnTo>
                  <a:lnTo>
                    <a:pt x="70" y="30"/>
                  </a:lnTo>
                  <a:lnTo>
                    <a:pt x="34" y="82"/>
                  </a:lnTo>
                  <a:lnTo>
                    <a:pt x="11" y="65"/>
                  </a:lnTo>
                  <a:lnTo>
                    <a:pt x="0" y="107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Freeform 284"/>
            <p:cNvSpPr>
              <a:spLocks/>
            </p:cNvSpPr>
            <p:nvPr/>
          </p:nvSpPr>
          <p:spPr bwMode="auto">
            <a:xfrm>
              <a:off x="2986" y="2087"/>
              <a:ext cx="32" cy="65"/>
            </a:xfrm>
            <a:custGeom>
              <a:avLst/>
              <a:gdLst>
                <a:gd name="T0" fmla="*/ 0 w 30"/>
                <a:gd name="T1" fmla="*/ 33 h 74"/>
                <a:gd name="T2" fmla="*/ 1 w 30"/>
                <a:gd name="T3" fmla="*/ 11 h 74"/>
                <a:gd name="T4" fmla="*/ 13 w 30"/>
                <a:gd name="T5" fmla="*/ 0 h 74"/>
                <a:gd name="T6" fmla="*/ 23 w 30"/>
                <a:gd name="T7" fmla="*/ 25 h 74"/>
                <a:gd name="T8" fmla="*/ 13 w 30"/>
                <a:gd name="T9" fmla="*/ 42 h 74"/>
                <a:gd name="T10" fmla="*/ 0 w 30"/>
                <a:gd name="T11" fmla="*/ 33 h 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74"/>
                <a:gd name="T20" fmla="*/ 30 w 30"/>
                <a:gd name="T21" fmla="*/ 74 h 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74">
                  <a:moveTo>
                    <a:pt x="0" y="57"/>
                  </a:moveTo>
                  <a:lnTo>
                    <a:pt x="1" y="18"/>
                  </a:lnTo>
                  <a:lnTo>
                    <a:pt x="15" y="0"/>
                  </a:lnTo>
                  <a:lnTo>
                    <a:pt x="29" y="44"/>
                  </a:lnTo>
                  <a:lnTo>
                    <a:pt x="15" y="73"/>
                  </a:lnTo>
                  <a:lnTo>
                    <a:pt x="0" y="57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Freeform 285"/>
            <p:cNvSpPr>
              <a:spLocks/>
            </p:cNvSpPr>
            <p:nvPr/>
          </p:nvSpPr>
          <p:spPr bwMode="auto">
            <a:xfrm>
              <a:off x="2513" y="2214"/>
              <a:ext cx="347" cy="377"/>
            </a:xfrm>
            <a:custGeom>
              <a:avLst/>
              <a:gdLst>
                <a:gd name="T0" fmla="*/ 0 w 327"/>
                <a:gd name="T1" fmla="*/ 130 h 425"/>
                <a:gd name="T2" fmla="*/ 2 w 327"/>
                <a:gd name="T3" fmla="*/ 136 h 425"/>
                <a:gd name="T4" fmla="*/ 50 w 327"/>
                <a:gd name="T5" fmla="*/ 166 h 425"/>
                <a:gd name="T6" fmla="*/ 157 w 327"/>
                <a:gd name="T7" fmla="*/ 233 h 425"/>
                <a:gd name="T8" fmla="*/ 157 w 327"/>
                <a:gd name="T9" fmla="*/ 245 h 425"/>
                <a:gd name="T10" fmla="*/ 167 w 327"/>
                <a:gd name="T11" fmla="*/ 244 h 425"/>
                <a:gd name="T12" fmla="*/ 189 w 327"/>
                <a:gd name="T13" fmla="*/ 239 h 425"/>
                <a:gd name="T14" fmla="*/ 269 w 327"/>
                <a:gd name="T15" fmla="*/ 185 h 425"/>
                <a:gd name="T16" fmla="*/ 238 w 327"/>
                <a:gd name="T17" fmla="*/ 150 h 425"/>
                <a:gd name="T18" fmla="*/ 238 w 327"/>
                <a:gd name="T19" fmla="*/ 93 h 425"/>
                <a:gd name="T20" fmla="*/ 234 w 327"/>
                <a:gd name="T21" fmla="*/ 69 h 425"/>
                <a:gd name="T22" fmla="*/ 212 w 327"/>
                <a:gd name="T23" fmla="*/ 43 h 425"/>
                <a:gd name="T24" fmla="*/ 223 w 327"/>
                <a:gd name="T25" fmla="*/ 34 h 425"/>
                <a:gd name="T26" fmla="*/ 229 w 327"/>
                <a:gd name="T27" fmla="*/ 0 h 425"/>
                <a:gd name="T28" fmla="*/ 134 w 327"/>
                <a:gd name="T29" fmla="*/ 6 h 425"/>
                <a:gd name="T30" fmla="*/ 85 w 327"/>
                <a:gd name="T31" fmla="*/ 25 h 425"/>
                <a:gd name="T32" fmla="*/ 97 w 327"/>
                <a:gd name="T33" fmla="*/ 68 h 425"/>
                <a:gd name="T34" fmla="*/ 76 w 327"/>
                <a:gd name="T35" fmla="*/ 69 h 425"/>
                <a:gd name="T36" fmla="*/ 65 w 327"/>
                <a:gd name="T37" fmla="*/ 74 h 425"/>
                <a:gd name="T38" fmla="*/ 67 w 327"/>
                <a:gd name="T39" fmla="*/ 84 h 425"/>
                <a:gd name="T40" fmla="*/ 7 w 327"/>
                <a:gd name="T41" fmla="*/ 109 h 425"/>
                <a:gd name="T42" fmla="*/ 0 w 327"/>
                <a:gd name="T43" fmla="*/ 130 h 42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27"/>
                <a:gd name="T67" fmla="*/ 0 h 425"/>
                <a:gd name="T68" fmla="*/ 327 w 327"/>
                <a:gd name="T69" fmla="*/ 425 h 42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27" h="425">
                  <a:moveTo>
                    <a:pt x="0" y="225"/>
                  </a:moveTo>
                  <a:lnTo>
                    <a:pt x="2" y="235"/>
                  </a:lnTo>
                  <a:lnTo>
                    <a:pt x="61" y="287"/>
                  </a:lnTo>
                  <a:lnTo>
                    <a:pt x="190" y="404"/>
                  </a:lnTo>
                  <a:lnTo>
                    <a:pt x="191" y="424"/>
                  </a:lnTo>
                  <a:lnTo>
                    <a:pt x="203" y="422"/>
                  </a:lnTo>
                  <a:lnTo>
                    <a:pt x="229" y="413"/>
                  </a:lnTo>
                  <a:lnTo>
                    <a:pt x="326" y="321"/>
                  </a:lnTo>
                  <a:lnTo>
                    <a:pt x="288" y="261"/>
                  </a:lnTo>
                  <a:lnTo>
                    <a:pt x="289" y="162"/>
                  </a:lnTo>
                  <a:lnTo>
                    <a:pt x="284" y="120"/>
                  </a:lnTo>
                  <a:lnTo>
                    <a:pt x="257" y="75"/>
                  </a:lnTo>
                  <a:lnTo>
                    <a:pt x="271" y="59"/>
                  </a:lnTo>
                  <a:lnTo>
                    <a:pt x="277" y="0"/>
                  </a:lnTo>
                  <a:lnTo>
                    <a:pt x="162" y="10"/>
                  </a:lnTo>
                  <a:lnTo>
                    <a:pt x="104" y="44"/>
                  </a:lnTo>
                  <a:lnTo>
                    <a:pt x="118" y="117"/>
                  </a:lnTo>
                  <a:lnTo>
                    <a:pt x="92" y="120"/>
                  </a:lnTo>
                  <a:lnTo>
                    <a:pt x="79" y="127"/>
                  </a:lnTo>
                  <a:lnTo>
                    <a:pt x="81" y="146"/>
                  </a:lnTo>
                  <a:lnTo>
                    <a:pt x="9" y="189"/>
                  </a:lnTo>
                  <a:lnTo>
                    <a:pt x="0" y="225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Freeform 286"/>
            <p:cNvSpPr>
              <a:spLocks/>
            </p:cNvSpPr>
            <p:nvPr/>
          </p:nvSpPr>
          <p:spPr bwMode="auto">
            <a:xfrm>
              <a:off x="1413" y="3393"/>
              <a:ext cx="327" cy="689"/>
            </a:xfrm>
            <a:custGeom>
              <a:avLst/>
              <a:gdLst>
                <a:gd name="T0" fmla="*/ 0 w 316"/>
                <a:gd name="T1" fmla="*/ 413 h 775"/>
                <a:gd name="T2" fmla="*/ 3 w 316"/>
                <a:gd name="T3" fmla="*/ 422 h 775"/>
                <a:gd name="T4" fmla="*/ 14 w 316"/>
                <a:gd name="T5" fmla="*/ 419 h 775"/>
                <a:gd name="T6" fmla="*/ 17 w 316"/>
                <a:gd name="T7" fmla="*/ 442 h 775"/>
                <a:gd name="T8" fmla="*/ 65 w 316"/>
                <a:gd name="T9" fmla="*/ 447 h 775"/>
                <a:gd name="T10" fmla="*/ 52 w 316"/>
                <a:gd name="T11" fmla="*/ 435 h 775"/>
                <a:gd name="T12" fmla="*/ 62 w 316"/>
                <a:gd name="T13" fmla="*/ 405 h 775"/>
                <a:gd name="T14" fmla="*/ 71 w 316"/>
                <a:gd name="T15" fmla="*/ 411 h 775"/>
                <a:gd name="T16" fmla="*/ 102 w 316"/>
                <a:gd name="T17" fmla="*/ 369 h 775"/>
                <a:gd name="T18" fmla="*/ 77 w 316"/>
                <a:gd name="T19" fmla="*/ 344 h 775"/>
                <a:gd name="T20" fmla="*/ 104 w 316"/>
                <a:gd name="T21" fmla="*/ 330 h 775"/>
                <a:gd name="T22" fmla="*/ 108 w 316"/>
                <a:gd name="T23" fmla="*/ 308 h 775"/>
                <a:gd name="T24" fmla="*/ 119 w 316"/>
                <a:gd name="T25" fmla="*/ 298 h 775"/>
                <a:gd name="T26" fmla="*/ 110 w 316"/>
                <a:gd name="T27" fmla="*/ 293 h 775"/>
                <a:gd name="T28" fmla="*/ 129 w 316"/>
                <a:gd name="T29" fmla="*/ 293 h 775"/>
                <a:gd name="T30" fmla="*/ 127 w 316"/>
                <a:gd name="T31" fmla="*/ 283 h 775"/>
                <a:gd name="T32" fmla="*/ 118 w 316"/>
                <a:gd name="T33" fmla="*/ 290 h 775"/>
                <a:gd name="T34" fmla="*/ 110 w 316"/>
                <a:gd name="T35" fmla="*/ 283 h 775"/>
                <a:gd name="T36" fmla="*/ 109 w 316"/>
                <a:gd name="T37" fmla="*/ 266 h 775"/>
                <a:gd name="T38" fmla="*/ 143 w 316"/>
                <a:gd name="T39" fmla="*/ 268 h 775"/>
                <a:gd name="T40" fmla="*/ 146 w 316"/>
                <a:gd name="T41" fmla="*/ 236 h 775"/>
                <a:gd name="T42" fmla="*/ 203 w 316"/>
                <a:gd name="T43" fmla="*/ 230 h 775"/>
                <a:gd name="T44" fmla="*/ 220 w 316"/>
                <a:gd name="T45" fmla="*/ 207 h 775"/>
                <a:gd name="T46" fmla="*/ 197 w 316"/>
                <a:gd name="T47" fmla="*/ 166 h 775"/>
                <a:gd name="T48" fmla="*/ 208 w 316"/>
                <a:gd name="T49" fmla="*/ 114 h 775"/>
                <a:gd name="T50" fmla="*/ 260 w 316"/>
                <a:gd name="T51" fmla="*/ 71 h 775"/>
                <a:gd name="T52" fmla="*/ 258 w 316"/>
                <a:gd name="T53" fmla="*/ 52 h 775"/>
                <a:gd name="T54" fmla="*/ 247 w 316"/>
                <a:gd name="T55" fmla="*/ 51 h 775"/>
                <a:gd name="T56" fmla="*/ 234 w 316"/>
                <a:gd name="T57" fmla="*/ 74 h 775"/>
                <a:gd name="T58" fmla="*/ 198 w 316"/>
                <a:gd name="T59" fmla="*/ 72 h 775"/>
                <a:gd name="T60" fmla="*/ 206 w 316"/>
                <a:gd name="T61" fmla="*/ 47 h 775"/>
                <a:gd name="T62" fmla="*/ 142 w 316"/>
                <a:gd name="T63" fmla="*/ 6 h 775"/>
                <a:gd name="T64" fmla="*/ 122 w 316"/>
                <a:gd name="T65" fmla="*/ 4 h 775"/>
                <a:gd name="T66" fmla="*/ 119 w 316"/>
                <a:gd name="T67" fmla="*/ 12 h 775"/>
                <a:gd name="T68" fmla="*/ 94 w 316"/>
                <a:gd name="T69" fmla="*/ 0 h 775"/>
                <a:gd name="T70" fmla="*/ 80 w 316"/>
                <a:gd name="T71" fmla="*/ 15 h 775"/>
                <a:gd name="T72" fmla="*/ 79 w 316"/>
                <a:gd name="T73" fmla="*/ 30 h 775"/>
                <a:gd name="T74" fmla="*/ 65 w 316"/>
                <a:gd name="T75" fmla="*/ 37 h 775"/>
                <a:gd name="T76" fmla="*/ 65 w 316"/>
                <a:gd name="T77" fmla="*/ 68 h 775"/>
                <a:gd name="T78" fmla="*/ 49 w 316"/>
                <a:gd name="T79" fmla="*/ 85 h 775"/>
                <a:gd name="T80" fmla="*/ 37 w 316"/>
                <a:gd name="T81" fmla="*/ 128 h 775"/>
                <a:gd name="T82" fmla="*/ 46 w 316"/>
                <a:gd name="T83" fmla="*/ 169 h 775"/>
                <a:gd name="T84" fmla="*/ 30 w 316"/>
                <a:gd name="T85" fmla="*/ 204 h 775"/>
                <a:gd name="T86" fmla="*/ 17 w 316"/>
                <a:gd name="T87" fmla="*/ 292 h 775"/>
                <a:gd name="T88" fmla="*/ 27 w 316"/>
                <a:gd name="T89" fmla="*/ 324 h 775"/>
                <a:gd name="T90" fmla="*/ 18 w 316"/>
                <a:gd name="T91" fmla="*/ 326 h 775"/>
                <a:gd name="T92" fmla="*/ 23 w 316"/>
                <a:gd name="T93" fmla="*/ 354 h 775"/>
                <a:gd name="T94" fmla="*/ 0 w 316"/>
                <a:gd name="T95" fmla="*/ 413 h 77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16"/>
                <a:gd name="T145" fmla="*/ 0 h 775"/>
                <a:gd name="T146" fmla="*/ 316 w 316"/>
                <a:gd name="T147" fmla="*/ 775 h 77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16" h="775">
                  <a:moveTo>
                    <a:pt x="0" y="715"/>
                  </a:moveTo>
                  <a:lnTo>
                    <a:pt x="3" y="730"/>
                  </a:lnTo>
                  <a:lnTo>
                    <a:pt x="16" y="725"/>
                  </a:lnTo>
                  <a:lnTo>
                    <a:pt x="21" y="764"/>
                  </a:lnTo>
                  <a:lnTo>
                    <a:pt x="79" y="774"/>
                  </a:lnTo>
                  <a:lnTo>
                    <a:pt x="63" y="753"/>
                  </a:lnTo>
                  <a:lnTo>
                    <a:pt x="75" y="701"/>
                  </a:lnTo>
                  <a:lnTo>
                    <a:pt x="86" y="712"/>
                  </a:lnTo>
                  <a:lnTo>
                    <a:pt x="123" y="638"/>
                  </a:lnTo>
                  <a:lnTo>
                    <a:pt x="94" y="596"/>
                  </a:lnTo>
                  <a:lnTo>
                    <a:pt x="125" y="571"/>
                  </a:lnTo>
                  <a:lnTo>
                    <a:pt x="131" y="533"/>
                  </a:lnTo>
                  <a:lnTo>
                    <a:pt x="144" y="516"/>
                  </a:lnTo>
                  <a:lnTo>
                    <a:pt x="133" y="508"/>
                  </a:lnTo>
                  <a:lnTo>
                    <a:pt x="156" y="508"/>
                  </a:lnTo>
                  <a:lnTo>
                    <a:pt x="154" y="490"/>
                  </a:lnTo>
                  <a:lnTo>
                    <a:pt x="143" y="503"/>
                  </a:lnTo>
                  <a:lnTo>
                    <a:pt x="133" y="490"/>
                  </a:lnTo>
                  <a:lnTo>
                    <a:pt x="132" y="461"/>
                  </a:lnTo>
                  <a:lnTo>
                    <a:pt x="173" y="464"/>
                  </a:lnTo>
                  <a:lnTo>
                    <a:pt x="177" y="408"/>
                  </a:lnTo>
                  <a:lnTo>
                    <a:pt x="247" y="398"/>
                  </a:lnTo>
                  <a:lnTo>
                    <a:pt x="266" y="359"/>
                  </a:lnTo>
                  <a:lnTo>
                    <a:pt x="239" y="287"/>
                  </a:lnTo>
                  <a:lnTo>
                    <a:pt x="252" y="197"/>
                  </a:lnTo>
                  <a:lnTo>
                    <a:pt x="315" y="123"/>
                  </a:lnTo>
                  <a:lnTo>
                    <a:pt x="313" y="90"/>
                  </a:lnTo>
                  <a:lnTo>
                    <a:pt x="299" y="88"/>
                  </a:lnTo>
                  <a:lnTo>
                    <a:pt x="284" y="128"/>
                  </a:lnTo>
                  <a:lnTo>
                    <a:pt x="240" y="125"/>
                  </a:lnTo>
                  <a:lnTo>
                    <a:pt x="250" y="81"/>
                  </a:lnTo>
                  <a:lnTo>
                    <a:pt x="172" y="11"/>
                  </a:lnTo>
                  <a:lnTo>
                    <a:pt x="147" y="6"/>
                  </a:lnTo>
                  <a:lnTo>
                    <a:pt x="144" y="21"/>
                  </a:lnTo>
                  <a:lnTo>
                    <a:pt x="115" y="0"/>
                  </a:lnTo>
                  <a:lnTo>
                    <a:pt x="97" y="26"/>
                  </a:lnTo>
                  <a:lnTo>
                    <a:pt x="96" y="52"/>
                  </a:lnTo>
                  <a:lnTo>
                    <a:pt x="79" y="64"/>
                  </a:lnTo>
                  <a:lnTo>
                    <a:pt x="79" y="117"/>
                  </a:lnTo>
                  <a:lnTo>
                    <a:pt x="60" y="147"/>
                  </a:lnTo>
                  <a:lnTo>
                    <a:pt x="45" y="222"/>
                  </a:lnTo>
                  <a:lnTo>
                    <a:pt x="56" y="294"/>
                  </a:lnTo>
                  <a:lnTo>
                    <a:pt x="36" y="354"/>
                  </a:lnTo>
                  <a:lnTo>
                    <a:pt x="21" y="505"/>
                  </a:lnTo>
                  <a:lnTo>
                    <a:pt x="33" y="561"/>
                  </a:lnTo>
                  <a:lnTo>
                    <a:pt x="22" y="564"/>
                  </a:lnTo>
                  <a:lnTo>
                    <a:pt x="27" y="613"/>
                  </a:lnTo>
                  <a:lnTo>
                    <a:pt x="0" y="715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Freeform 287"/>
            <p:cNvSpPr>
              <a:spLocks/>
            </p:cNvSpPr>
            <p:nvPr/>
          </p:nvSpPr>
          <p:spPr bwMode="auto">
            <a:xfrm>
              <a:off x="4578" y="3173"/>
              <a:ext cx="689" cy="592"/>
            </a:xfrm>
            <a:custGeom>
              <a:avLst/>
              <a:gdLst>
                <a:gd name="T0" fmla="*/ 9 w 648"/>
                <a:gd name="T1" fmla="*/ 205 h 666"/>
                <a:gd name="T2" fmla="*/ 14 w 648"/>
                <a:gd name="T3" fmla="*/ 200 h 666"/>
                <a:gd name="T4" fmla="*/ 10 w 648"/>
                <a:gd name="T5" fmla="*/ 144 h 666"/>
                <a:gd name="T6" fmla="*/ 46 w 648"/>
                <a:gd name="T7" fmla="*/ 126 h 666"/>
                <a:gd name="T8" fmla="*/ 122 w 648"/>
                <a:gd name="T9" fmla="*/ 94 h 666"/>
                <a:gd name="T10" fmla="*/ 128 w 648"/>
                <a:gd name="T11" fmla="*/ 72 h 666"/>
                <a:gd name="T12" fmla="*/ 137 w 648"/>
                <a:gd name="T13" fmla="*/ 71 h 666"/>
                <a:gd name="T14" fmla="*/ 150 w 648"/>
                <a:gd name="T15" fmla="*/ 62 h 666"/>
                <a:gd name="T16" fmla="*/ 191 w 648"/>
                <a:gd name="T17" fmla="*/ 44 h 666"/>
                <a:gd name="T18" fmla="*/ 205 w 648"/>
                <a:gd name="T19" fmla="*/ 52 h 666"/>
                <a:gd name="T20" fmla="*/ 214 w 648"/>
                <a:gd name="T21" fmla="*/ 45 h 666"/>
                <a:gd name="T22" fmla="*/ 259 w 648"/>
                <a:gd name="T23" fmla="*/ 18 h 666"/>
                <a:gd name="T24" fmla="*/ 310 w 648"/>
                <a:gd name="T25" fmla="*/ 21 h 666"/>
                <a:gd name="T26" fmla="*/ 358 w 648"/>
                <a:gd name="T27" fmla="*/ 90 h 666"/>
                <a:gd name="T28" fmla="*/ 380 w 648"/>
                <a:gd name="T29" fmla="*/ 17 h 666"/>
                <a:gd name="T30" fmla="*/ 407 w 648"/>
                <a:gd name="T31" fmla="*/ 45 h 666"/>
                <a:gd name="T32" fmla="*/ 441 w 648"/>
                <a:gd name="T33" fmla="*/ 107 h 666"/>
                <a:gd name="T34" fmla="*/ 486 w 648"/>
                <a:gd name="T35" fmla="*/ 153 h 666"/>
                <a:gd name="T36" fmla="*/ 501 w 648"/>
                <a:gd name="T37" fmla="*/ 166 h 666"/>
                <a:gd name="T38" fmla="*/ 536 w 648"/>
                <a:gd name="T39" fmla="*/ 229 h 666"/>
                <a:gd name="T40" fmla="*/ 505 w 648"/>
                <a:gd name="T41" fmla="*/ 302 h 666"/>
                <a:gd name="T42" fmla="*/ 459 w 648"/>
                <a:gd name="T43" fmla="*/ 366 h 666"/>
                <a:gd name="T44" fmla="*/ 441 w 648"/>
                <a:gd name="T45" fmla="*/ 384 h 666"/>
                <a:gd name="T46" fmla="*/ 402 w 648"/>
                <a:gd name="T47" fmla="*/ 378 h 666"/>
                <a:gd name="T48" fmla="*/ 357 w 648"/>
                <a:gd name="T49" fmla="*/ 358 h 666"/>
                <a:gd name="T50" fmla="*/ 332 w 648"/>
                <a:gd name="T51" fmla="*/ 332 h 666"/>
                <a:gd name="T52" fmla="*/ 326 w 648"/>
                <a:gd name="T53" fmla="*/ 326 h 666"/>
                <a:gd name="T54" fmla="*/ 327 w 648"/>
                <a:gd name="T55" fmla="*/ 288 h 666"/>
                <a:gd name="T56" fmla="*/ 291 w 648"/>
                <a:gd name="T57" fmla="*/ 316 h 666"/>
                <a:gd name="T58" fmla="*/ 241 w 648"/>
                <a:gd name="T59" fmla="*/ 273 h 666"/>
                <a:gd name="T60" fmla="*/ 140 w 648"/>
                <a:gd name="T61" fmla="*/ 305 h 666"/>
                <a:gd name="T62" fmla="*/ 63 w 648"/>
                <a:gd name="T63" fmla="*/ 325 h 666"/>
                <a:gd name="T64" fmla="*/ 35 w 648"/>
                <a:gd name="T65" fmla="*/ 276 h 6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48"/>
                <a:gd name="T100" fmla="*/ 0 h 666"/>
                <a:gd name="T101" fmla="*/ 648 w 648"/>
                <a:gd name="T102" fmla="*/ 666 h 66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48" h="666">
                  <a:moveTo>
                    <a:pt x="0" y="350"/>
                  </a:moveTo>
                  <a:lnTo>
                    <a:pt x="11" y="356"/>
                  </a:lnTo>
                  <a:lnTo>
                    <a:pt x="4" y="335"/>
                  </a:lnTo>
                  <a:lnTo>
                    <a:pt x="16" y="346"/>
                  </a:lnTo>
                  <a:lnTo>
                    <a:pt x="4" y="309"/>
                  </a:lnTo>
                  <a:lnTo>
                    <a:pt x="12" y="249"/>
                  </a:lnTo>
                  <a:lnTo>
                    <a:pt x="16" y="265"/>
                  </a:lnTo>
                  <a:lnTo>
                    <a:pt x="56" y="218"/>
                  </a:lnTo>
                  <a:lnTo>
                    <a:pt x="123" y="197"/>
                  </a:lnTo>
                  <a:lnTo>
                    <a:pt x="147" y="163"/>
                  </a:lnTo>
                  <a:lnTo>
                    <a:pt x="147" y="140"/>
                  </a:lnTo>
                  <a:lnTo>
                    <a:pt x="155" y="125"/>
                  </a:lnTo>
                  <a:lnTo>
                    <a:pt x="165" y="151"/>
                  </a:lnTo>
                  <a:lnTo>
                    <a:pt x="165" y="122"/>
                  </a:lnTo>
                  <a:lnTo>
                    <a:pt x="181" y="128"/>
                  </a:lnTo>
                  <a:lnTo>
                    <a:pt x="181" y="106"/>
                  </a:lnTo>
                  <a:lnTo>
                    <a:pt x="205" y="75"/>
                  </a:lnTo>
                  <a:lnTo>
                    <a:pt x="231" y="76"/>
                  </a:lnTo>
                  <a:lnTo>
                    <a:pt x="236" y="108"/>
                  </a:lnTo>
                  <a:lnTo>
                    <a:pt x="247" y="89"/>
                  </a:lnTo>
                  <a:lnTo>
                    <a:pt x="266" y="100"/>
                  </a:lnTo>
                  <a:lnTo>
                    <a:pt x="258" y="78"/>
                  </a:lnTo>
                  <a:lnTo>
                    <a:pt x="273" y="44"/>
                  </a:lnTo>
                  <a:lnTo>
                    <a:pt x="312" y="31"/>
                  </a:lnTo>
                  <a:lnTo>
                    <a:pt x="302" y="8"/>
                  </a:lnTo>
                  <a:lnTo>
                    <a:pt x="374" y="36"/>
                  </a:lnTo>
                  <a:lnTo>
                    <a:pt x="359" y="94"/>
                  </a:lnTo>
                  <a:lnTo>
                    <a:pt x="432" y="156"/>
                  </a:lnTo>
                  <a:lnTo>
                    <a:pt x="450" y="132"/>
                  </a:lnTo>
                  <a:lnTo>
                    <a:pt x="458" y="29"/>
                  </a:lnTo>
                  <a:lnTo>
                    <a:pt x="475" y="0"/>
                  </a:lnTo>
                  <a:lnTo>
                    <a:pt x="491" y="78"/>
                  </a:lnTo>
                  <a:lnTo>
                    <a:pt x="516" y="94"/>
                  </a:lnTo>
                  <a:lnTo>
                    <a:pt x="532" y="185"/>
                  </a:lnTo>
                  <a:lnTo>
                    <a:pt x="571" y="215"/>
                  </a:lnTo>
                  <a:lnTo>
                    <a:pt x="586" y="265"/>
                  </a:lnTo>
                  <a:lnTo>
                    <a:pt x="601" y="260"/>
                  </a:lnTo>
                  <a:lnTo>
                    <a:pt x="604" y="288"/>
                  </a:lnTo>
                  <a:lnTo>
                    <a:pt x="636" y="327"/>
                  </a:lnTo>
                  <a:lnTo>
                    <a:pt x="647" y="398"/>
                  </a:lnTo>
                  <a:lnTo>
                    <a:pt x="640" y="465"/>
                  </a:lnTo>
                  <a:lnTo>
                    <a:pt x="610" y="523"/>
                  </a:lnTo>
                  <a:lnTo>
                    <a:pt x="590" y="624"/>
                  </a:lnTo>
                  <a:lnTo>
                    <a:pt x="554" y="634"/>
                  </a:lnTo>
                  <a:lnTo>
                    <a:pt x="531" y="651"/>
                  </a:lnTo>
                  <a:lnTo>
                    <a:pt x="532" y="665"/>
                  </a:lnTo>
                  <a:lnTo>
                    <a:pt x="509" y="631"/>
                  </a:lnTo>
                  <a:lnTo>
                    <a:pt x="485" y="655"/>
                  </a:lnTo>
                  <a:lnTo>
                    <a:pt x="455" y="643"/>
                  </a:lnTo>
                  <a:lnTo>
                    <a:pt x="430" y="620"/>
                  </a:lnTo>
                  <a:lnTo>
                    <a:pt x="419" y="569"/>
                  </a:lnTo>
                  <a:lnTo>
                    <a:pt x="401" y="575"/>
                  </a:lnTo>
                  <a:lnTo>
                    <a:pt x="400" y="543"/>
                  </a:lnTo>
                  <a:lnTo>
                    <a:pt x="393" y="564"/>
                  </a:lnTo>
                  <a:lnTo>
                    <a:pt x="380" y="565"/>
                  </a:lnTo>
                  <a:lnTo>
                    <a:pt x="394" y="499"/>
                  </a:lnTo>
                  <a:lnTo>
                    <a:pt x="366" y="561"/>
                  </a:lnTo>
                  <a:lnTo>
                    <a:pt x="352" y="548"/>
                  </a:lnTo>
                  <a:lnTo>
                    <a:pt x="339" y="500"/>
                  </a:lnTo>
                  <a:lnTo>
                    <a:pt x="291" y="472"/>
                  </a:lnTo>
                  <a:lnTo>
                    <a:pt x="204" y="494"/>
                  </a:lnTo>
                  <a:lnTo>
                    <a:pt x="169" y="529"/>
                  </a:lnTo>
                  <a:lnTo>
                    <a:pt x="110" y="531"/>
                  </a:lnTo>
                  <a:lnTo>
                    <a:pt x="76" y="563"/>
                  </a:lnTo>
                  <a:lnTo>
                    <a:pt x="31" y="541"/>
                  </a:lnTo>
                  <a:lnTo>
                    <a:pt x="42" y="478"/>
                  </a:lnTo>
                  <a:lnTo>
                    <a:pt x="0" y="35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Freeform 288"/>
            <p:cNvSpPr>
              <a:spLocks/>
            </p:cNvSpPr>
            <p:nvPr/>
          </p:nvSpPr>
          <p:spPr bwMode="auto">
            <a:xfrm>
              <a:off x="5117" y="3798"/>
              <a:ext cx="60" cy="69"/>
            </a:xfrm>
            <a:custGeom>
              <a:avLst/>
              <a:gdLst>
                <a:gd name="T0" fmla="*/ 0 w 57"/>
                <a:gd name="T1" fmla="*/ 8 h 78"/>
                <a:gd name="T2" fmla="*/ 1 w 57"/>
                <a:gd name="T3" fmla="*/ 0 h 78"/>
                <a:gd name="T4" fmla="*/ 25 w 57"/>
                <a:gd name="T5" fmla="*/ 8 h 78"/>
                <a:gd name="T6" fmla="*/ 43 w 57"/>
                <a:gd name="T7" fmla="*/ 2 h 78"/>
                <a:gd name="T8" fmla="*/ 47 w 57"/>
                <a:gd name="T9" fmla="*/ 12 h 78"/>
                <a:gd name="T10" fmla="*/ 47 w 57"/>
                <a:gd name="T11" fmla="*/ 25 h 78"/>
                <a:gd name="T12" fmla="*/ 30 w 57"/>
                <a:gd name="T13" fmla="*/ 44 h 78"/>
                <a:gd name="T14" fmla="*/ 16 w 57"/>
                <a:gd name="T15" fmla="*/ 43 h 78"/>
                <a:gd name="T16" fmla="*/ 0 w 57"/>
                <a:gd name="T17" fmla="*/ 8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7"/>
                <a:gd name="T28" fmla="*/ 0 h 78"/>
                <a:gd name="T29" fmla="*/ 57 w 57"/>
                <a:gd name="T30" fmla="*/ 78 h 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7" h="78">
                  <a:moveTo>
                    <a:pt x="0" y="14"/>
                  </a:moveTo>
                  <a:lnTo>
                    <a:pt x="1" y="0"/>
                  </a:lnTo>
                  <a:lnTo>
                    <a:pt x="30" y="13"/>
                  </a:lnTo>
                  <a:lnTo>
                    <a:pt x="51" y="2"/>
                  </a:lnTo>
                  <a:lnTo>
                    <a:pt x="56" y="21"/>
                  </a:lnTo>
                  <a:lnTo>
                    <a:pt x="56" y="44"/>
                  </a:lnTo>
                  <a:lnTo>
                    <a:pt x="36" y="77"/>
                  </a:lnTo>
                  <a:lnTo>
                    <a:pt x="20" y="75"/>
                  </a:lnTo>
                  <a:lnTo>
                    <a:pt x="0" y="14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Freeform 289"/>
            <p:cNvSpPr>
              <a:spLocks/>
            </p:cNvSpPr>
            <p:nvPr/>
          </p:nvSpPr>
          <p:spPr bwMode="auto">
            <a:xfrm>
              <a:off x="2819" y="1936"/>
              <a:ext cx="131" cy="58"/>
            </a:xfrm>
            <a:custGeom>
              <a:avLst/>
              <a:gdLst>
                <a:gd name="T0" fmla="*/ 0 w 123"/>
                <a:gd name="T1" fmla="*/ 22 h 65"/>
                <a:gd name="T2" fmla="*/ 2 w 123"/>
                <a:gd name="T3" fmla="*/ 23 h 65"/>
                <a:gd name="T4" fmla="*/ 3 w 123"/>
                <a:gd name="T5" fmla="*/ 30 h 65"/>
                <a:gd name="T6" fmla="*/ 14 w 123"/>
                <a:gd name="T7" fmla="*/ 32 h 65"/>
                <a:gd name="T8" fmla="*/ 34 w 123"/>
                <a:gd name="T9" fmla="*/ 28 h 65"/>
                <a:gd name="T10" fmla="*/ 56 w 123"/>
                <a:gd name="T11" fmla="*/ 38 h 65"/>
                <a:gd name="T12" fmla="*/ 88 w 123"/>
                <a:gd name="T13" fmla="*/ 32 h 65"/>
                <a:gd name="T14" fmla="*/ 101 w 123"/>
                <a:gd name="T15" fmla="*/ 12 h 65"/>
                <a:gd name="T16" fmla="*/ 97 w 123"/>
                <a:gd name="T17" fmla="*/ 0 h 65"/>
                <a:gd name="T18" fmla="*/ 57 w 123"/>
                <a:gd name="T19" fmla="*/ 1 h 65"/>
                <a:gd name="T20" fmla="*/ 46 w 123"/>
                <a:gd name="T21" fmla="*/ 22 h 65"/>
                <a:gd name="T22" fmla="*/ 0 w 123"/>
                <a:gd name="T23" fmla="*/ 22 h 6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3"/>
                <a:gd name="T37" fmla="*/ 0 h 65"/>
                <a:gd name="T38" fmla="*/ 123 w 123"/>
                <a:gd name="T39" fmla="*/ 65 h 6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3" h="65">
                  <a:moveTo>
                    <a:pt x="0" y="37"/>
                  </a:moveTo>
                  <a:lnTo>
                    <a:pt x="2" y="39"/>
                  </a:lnTo>
                  <a:lnTo>
                    <a:pt x="3" y="51"/>
                  </a:lnTo>
                  <a:lnTo>
                    <a:pt x="16" y="53"/>
                  </a:lnTo>
                  <a:lnTo>
                    <a:pt x="41" y="48"/>
                  </a:lnTo>
                  <a:lnTo>
                    <a:pt x="68" y="64"/>
                  </a:lnTo>
                  <a:lnTo>
                    <a:pt x="107" y="53"/>
                  </a:lnTo>
                  <a:lnTo>
                    <a:pt x="122" y="21"/>
                  </a:lnTo>
                  <a:lnTo>
                    <a:pt x="116" y="0"/>
                  </a:lnTo>
                  <a:lnTo>
                    <a:pt x="69" y="1"/>
                  </a:lnTo>
                  <a:lnTo>
                    <a:pt x="55" y="37"/>
                  </a:lnTo>
                  <a:lnTo>
                    <a:pt x="0" y="37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Freeform 290"/>
            <p:cNvSpPr>
              <a:spLocks/>
            </p:cNvSpPr>
            <p:nvPr/>
          </p:nvSpPr>
          <p:spPr bwMode="auto">
            <a:xfrm>
              <a:off x="4151" y="2438"/>
              <a:ext cx="74" cy="110"/>
            </a:xfrm>
            <a:custGeom>
              <a:avLst/>
              <a:gdLst>
                <a:gd name="T0" fmla="*/ 0 w 77"/>
                <a:gd name="T1" fmla="*/ 21 h 130"/>
                <a:gd name="T2" fmla="*/ 8 w 77"/>
                <a:gd name="T3" fmla="*/ 30 h 130"/>
                <a:gd name="T4" fmla="*/ 14 w 77"/>
                <a:gd name="T5" fmla="*/ 65 h 130"/>
                <a:gd name="T6" fmla="*/ 29 w 77"/>
                <a:gd name="T7" fmla="*/ 63 h 130"/>
                <a:gd name="T8" fmla="*/ 38 w 77"/>
                <a:gd name="T9" fmla="*/ 48 h 130"/>
                <a:gd name="T10" fmla="*/ 50 w 77"/>
                <a:gd name="T11" fmla="*/ 51 h 130"/>
                <a:gd name="T12" fmla="*/ 58 w 77"/>
                <a:gd name="T13" fmla="*/ 75 h 130"/>
                <a:gd name="T14" fmla="*/ 63 w 77"/>
                <a:gd name="T15" fmla="*/ 62 h 130"/>
                <a:gd name="T16" fmla="*/ 56 w 77"/>
                <a:gd name="T17" fmla="*/ 37 h 130"/>
                <a:gd name="T18" fmla="*/ 50 w 77"/>
                <a:gd name="T19" fmla="*/ 46 h 130"/>
                <a:gd name="T20" fmla="*/ 42 w 77"/>
                <a:gd name="T21" fmla="*/ 34 h 130"/>
                <a:gd name="T22" fmla="*/ 57 w 77"/>
                <a:gd name="T23" fmla="*/ 18 h 130"/>
                <a:gd name="T24" fmla="*/ 26 w 77"/>
                <a:gd name="T25" fmla="*/ 17 h 130"/>
                <a:gd name="T26" fmla="*/ 8 w 77"/>
                <a:gd name="T27" fmla="*/ 0 h 130"/>
                <a:gd name="T28" fmla="*/ 2 w 77"/>
                <a:gd name="T29" fmla="*/ 9 h 130"/>
                <a:gd name="T30" fmla="*/ 9 w 77"/>
                <a:gd name="T31" fmla="*/ 17 h 130"/>
                <a:gd name="T32" fmla="*/ 0 w 77"/>
                <a:gd name="T33" fmla="*/ 21 h 1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7"/>
                <a:gd name="T52" fmla="*/ 0 h 130"/>
                <a:gd name="T53" fmla="*/ 77 w 77"/>
                <a:gd name="T54" fmla="*/ 130 h 1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7" h="130">
                  <a:moveTo>
                    <a:pt x="0" y="37"/>
                  </a:moveTo>
                  <a:lnTo>
                    <a:pt x="10" y="52"/>
                  </a:lnTo>
                  <a:lnTo>
                    <a:pt x="17" y="112"/>
                  </a:lnTo>
                  <a:lnTo>
                    <a:pt x="35" y="109"/>
                  </a:lnTo>
                  <a:lnTo>
                    <a:pt x="46" y="83"/>
                  </a:lnTo>
                  <a:lnTo>
                    <a:pt x="60" y="88"/>
                  </a:lnTo>
                  <a:lnTo>
                    <a:pt x="70" y="129"/>
                  </a:lnTo>
                  <a:lnTo>
                    <a:pt x="76" y="107"/>
                  </a:lnTo>
                  <a:lnTo>
                    <a:pt x="68" y="64"/>
                  </a:lnTo>
                  <a:lnTo>
                    <a:pt x="60" y="80"/>
                  </a:lnTo>
                  <a:lnTo>
                    <a:pt x="51" y="59"/>
                  </a:lnTo>
                  <a:lnTo>
                    <a:pt x="69" y="32"/>
                  </a:lnTo>
                  <a:lnTo>
                    <a:pt x="32" y="29"/>
                  </a:lnTo>
                  <a:lnTo>
                    <a:pt x="10" y="0"/>
                  </a:lnTo>
                  <a:lnTo>
                    <a:pt x="2" y="16"/>
                  </a:lnTo>
                  <a:lnTo>
                    <a:pt x="11" y="29"/>
                  </a:lnTo>
                  <a:lnTo>
                    <a:pt x="0" y="37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Freeform 291"/>
            <p:cNvSpPr>
              <a:spLocks/>
            </p:cNvSpPr>
            <p:nvPr/>
          </p:nvSpPr>
          <p:spPr bwMode="auto">
            <a:xfrm>
              <a:off x="2708" y="1869"/>
              <a:ext cx="56" cy="47"/>
            </a:xfrm>
            <a:custGeom>
              <a:avLst/>
              <a:gdLst>
                <a:gd name="T0" fmla="*/ 0 w 53"/>
                <a:gd name="T1" fmla="*/ 6 h 54"/>
                <a:gd name="T2" fmla="*/ 10 w 53"/>
                <a:gd name="T3" fmla="*/ 2 h 54"/>
                <a:gd name="T4" fmla="*/ 29 w 53"/>
                <a:gd name="T5" fmla="*/ 0 h 54"/>
                <a:gd name="T6" fmla="*/ 42 w 53"/>
                <a:gd name="T7" fmla="*/ 13 h 54"/>
                <a:gd name="T8" fmla="*/ 43 w 53"/>
                <a:gd name="T9" fmla="*/ 22 h 54"/>
                <a:gd name="T10" fmla="*/ 38 w 53"/>
                <a:gd name="T11" fmla="*/ 30 h 54"/>
                <a:gd name="T12" fmla="*/ 0 w 53"/>
                <a:gd name="T13" fmla="*/ 6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"/>
                <a:gd name="T22" fmla="*/ 0 h 54"/>
                <a:gd name="T23" fmla="*/ 53 w 53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" h="54">
                  <a:moveTo>
                    <a:pt x="0" y="11"/>
                  </a:moveTo>
                  <a:lnTo>
                    <a:pt x="12" y="3"/>
                  </a:lnTo>
                  <a:lnTo>
                    <a:pt x="35" y="0"/>
                  </a:lnTo>
                  <a:lnTo>
                    <a:pt x="51" y="22"/>
                  </a:lnTo>
                  <a:lnTo>
                    <a:pt x="52" y="38"/>
                  </a:lnTo>
                  <a:lnTo>
                    <a:pt x="46" y="53"/>
                  </a:lnTo>
                  <a:lnTo>
                    <a:pt x="0" y="11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Freeform 292"/>
            <p:cNvSpPr>
              <a:spLocks/>
            </p:cNvSpPr>
            <p:nvPr/>
          </p:nvSpPr>
          <p:spPr bwMode="auto">
            <a:xfrm>
              <a:off x="4168" y="2402"/>
              <a:ext cx="53" cy="38"/>
            </a:xfrm>
            <a:custGeom>
              <a:avLst/>
              <a:gdLst>
                <a:gd name="T0" fmla="*/ 0 w 49"/>
                <a:gd name="T1" fmla="*/ 14 h 39"/>
                <a:gd name="T2" fmla="*/ 6 w 49"/>
                <a:gd name="T3" fmla="*/ 22 h 39"/>
                <a:gd name="T4" fmla="*/ 40 w 49"/>
                <a:gd name="T5" fmla="*/ 18 h 39"/>
                <a:gd name="T6" fmla="*/ 38 w 49"/>
                <a:gd name="T7" fmla="*/ 6 h 39"/>
                <a:gd name="T8" fmla="*/ 13 w 49"/>
                <a:gd name="T9" fmla="*/ 0 h 39"/>
                <a:gd name="T10" fmla="*/ 0 w 49"/>
                <a:gd name="T11" fmla="*/ 14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39"/>
                <a:gd name="T20" fmla="*/ 49 w 49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39">
                  <a:moveTo>
                    <a:pt x="0" y="23"/>
                  </a:moveTo>
                  <a:lnTo>
                    <a:pt x="6" y="38"/>
                  </a:lnTo>
                  <a:lnTo>
                    <a:pt x="48" y="31"/>
                  </a:lnTo>
                  <a:lnTo>
                    <a:pt x="45" y="10"/>
                  </a:lnTo>
                  <a:lnTo>
                    <a:pt x="15" y="0"/>
                  </a:lnTo>
                  <a:lnTo>
                    <a:pt x="0" y="23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Freeform 293"/>
            <p:cNvSpPr>
              <a:spLocks/>
            </p:cNvSpPr>
            <p:nvPr/>
          </p:nvSpPr>
          <p:spPr bwMode="auto">
            <a:xfrm>
              <a:off x="1477" y="3150"/>
              <a:ext cx="205" cy="266"/>
            </a:xfrm>
            <a:custGeom>
              <a:avLst/>
              <a:gdLst>
                <a:gd name="T0" fmla="*/ 0 w 193"/>
                <a:gd name="T1" fmla="*/ 17 h 299"/>
                <a:gd name="T2" fmla="*/ 12 w 193"/>
                <a:gd name="T3" fmla="*/ 35 h 299"/>
                <a:gd name="T4" fmla="*/ 4 w 193"/>
                <a:gd name="T5" fmla="*/ 74 h 299"/>
                <a:gd name="T6" fmla="*/ 12 w 193"/>
                <a:gd name="T7" fmla="*/ 78 h 299"/>
                <a:gd name="T8" fmla="*/ 8 w 193"/>
                <a:gd name="T9" fmla="*/ 85 h 299"/>
                <a:gd name="T10" fmla="*/ 1 w 193"/>
                <a:gd name="T11" fmla="*/ 100 h 299"/>
                <a:gd name="T12" fmla="*/ 15 w 193"/>
                <a:gd name="T13" fmla="*/ 123 h 299"/>
                <a:gd name="T14" fmla="*/ 22 w 193"/>
                <a:gd name="T15" fmla="*/ 170 h 299"/>
                <a:gd name="T16" fmla="*/ 31 w 193"/>
                <a:gd name="T17" fmla="*/ 172 h 299"/>
                <a:gd name="T18" fmla="*/ 46 w 193"/>
                <a:gd name="T19" fmla="*/ 157 h 299"/>
                <a:gd name="T20" fmla="*/ 70 w 193"/>
                <a:gd name="T21" fmla="*/ 169 h 299"/>
                <a:gd name="T22" fmla="*/ 73 w 193"/>
                <a:gd name="T23" fmla="*/ 160 h 299"/>
                <a:gd name="T24" fmla="*/ 92 w 193"/>
                <a:gd name="T25" fmla="*/ 163 h 299"/>
                <a:gd name="T26" fmla="*/ 102 w 193"/>
                <a:gd name="T27" fmla="*/ 129 h 299"/>
                <a:gd name="T28" fmla="*/ 139 w 193"/>
                <a:gd name="T29" fmla="*/ 123 h 299"/>
                <a:gd name="T30" fmla="*/ 153 w 193"/>
                <a:gd name="T31" fmla="*/ 135 h 299"/>
                <a:gd name="T32" fmla="*/ 158 w 193"/>
                <a:gd name="T33" fmla="*/ 109 h 299"/>
                <a:gd name="T34" fmla="*/ 149 w 193"/>
                <a:gd name="T35" fmla="*/ 87 h 299"/>
                <a:gd name="T36" fmla="*/ 127 w 193"/>
                <a:gd name="T37" fmla="*/ 85 h 299"/>
                <a:gd name="T38" fmla="*/ 118 w 193"/>
                <a:gd name="T39" fmla="*/ 51 h 299"/>
                <a:gd name="T40" fmla="*/ 59 w 193"/>
                <a:gd name="T41" fmla="*/ 28 h 299"/>
                <a:gd name="T42" fmla="*/ 56 w 193"/>
                <a:gd name="T43" fmla="*/ 0 h 299"/>
                <a:gd name="T44" fmla="*/ 16 w 193"/>
                <a:gd name="T45" fmla="*/ 18 h 299"/>
                <a:gd name="T46" fmla="*/ 0 w 193"/>
                <a:gd name="T47" fmla="*/ 17 h 29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93"/>
                <a:gd name="T73" fmla="*/ 0 h 299"/>
                <a:gd name="T74" fmla="*/ 193 w 193"/>
                <a:gd name="T75" fmla="*/ 299 h 29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93" h="299">
                  <a:moveTo>
                    <a:pt x="0" y="30"/>
                  </a:moveTo>
                  <a:lnTo>
                    <a:pt x="14" y="61"/>
                  </a:lnTo>
                  <a:lnTo>
                    <a:pt x="4" y="129"/>
                  </a:lnTo>
                  <a:lnTo>
                    <a:pt x="14" y="136"/>
                  </a:lnTo>
                  <a:lnTo>
                    <a:pt x="10" y="147"/>
                  </a:lnTo>
                  <a:lnTo>
                    <a:pt x="1" y="174"/>
                  </a:lnTo>
                  <a:lnTo>
                    <a:pt x="18" y="214"/>
                  </a:lnTo>
                  <a:lnTo>
                    <a:pt x="27" y="295"/>
                  </a:lnTo>
                  <a:lnTo>
                    <a:pt x="38" y="298"/>
                  </a:lnTo>
                  <a:lnTo>
                    <a:pt x="56" y="272"/>
                  </a:lnTo>
                  <a:lnTo>
                    <a:pt x="85" y="293"/>
                  </a:lnTo>
                  <a:lnTo>
                    <a:pt x="88" y="278"/>
                  </a:lnTo>
                  <a:lnTo>
                    <a:pt x="113" y="283"/>
                  </a:lnTo>
                  <a:lnTo>
                    <a:pt x="123" y="224"/>
                  </a:lnTo>
                  <a:lnTo>
                    <a:pt x="169" y="214"/>
                  </a:lnTo>
                  <a:lnTo>
                    <a:pt x="186" y="234"/>
                  </a:lnTo>
                  <a:lnTo>
                    <a:pt x="192" y="188"/>
                  </a:lnTo>
                  <a:lnTo>
                    <a:pt x="181" y="150"/>
                  </a:lnTo>
                  <a:lnTo>
                    <a:pt x="154" y="147"/>
                  </a:lnTo>
                  <a:lnTo>
                    <a:pt x="143" y="88"/>
                  </a:lnTo>
                  <a:lnTo>
                    <a:pt x="72" y="49"/>
                  </a:lnTo>
                  <a:lnTo>
                    <a:pt x="68" y="0"/>
                  </a:lnTo>
                  <a:lnTo>
                    <a:pt x="20" y="32"/>
                  </a:lnTo>
                  <a:lnTo>
                    <a:pt x="0" y="3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Freeform 294"/>
            <p:cNvSpPr>
              <a:spLocks/>
            </p:cNvSpPr>
            <p:nvPr/>
          </p:nvSpPr>
          <p:spPr bwMode="auto">
            <a:xfrm>
              <a:off x="1407" y="2865"/>
              <a:ext cx="659" cy="777"/>
            </a:xfrm>
            <a:custGeom>
              <a:avLst/>
              <a:gdLst>
                <a:gd name="T0" fmla="*/ 11 w 625"/>
                <a:gd name="T1" fmla="*/ 182 h 874"/>
                <a:gd name="T2" fmla="*/ 43 w 625"/>
                <a:gd name="T3" fmla="*/ 182 h 874"/>
                <a:gd name="T4" fmla="*/ 54 w 625"/>
                <a:gd name="T5" fmla="*/ 203 h 874"/>
                <a:gd name="T6" fmla="*/ 111 w 625"/>
                <a:gd name="T7" fmla="*/ 185 h 874"/>
                <a:gd name="T8" fmla="*/ 172 w 625"/>
                <a:gd name="T9" fmla="*/ 236 h 874"/>
                <a:gd name="T10" fmla="*/ 203 w 625"/>
                <a:gd name="T11" fmla="*/ 272 h 874"/>
                <a:gd name="T12" fmla="*/ 208 w 625"/>
                <a:gd name="T13" fmla="*/ 321 h 874"/>
                <a:gd name="T14" fmla="*/ 238 w 625"/>
                <a:gd name="T15" fmla="*/ 349 h 874"/>
                <a:gd name="T16" fmla="*/ 255 w 625"/>
                <a:gd name="T17" fmla="*/ 372 h 874"/>
                <a:gd name="T18" fmla="*/ 263 w 625"/>
                <a:gd name="T19" fmla="*/ 394 h 874"/>
                <a:gd name="T20" fmla="*/ 213 w 625"/>
                <a:gd name="T21" fmla="*/ 456 h 874"/>
                <a:gd name="T22" fmla="*/ 263 w 625"/>
                <a:gd name="T23" fmla="*/ 479 h 874"/>
                <a:gd name="T24" fmla="*/ 268 w 625"/>
                <a:gd name="T25" fmla="*/ 504 h 874"/>
                <a:gd name="T26" fmla="*/ 335 w 625"/>
                <a:gd name="T27" fmla="*/ 391 h 874"/>
                <a:gd name="T28" fmla="*/ 416 w 625"/>
                <a:gd name="T29" fmla="*/ 357 h 874"/>
                <a:gd name="T30" fmla="*/ 455 w 625"/>
                <a:gd name="T31" fmla="*/ 287 h 874"/>
                <a:gd name="T32" fmla="*/ 509 w 625"/>
                <a:gd name="T33" fmla="*/ 177 h 874"/>
                <a:gd name="T34" fmla="*/ 505 w 625"/>
                <a:gd name="T35" fmla="*/ 131 h 874"/>
                <a:gd name="T36" fmla="*/ 452 w 625"/>
                <a:gd name="T37" fmla="*/ 103 h 874"/>
                <a:gd name="T38" fmla="*/ 381 w 625"/>
                <a:gd name="T39" fmla="*/ 83 h 874"/>
                <a:gd name="T40" fmla="*/ 340 w 625"/>
                <a:gd name="T41" fmla="*/ 73 h 874"/>
                <a:gd name="T42" fmla="*/ 323 w 625"/>
                <a:gd name="T43" fmla="*/ 87 h 874"/>
                <a:gd name="T44" fmla="*/ 306 w 625"/>
                <a:gd name="T45" fmla="*/ 87 h 874"/>
                <a:gd name="T46" fmla="*/ 315 w 625"/>
                <a:gd name="T47" fmla="*/ 45 h 874"/>
                <a:gd name="T48" fmla="*/ 274 w 625"/>
                <a:gd name="T49" fmla="*/ 38 h 874"/>
                <a:gd name="T50" fmla="*/ 228 w 625"/>
                <a:gd name="T51" fmla="*/ 40 h 874"/>
                <a:gd name="T52" fmla="*/ 183 w 625"/>
                <a:gd name="T53" fmla="*/ 33 h 874"/>
                <a:gd name="T54" fmla="*/ 175 w 625"/>
                <a:gd name="T55" fmla="*/ 0 h 874"/>
                <a:gd name="T56" fmla="*/ 120 w 625"/>
                <a:gd name="T57" fmla="*/ 11 h 874"/>
                <a:gd name="T58" fmla="*/ 138 w 625"/>
                <a:gd name="T59" fmla="*/ 37 h 874"/>
                <a:gd name="T60" fmla="*/ 92 w 625"/>
                <a:gd name="T61" fmla="*/ 48 h 874"/>
                <a:gd name="T62" fmla="*/ 53 w 625"/>
                <a:gd name="T63" fmla="*/ 44 h 874"/>
                <a:gd name="T64" fmla="*/ 49 w 625"/>
                <a:gd name="T65" fmla="*/ 58 h 874"/>
                <a:gd name="T66" fmla="*/ 50 w 625"/>
                <a:gd name="T67" fmla="*/ 117 h 874"/>
                <a:gd name="T68" fmla="*/ 0 w 625"/>
                <a:gd name="T69" fmla="*/ 159 h 8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25"/>
                <a:gd name="T106" fmla="*/ 0 h 874"/>
                <a:gd name="T107" fmla="*/ 625 w 625"/>
                <a:gd name="T108" fmla="*/ 874 h 8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25" h="874">
                  <a:moveTo>
                    <a:pt x="0" y="275"/>
                  </a:moveTo>
                  <a:lnTo>
                    <a:pt x="13" y="316"/>
                  </a:lnTo>
                  <a:lnTo>
                    <a:pt x="35" y="329"/>
                  </a:lnTo>
                  <a:lnTo>
                    <a:pt x="52" y="315"/>
                  </a:lnTo>
                  <a:lnTo>
                    <a:pt x="52" y="351"/>
                  </a:lnTo>
                  <a:lnTo>
                    <a:pt x="66" y="351"/>
                  </a:lnTo>
                  <a:lnTo>
                    <a:pt x="86" y="353"/>
                  </a:lnTo>
                  <a:lnTo>
                    <a:pt x="134" y="321"/>
                  </a:lnTo>
                  <a:lnTo>
                    <a:pt x="138" y="370"/>
                  </a:lnTo>
                  <a:lnTo>
                    <a:pt x="209" y="409"/>
                  </a:lnTo>
                  <a:lnTo>
                    <a:pt x="220" y="468"/>
                  </a:lnTo>
                  <a:lnTo>
                    <a:pt x="247" y="471"/>
                  </a:lnTo>
                  <a:lnTo>
                    <a:pt x="258" y="509"/>
                  </a:lnTo>
                  <a:lnTo>
                    <a:pt x="252" y="555"/>
                  </a:lnTo>
                  <a:lnTo>
                    <a:pt x="255" y="599"/>
                  </a:lnTo>
                  <a:lnTo>
                    <a:pt x="289" y="606"/>
                  </a:lnTo>
                  <a:lnTo>
                    <a:pt x="294" y="636"/>
                  </a:lnTo>
                  <a:lnTo>
                    <a:pt x="310" y="643"/>
                  </a:lnTo>
                  <a:lnTo>
                    <a:pt x="306" y="681"/>
                  </a:lnTo>
                  <a:lnTo>
                    <a:pt x="320" y="683"/>
                  </a:lnTo>
                  <a:lnTo>
                    <a:pt x="322" y="716"/>
                  </a:lnTo>
                  <a:lnTo>
                    <a:pt x="259" y="790"/>
                  </a:lnTo>
                  <a:lnTo>
                    <a:pt x="271" y="785"/>
                  </a:lnTo>
                  <a:lnTo>
                    <a:pt x="320" y="831"/>
                  </a:lnTo>
                  <a:lnTo>
                    <a:pt x="329" y="851"/>
                  </a:lnTo>
                  <a:lnTo>
                    <a:pt x="325" y="873"/>
                  </a:lnTo>
                  <a:lnTo>
                    <a:pt x="402" y="744"/>
                  </a:lnTo>
                  <a:lnTo>
                    <a:pt x="407" y="678"/>
                  </a:lnTo>
                  <a:lnTo>
                    <a:pt x="467" y="619"/>
                  </a:lnTo>
                  <a:lnTo>
                    <a:pt x="506" y="619"/>
                  </a:lnTo>
                  <a:lnTo>
                    <a:pt x="522" y="597"/>
                  </a:lnTo>
                  <a:lnTo>
                    <a:pt x="553" y="497"/>
                  </a:lnTo>
                  <a:lnTo>
                    <a:pt x="557" y="401"/>
                  </a:lnTo>
                  <a:lnTo>
                    <a:pt x="618" y="307"/>
                  </a:lnTo>
                  <a:lnTo>
                    <a:pt x="624" y="266"/>
                  </a:lnTo>
                  <a:lnTo>
                    <a:pt x="614" y="226"/>
                  </a:lnTo>
                  <a:lnTo>
                    <a:pt x="589" y="221"/>
                  </a:lnTo>
                  <a:lnTo>
                    <a:pt x="549" y="179"/>
                  </a:lnTo>
                  <a:lnTo>
                    <a:pt x="470" y="170"/>
                  </a:lnTo>
                  <a:lnTo>
                    <a:pt x="463" y="144"/>
                  </a:lnTo>
                  <a:lnTo>
                    <a:pt x="428" y="126"/>
                  </a:lnTo>
                  <a:lnTo>
                    <a:pt x="413" y="127"/>
                  </a:lnTo>
                  <a:lnTo>
                    <a:pt x="393" y="165"/>
                  </a:lnTo>
                  <a:lnTo>
                    <a:pt x="392" y="151"/>
                  </a:lnTo>
                  <a:lnTo>
                    <a:pt x="358" y="156"/>
                  </a:lnTo>
                  <a:lnTo>
                    <a:pt x="371" y="150"/>
                  </a:lnTo>
                  <a:lnTo>
                    <a:pt x="358" y="120"/>
                  </a:lnTo>
                  <a:lnTo>
                    <a:pt x="383" y="78"/>
                  </a:lnTo>
                  <a:lnTo>
                    <a:pt x="357" y="24"/>
                  </a:lnTo>
                  <a:lnTo>
                    <a:pt x="333" y="66"/>
                  </a:lnTo>
                  <a:lnTo>
                    <a:pt x="311" y="63"/>
                  </a:lnTo>
                  <a:lnTo>
                    <a:pt x="277" y="70"/>
                  </a:lnTo>
                  <a:lnTo>
                    <a:pt x="231" y="79"/>
                  </a:lnTo>
                  <a:lnTo>
                    <a:pt x="223" y="56"/>
                  </a:lnTo>
                  <a:lnTo>
                    <a:pt x="227" y="15"/>
                  </a:lnTo>
                  <a:lnTo>
                    <a:pt x="213" y="0"/>
                  </a:lnTo>
                  <a:lnTo>
                    <a:pt x="173" y="25"/>
                  </a:lnTo>
                  <a:lnTo>
                    <a:pt x="145" y="18"/>
                  </a:lnTo>
                  <a:lnTo>
                    <a:pt x="154" y="58"/>
                  </a:lnTo>
                  <a:lnTo>
                    <a:pt x="168" y="64"/>
                  </a:lnTo>
                  <a:lnTo>
                    <a:pt x="130" y="93"/>
                  </a:lnTo>
                  <a:lnTo>
                    <a:pt x="111" y="83"/>
                  </a:lnTo>
                  <a:lnTo>
                    <a:pt x="101" y="68"/>
                  </a:lnTo>
                  <a:lnTo>
                    <a:pt x="64" y="76"/>
                  </a:lnTo>
                  <a:lnTo>
                    <a:pt x="76" y="98"/>
                  </a:lnTo>
                  <a:lnTo>
                    <a:pt x="60" y="100"/>
                  </a:lnTo>
                  <a:lnTo>
                    <a:pt x="69" y="139"/>
                  </a:lnTo>
                  <a:lnTo>
                    <a:pt x="61" y="203"/>
                  </a:lnTo>
                  <a:lnTo>
                    <a:pt x="22" y="226"/>
                  </a:lnTo>
                  <a:lnTo>
                    <a:pt x="0" y="275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Freeform 295"/>
            <p:cNvSpPr>
              <a:spLocks/>
            </p:cNvSpPr>
            <p:nvPr/>
          </p:nvSpPr>
          <p:spPr bwMode="auto">
            <a:xfrm>
              <a:off x="1144" y="2602"/>
              <a:ext cx="19" cy="52"/>
            </a:xfrm>
            <a:custGeom>
              <a:avLst/>
              <a:gdLst>
                <a:gd name="T0" fmla="*/ 0 w 17"/>
                <a:gd name="T1" fmla="*/ 8 h 60"/>
                <a:gd name="T2" fmla="*/ 7 w 17"/>
                <a:gd name="T3" fmla="*/ 33 h 60"/>
                <a:gd name="T4" fmla="*/ 14 w 17"/>
                <a:gd name="T5" fmla="*/ 0 h 60"/>
                <a:gd name="T6" fmla="*/ 0 w 17"/>
                <a:gd name="T7" fmla="*/ 8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60"/>
                <a:gd name="T14" fmla="*/ 17 w 17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60">
                  <a:moveTo>
                    <a:pt x="0" y="14"/>
                  </a:moveTo>
                  <a:lnTo>
                    <a:pt x="7" y="59"/>
                  </a:lnTo>
                  <a:lnTo>
                    <a:pt x="16" y="0"/>
                  </a:lnTo>
                  <a:lnTo>
                    <a:pt x="0" y="14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Freeform 296"/>
            <p:cNvSpPr>
              <a:spLocks/>
            </p:cNvSpPr>
            <p:nvPr/>
          </p:nvSpPr>
          <p:spPr bwMode="auto">
            <a:xfrm>
              <a:off x="4595" y="2866"/>
              <a:ext cx="22" cy="21"/>
            </a:xfrm>
            <a:custGeom>
              <a:avLst/>
              <a:gdLst>
                <a:gd name="T0" fmla="*/ 0 w 20"/>
                <a:gd name="T1" fmla="*/ 6 h 24"/>
                <a:gd name="T2" fmla="*/ 10 w 20"/>
                <a:gd name="T3" fmla="*/ 13 h 24"/>
                <a:gd name="T4" fmla="*/ 17 w 20"/>
                <a:gd name="T5" fmla="*/ 0 h 24"/>
                <a:gd name="T6" fmla="*/ 0 w 20"/>
                <a:gd name="T7" fmla="*/ 6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4"/>
                <a:gd name="T14" fmla="*/ 20 w 20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4">
                  <a:moveTo>
                    <a:pt x="0" y="10"/>
                  </a:moveTo>
                  <a:lnTo>
                    <a:pt x="10" y="23"/>
                  </a:lnTo>
                  <a:lnTo>
                    <a:pt x="19" y="0"/>
                  </a:lnTo>
                  <a:lnTo>
                    <a:pt x="0" y="1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Freeform 297"/>
            <p:cNvSpPr>
              <a:spLocks/>
            </p:cNvSpPr>
            <p:nvPr/>
          </p:nvSpPr>
          <p:spPr bwMode="auto">
            <a:xfrm>
              <a:off x="3040" y="2049"/>
              <a:ext cx="107" cy="68"/>
            </a:xfrm>
            <a:custGeom>
              <a:avLst/>
              <a:gdLst>
                <a:gd name="T0" fmla="*/ 0 w 102"/>
                <a:gd name="T1" fmla="*/ 29 h 77"/>
                <a:gd name="T2" fmla="*/ 5 w 102"/>
                <a:gd name="T3" fmla="*/ 0 h 77"/>
                <a:gd name="T4" fmla="*/ 82 w 102"/>
                <a:gd name="T5" fmla="*/ 6 h 77"/>
                <a:gd name="T6" fmla="*/ 67 w 102"/>
                <a:gd name="T7" fmla="*/ 24 h 77"/>
                <a:gd name="T8" fmla="*/ 73 w 102"/>
                <a:gd name="T9" fmla="*/ 35 h 77"/>
                <a:gd name="T10" fmla="*/ 53 w 102"/>
                <a:gd name="T11" fmla="*/ 35 h 77"/>
                <a:gd name="T12" fmla="*/ 41 w 102"/>
                <a:gd name="T13" fmla="*/ 43 h 77"/>
                <a:gd name="T14" fmla="*/ 9 w 102"/>
                <a:gd name="T15" fmla="*/ 42 h 77"/>
                <a:gd name="T16" fmla="*/ 0 w 102"/>
                <a:gd name="T17" fmla="*/ 29 h 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2"/>
                <a:gd name="T28" fmla="*/ 0 h 77"/>
                <a:gd name="T29" fmla="*/ 102 w 102"/>
                <a:gd name="T30" fmla="*/ 77 h 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2" h="77">
                  <a:moveTo>
                    <a:pt x="0" y="51"/>
                  </a:moveTo>
                  <a:lnTo>
                    <a:pt x="7" y="0"/>
                  </a:lnTo>
                  <a:lnTo>
                    <a:pt x="101" y="11"/>
                  </a:lnTo>
                  <a:lnTo>
                    <a:pt x="82" y="43"/>
                  </a:lnTo>
                  <a:lnTo>
                    <a:pt x="90" y="61"/>
                  </a:lnTo>
                  <a:lnTo>
                    <a:pt x="65" y="63"/>
                  </a:lnTo>
                  <a:lnTo>
                    <a:pt x="50" y="76"/>
                  </a:lnTo>
                  <a:lnTo>
                    <a:pt x="11" y="75"/>
                  </a:lnTo>
                  <a:lnTo>
                    <a:pt x="0" y="51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Freeform 298"/>
            <p:cNvSpPr>
              <a:spLocks/>
            </p:cNvSpPr>
            <p:nvPr/>
          </p:nvSpPr>
          <p:spPr bwMode="auto">
            <a:xfrm>
              <a:off x="4224" y="2405"/>
              <a:ext cx="155" cy="362"/>
            </a:xfrm>
            <a:custGeom>
              <a:avLst/>
              <a:gdLst>
                <a:gd name="T0" fmla="*/ 0 w 144"/>
                <a:gd name="T1" fmla="*/ 96 h 406"/>
                <a:gd name="T2" fmla="*/ 6 w 144"/>
                <a:gd name="T3" fmla="*/ 84 h 406"/>
                <a:gd name="T4" fmla="*/ 40 w 144"/>
                <a:gd name="T5" fmla="*/ 21 h 406"/>
                <a:gd name="T6" fmla="*/ 64 w 144"/>
                <a:gd name="T7" fmla="*/ 14 h 406"/>
                <a:gd name="T8" fmla="*/ 70 w 144"/>
                <a:gd name="T9" fmla="*/ 0 h 406"/>
                <a:gd name="T10" fmla="*/ 86 w 144"/>
                <a:gd name="T11" fmla="*/ 8 h 406"/>
                <a:gd name="T12" fmla="*/ 86 w 144"/>
                <a:gd name="T13" fmla="*/ 20 h 406"/>
                <a:gd name="T14" fmla="*/ 72 w 144"/>
                <a:gd name="T15" fmla="*/ 57 h 406"/>
                <a:gd name="T16" fmla="*/ 88 w 144"/>
                <a:gd name="T17" fmla="*/ 55 h 406"/>
                <a:gd name="T18" fmla="*/ 96 w 144"/>
                <a:gd name="T19" fmla="*/ 81 h 406"/>
                <a:gd name="T20" fmla="*/ 120 w 144"/>
                <a:gd name="T21" fmla="*/ 86 h 406"/>
                <a:gd name="T22" fmla="*/ 107 w 144"/>
                <a:gd name="T23" fmla="*/ 98 h 406"/>
                <a:gd name="T24" fmla="*/ 79 w 144"/>
                <a:gd name="T25" fmla="*/ 115 h 406"/>
                <a:gd name="T26" fmla="*/ 72 w 144"/>
                <a:gd name="T27" fmla="*/ 129 h 406"/>
                <a:gd name="T28" fmla="*/ 88 w 144"/>
                <a:gd name="T29" fmla="*/ 158 h 406"/>
                <a:gd name="T30" fmla="*/ 82 w 144"/>
                <a:gd name="T31" fmla="*/ 175 h 406"/>
                <a:gd name="T32" fmla="*/ 101 w 144"/>
                <a:gd name="T33" fmla="*/ 212 h 406"/>
                <a:gd name="T34" fmla="*/ 86 w 144"/>
                <a:gd name="T35" fmla="*/ 234 h 406"/>
                <a:gd name="T36" fmla="*/ 73 w 144"/>
                <a:gd name="T37" fmla="*/ 155 h 406"/>
                <a:gd name="T38" fmla="*/ 61 w 144"/>
                <a:gd name="T39" fmla="*/ 142 h 406"/>
                <a:gd name="T40" fmla="*/ 41 w 144"/>
                <a:gd name="T41" fmla="*/ 163 h 406"/>
                <a:gd name="T42" fmla="*/ 27 w 144"/>
                <a:gd name="T43" fmla="*/ 159 h 406"/>
                <a:gd name="T44" fmla="*/ 30 w 144"/>
                <a:gd name="T45" fmla="*/ 129 h 406"/>
                <a:gd name="T46" fmla="*/ 0 w 144"/>
                <a:gd name="T47" fmla="*/ 96 h 40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44"/>
                <a:gd name="T73" fmla="*/ 0 h 406"/>
                <a:gd name="T74" fmla="*/ 144 w 144"/>
                <a:gd name="T75" fmla="*/ 406 h 40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44" h="406">
                  <a:moveTo>
                    <a:pt x="0" y="166"/>
                  </a:moveTo>
                  <a:lnTo>
                    <a:pt x="6" y="144"/>
                  </a:lnTo>
                  <a:lnTo>
                    <a:pt x="48" y="37"/>
                  </a:lnTo>
                  <a:lnTo>
                    <a:pt x="76" y="23"/>
                  </a:lnTo>
                  <a:lnTo>
                    <a:pt x="83" y="0"/>
                  </a:lnTo>
                  <a:lnTo>
                    <a:pt x="102" y="13"/>
                  </a:lnTo>
                  <a:lnTo>
                    <a:pt x="103" y="34"/>
                  </a:lnTo>
                  <a:lnTo>
                    <a:pt x="86" y="99"/>
                  </a:lnTo>
                  <a:lnTo>
                    <a:pt x="105" y="94"/>
                  </a:lnTo>
                  <a:lnTo>
                    <a:pt x="114" y="139"/>
                  </a:lnTo>
                  <a:lnTo>
                    <a:pt x="143" y="149"/>
                  </a:lnTo>
                  <a:lnTo>
                    <a:pt x="128" y="170"/>
                  </a:lnTo>
                  <a:lnTo>
                    <a:pt x="94" y="198"/>
                  </a:lnTo>
                  <a:lnTo>
                    <a:pt x="86" y="224"/>
                  </a:lnTo>
                  <a:lnTo>
                    <a:pt x="105" y="273"/>
                  </a:lnTo>
                  <a:lnTo>
                    <a:pt x="97" y="302"/>
                  </a:lnTo>
                  <a:lnTo>
                    <a:pt x="120" y="367"/>
                  </a:lnTo>
                  <a:lnTo>
                    <a:pt x="103" y="405"/>
                  </a:lnTo>
                  <a:lnTo>
                    <a:pt x="87" y="268"/>
                  </a:lnTo>
                  <a:lnTo>
                    <a:pt x="72" y="245"/>
                  </a:lnTo>
                  <a:lnTo>
                    <a:pt x="49" y="281"/>
                  </a:lnTo>
                  <a:lnTo>
                    <a:pt x="32" y="275"/>
                  </a:lnTo>
                  <a:lnTo>
                    <a:pt x="36" y="224"/>
                  </a:lnTo>
                  <a:lnTo>
                    <a:pt x="0" y="166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Freeform 299"/>
            <p:cNvSpPr>
              <a:spLocks/>
            </p:cNvSpPr>
            <p:nvPr/>
          </p:nvSpPr>
          <p:spPr bwMode="auto">
            <a:xfrm>
              <a:off x="4400" y="2678"/>
              <a:ext cx="86" cy="84"/>
            </a:xfrm>
            <a:custGeom>
              <a:avLst/>
              <a:gdLst>
                <a:gd name="T0" fmla="*/ 0 w 82"/>
                <a:gd name="T1" fmla="*/ 11 h 95"/>
                <a:gd name="T2" fmla="*/ 5 w 82"/>
                <a:gd name="T3" fmla="*/ 37 h 95"/>
                <a:gd name="T4" fmla="*/ 14 w 82"/>
                <a:gd name="T5" fmla="*/ 52 h 95"/>
                <a:gd name="T6" fmla="*/ 27 w 82"/>
                <a:gd name="T7" fmla="*/ 54 h 95"/>
                <a:gd name="T8" fmla="*/ 66 w 82"/>
                <a:gd name="T9" fmla="*/ 29 h 95"/>
                <a:gd name="T10" fmla="*/ 64 w 82"/>
                <a:gd name="T11" fmla="*/ 0 h 95"/>
                <a:gd name="T12" fmla="*/ 34 w 82"/>
                <a:gd name="T13" fmla="*/ 5 h 95"/>
                <a:gd name="T14" fmla="*/ 9 w 82"/>
                <a:gd name="T15" fmla="*/ 4 h 95"/>
                <a:gd name="T16" fmla="*/ 0 w 82"/>
                <a:gd name="T17" fmla="*/ 11 h 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2"/>
                <a:gd name="T28" fmla="*/ 0 h 95"/>
                <a:gd name="T29" fmla="*/ 82 w 82"/>
                <a:gd name="T30" fmla="*/ 95 h 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2" h="95">
                  <a:moveTo>
                    <a:pt x="0" y="19"/>
                  </a:moveTo>
                  <a:lnTo>
                    <a:pt x="6" y="65"/>
                  </a:lnTo>
                  <a:lnTo>
                    <a:pt x="17" y="90"/>
                  </a:lnTo>
                  <a:lnTo>
                    <a:pt x="33" y="94"/>
                  </a:lnTo>
                  <a:lnTo>
                    <a:pt x="81" y="50"/>
                  </a:lnTo>
                  <a:lnTo>
                    <a:pt x="79" y="0"/>
                  </a:lnTo>
                  <a:lnTo>
                    <a:pt x="42" y="8"/>
                  </a:lnTo>
                  <a:lnTo>
                    <a:pt x="11" y="6"/>
                  </a:lnTo>
                  <a:lnTo>
                    <a:pt x="0" y="19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Freeform 300"/>
            <p:cNvSpPr>
              <a:spLocks/>
            </p:cNvSpPr>
            <p:nvPr/>
          </p:nvSpPr>
          <p:spPr bwMode="auto">
            <a:xfrm>
              <a:off x="266" y="1252"/>
              <a:ext cx="1451" cy="851"/>
            </a:xfrm>
            <a:custGeom>
              <a:avLst/>
              <a:gdLst>
                <a:gd name="T0" fmla="*/ 85 w 1368"/>
                <a:gd name="T1" fmla="*/ 65 h 956"/>
                <a:gd name="T2" fmla="*/ 131 w 1368"/>
                <a:gd name="T3" fmla="*/ 57 h 956"/>
                <a:gd name="T4" fmla="*/ 201 w 1368"/>
                <a:gd name="T5" fmla="*/ 59 h 956"/>
                <a:gd name="T6" fmla="*/ 309 w 1368"/>
                <a:gd name="T7" fmla="*/ 68 h 956"/>
                <a:gd name="T8" fmla="*/ 348 w 1368"/>
                <a:gd name="T9" fmla="*/ 93 h 956"/>
                <a:gd name="T10" fmla="*/ 444 w 1368"/>
                <a:gd name="T11" fmla="*/ 107 h 956"/>
                <a:gd name="T12" fmla="*/ 425 w 1368"/>
                <a:gd name="T13" fmla="*/ 81 h 956"/>
                <a:gd name="T14" fmla="*/ 510 w 1368"/>
                <a:gd name="T15" fmla="*/ 95 h 956"/>
                <a:gd name="T16" fmla="*/ 578 w 1368"/>
                <a:gd name="T17" fmla="*/ 88 h 956"/>
                <a:gd name="T18" fmla="*/ 586 w 1368"/>
                <a:gd name="T19" fmla="*/ 87 h 956"/>
                <a:gd name="T20" fmla="*/ 600 w 1368"/>
                <a:gd name="T21" fmla="*/ 86 h 956"/>
                <a:gd name="T22" fmla="*/ 625 w 1368"/>
                <a:gd name="T23" fmla="*/ 56 h 956"/>
                <a:gd name="T24" fmla="*/ 604 w 1368"/>
                <a:gd name="T25" fmla="*/ 0 h 956"/>
                <a:gd name="T26" fmla="*/ 640 w 1368"/>
                <a:gd name="T27" fmla="*/ 40 h 956"/>
                <a:gd name="T28" fmla="*/ 656 w 1368"/>
                <a:gd name="T29" fmla="*/ 59 h 956"/>
                <a:gd name="T30" fmla="*/ 702 w 1368"/>
                <a:gd name="T31" fmla="*/ 84 h 956"/>
                <a:gd name="T32" fmla="*/ 730 w 1368"/>
                <a:gd name="T33" fmla="*/ 75 h 956"/>
                <a:gd name="T34" fmla="*/ 786 w 1368"/>
                <a:gd name="T35" fmla="*/ 64 h 956"/>
                <a:gd name="T36" fmla="*/ 786 w 1368"/>
                <a:gd name="T37" fmla="*/ 108 h 956"/>
                <a:gd name="T38" fmla="*/ 719 w 1368"/>
                <a:gd name="T39" fmla="*/ 119 h 956"/>
                <a:gd name="T40" fmla="*/ 686 w 1368"/>
                <a:gd name="T41" fmla="*/ 144 h 956"/>
                <a:gd name="T42" fmla="*/ 665 w 1368"/>
                <a:gd name="T43" fmla="*/ 183 h 956"/>
                <a:gd name="T44" fmla="*/ 640 w 1368"/>
                <a:gd name="T45" fmla="*/ 197 h 956"/>
                <a:gd name="T46" fmla="*/ 612 w 1368"/>
                <a:gd name="T47" fmla="*/ 224 h 956"/>
                <a:gd name="T48" fmla="*/ 637 w 1368"/>
                <a:gd name="T49" fmla="*/ 306 h 956"/>
                <a:gd name="T50" fmla="*/ 730 w 1368"/>
                <a:gd name="T51" fmla="*/ 342 h 956"/>
                <a:gd name="T52" fmla="*/ 785 w 1368"/>
                <a:gd name="T53" fmla="*/ 388 h 956"/>
                <a:gd name="T54" fmla="*/ 809 w 1368"/>
                <a:gd name="T55" fmla="*/ 408 h 956"/>
                <a:gd name="T56" fmla="*/ 854 w 1368"/>
                <a:gd name="T57" fmla="*/ 318 h 956"/>
                <a:gd name="T58" fmla="*/ 843 w 1368"/>
                <a:gd name="T59" fmla="*/ 257 h 956"/>
                <a:gd name="T60" fmla="*/ 839 w 1368"/>
                <a:gd name="T61" fmla="*/ 221 h 956"/>
                <a:gd name="T62" fmla="*/ 886 w 1368"/>
                <a:gd name="T63" fmla="*/ 202 h 956"/>
                <a:gd name="T64" fmla="*/ 944 w 1368"/>
                <a:gd name="T65" fmla="*/ 248 h 956"/>
                <a:gd name="T66" fmla="*/ 927 w 1368"/>
                <a:gd name="T67" fmla="*/ 278 h 956"/>
                <a:gd name="T68" fmla="*/ 964 w 1368"/>
                <a:gd name="T69" fmla="*/ 277 h 956"/>
                <a:gd name="T70" fmla="*/ 1001 w 1368"/>
                <a:gd name="T71" fmla="*/ 259 h 956"/>
                <a:gd name="T72" fmla="*/ 1011 w 1368"/>
                <a:gd name="T73" fmla="*/ 269 h 956"/>
                <a:gd name="T74" fmla="*/ 1035 w 1368"/>
                <a:gd name="T75" fmla="*/ 279 h 956"/>
                <a:gd name="T76" fmla="*/ 1039 w 1368"/>
                <a:gd name="T77" fmla="*/ 297 h 956"/>
                <a:gd name="T78" fmla="*/ 1042 w 1368"/>
                <a:gd name="T79" fmla="*/ 320 h 956"/>
                <a:gd name="T80" fmla="*/ 1104 w 1368"/>
                <a:gd name="T81" fmla="*/ 348 h 956"/>
                <a:gd name="T82" fmla="*/ 1106 w 1368"/>
                <a:gd name="T83" fmla="*/ 368 h 956"/>
                <a:gd name="T84" fmla="*/ 1127 w 1368"/>
                <a:gd name="T85" fmla="*/ 389 h 956"/>
                <a:gd name="T86" fmla="*/ 924 w 1368"/>
                <a:gd name="T87" fmla="*/ 477 h 956"/>
                <a:gd name="T88" fmla="*/ 983 w 1368"/>
                <a:gd name="T89" fmla="*/ 457 h 956"/>
                <a:gd name="T90" fmla="*/ 1053 w 1368"/>
                <a:gd name="T91" fmla="*/ 497 h 956"/>
                <a:gd name="T92" fmla="*/ 1055 w 1368"/>
                <a:gd name="T93" fmla="*/ 501 h 956"/>
                <a:gd name="T94" fmla="*/ 1027 w 1368"/>
                <a:gd name="T95" fmla="*/ 499 h 956"/>
                <a:gd name="T96" fmla="*/ 967 w 1368"/>
                <a:gd name="T97" fmla="*/ 494 h 956"/>
                <a:gd name="T98" fmla="*/ 862 w 1368"/>
                <a:gd name="T99" fmla="*/ 513 h 956"/>
                <a:gd name="T100" fmla="*/ 820 w 1368"/>
                <a:gd name="T101" fmla="*/ 538 h 956"/>
                <a:gd name="T102" fmla="*/ 774 w 1368"/>
                <a:gd name="T103" fmla="*/ 535 h 956"/>
                <a:gd name="T104" fmla="*/ 810 w 1368"/>
                <a:gd name="T105" fmla="*/ 507 h 956"/>
                <a:gd name="T106" fmla="*/ 739 w 1368"/>
                <a:gd name="T107" fmla="*/ 458 h 956"/>
                <a:gd name="T108" fmla="*/ 712 w 1368"/>
                <a:gd name="T109" fmla="*/ 454 h 956"/>
                <a:gd name="T110" fmla="*/ 604 w 1368"/>
                <a:gd name="T111" fmla="*/ 434 h 956"/>
                <a:gd name="T112" fmla="*/ 216 w 1368"/>
                <a:gd name="T113" fmla="*/ 426 h 956"/>
                <a:gd name="T114" fmla="*/ 173 w 1368"/>
                <a:gd name="T115" fmla="*/ 386 h 956"/>
                <a:gd name="T116" fmla="*/ 144 w 1368"/>
                <a:gd name="T117" fmla="*/ 322 h 956"/>
                <a:gd name="T118" fmla="*/ 40 w 1368"/>
                <a:gd name="T119" fmla="*/ 262 h 9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68"/>
                <a:gd name="T181" fmla="*/ 0 h 956"/>
                <a:gd name="T182" fmla="*/ 1368 w 1368"/>
                <a:gd name="T183" fmla="*/ 956 h 95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68" h="956">
                  <a:moveTo>
                    <a:pt x="0" y="423"/>
                  </a:moveTo>
                  <a:lnTo>
                    <a:pt x="0" y="88"/>
                  </a:lnTo>
                  <a:lnTo>
                    <a:pt x="108" y="132"/>
                  </a:lnTo>
                  <a:lnTo>
                    <a:pt x="103" y="113"/>
                  </a:lnTo>
                  <a:lnTo>
                    <a:pt x="115" y="103"/>
                  </a:lnTo>
                  <a:lnTo>
                    <a:pt x="180" y="67"/>
                  </a:lnTo>
                  <a:lnTo>
                    <a:pt x="129" y="111"/>
                  </a:lnTo>
                  <a:lnTo>
                    <a:pt x="159" y="98"/>
                  </a:lnTo>
                  <a:lnTo>
                    <a:pt x="159" y="108"/>
                  </a:lnTo>
                  <a:lnTo>
                    <a:pt x="214" y="67"/>
                  </a:lnTo>
                  <a:lnTo>
                    <a:pt x="207" y="56"/>
                  </a:lnTo>
                  <a:lnTo>
                    <a:pt x="243" y="103"/>
                  </a:lnTo>
                  <a:lnTo>
                    <a:pt x="266" y="73"/>
                  </a:lnTo>
                  <a:lnTo>
                    <a:pt x="264" y="103"/>
                  </a:lnTo>
                  <a:lnTo>
                    <a:pt x="294" y="82"/>
                  </a:lnTo>
                  <a:lnTo>
                    <a:pt x="374" y="117"/>
                  </a:lnTo>
                  <a:lnTo>
                    <a:pt x="411" y="117"/>
                  </a:lnTo>
                  <a:lnTo>
                    <a:pt x="432" y="135"/>
                  </a:lnTo>
                  <a:lnTo>
                    <a:pt x="408" y="153"/>
                  </a:lnTo>
                  <a:lnTo>
                    <a:pt x="422" y="160"/>
                  </a:lnTo>
                  <a:lnTo>
                    <a:pt x="495" y="151"/>
                  </a:lnTo>
                  <a:lnTo>
                    <a:pt x="527" y="179"/>
                  </a:lnTo>
                  <a:lnTo>
                    <a:pt x="531" y="198"/>
                  </a:lnTo>
                  <a:lnTo>
                    <a:pt x="539" y="185"/>
                  </a:lnTo>
                  <a:lnTo>
                    <a:pt x="527" y="160"/>
                  </a:lnTo>
                  <a:lnTo>
                    <a:pt x="562" y="128"/>
                  </a:lnTo>
                  <a:lnTo>
                    <a:pt x="528" y="148"/>
                  </a:lnTo>
                  <a:lnTo>
                    <a:pt x="516" y="139"/>
                  </a:lnTo>
                  <a:lnTo>
                    <a:pt x="557" y="115"/>
                  </a:lnTo>
                  <a:lnTo>
                    <a:pt x="580" y="149"/>
                  </a:lnTo>
                  <a:lnTo>
                    <a:pt x="604" y="148"/>
                  </a:lnTo>
                  <a:lnTo>
                    <a:pt x="619" y="164"/>
                  </a:lnTo>
                  <a:lnTo>
                    <a:pt x="682" y="160"/>
                  </a:lnTo>
                  <a:lnTo>
                    <a:pt x="681" y="149"/>
                  </a:lnTo>
                  <a:lnTo>
                    <a:pt x="699" y="169"/>
                  </a:lnTo>
                  <a:lnTo>
                    <a:pt x="702" y="153"/>
                  </a:lnTo>
                  <a:lnTo>
                    <a:pt x="686" y="158"/>
                  </a:lnTo>
                  <a:lnTo>
                    <a:pt x="676" y="138"/>
                  </a:lnTo>
                  <a:lnTo>
                    <a:pt x="701" y="135"/>
                  </a:lnTo>
                  <a:lnTo>
                    <a:pt x="710" y="151"/>
                  </a:lnTo>
                  <a:lnTo>
                    <a:pt x="718" y="146"/>
                  </a:lnTo>
                  <a:lnTo>
                    <a:pt x="716" y="169"/>
                  </a:lnTo>
                  <a:lnTo>
                    <a:pt x="732" y="183"/>
                  </a:lnTo>
                  <a:lnTo>
                    <a:pt x="728" y="149"/>
                  </a:lnTo>
                  <a:lnTo>
                    <a:pt x="760" y="130"/>
                  </a:lnTo>
                  <a:lnTo>
                    <a:pt x="752" y="113"/>
                  </a:lnTo>
                  <a:lnTo>
                    <a:pt x="742" y="125"/>
                  </a:lnTo>
                  <a:lnTo>
                    <a:pt x="758" y="96"/>
                  </a:lnTo>
                  <a:lnTo>
                    <a:pt x="712" y="76"/>
                  </a:lnTo>
                  <a:lnTo>
                    <a:pt x="717" y="28"/>
                  </a:lnTo>
                  <a:lnTo>
                    <a:pt x="728" y="28"/>
                  </a:lnTo>
                  <a:lnTo>
                    <a:pt x="733" y="0"/>
                  </a:lnTo>
                  <a:lnTo>
                    <a:pt x="768" y="28"/>
                  </a:lnTo>
                  <a:lnTo>
                    <a:pt x="769" y="44"/>
                  </a:lnTo>
                  <a:lnTo>
                    <a:pt x="793" y="70"/>
                  </a:lnTo>
                  <a:lnTo>
                    <a:pt x="777" y="70"/>
                  </a:lnTo>
                  <a:lnTo>
                    <a:pt x="784" y="78"/>
                  </a:lnTo>
                  <a:lnTo>
                    <a:pt x="774" y="90"/>
                  </a:lnTo>
                  <a:lnTo>
                    <a:pt x="803" y="96"/>
                  </a:lnTo>
                  <a:lnTo>
                    <a:pt x="795" y="103"/>
                  </a:lnTo>
                  <a:lnTo>
                    <a:pt x="811" y="143"/>
                  </a:lnTo>
                  <a:lnTo>
                    <a:pt x="826" y="106"/>
                  </a:lnTo>
                  <a:lnTo>
                    <a:pt x="845" y="122"/>
                  </a:lnTo>
                  <a:lnTo>
                    <a:pt x="851" y="145"/>
                  </a:lnTo>
                  <a:lnTo>
                    <a:pt x="841" y="153"/>
                  </a:lnTo>
                  <a:lnTo>
                    <a:pt x="860" y="183"/>
                  </a:lnTo>
                  <a:lnTo>
                    <a:pt x="872" y="176"/>
                  </a:lnTo>
                  <a:lnTo>
                    <a:pt x="886" y="129"/>
                  </a:lnTo>
                  <a:lnTo>
                    <a:pt x="902" y="125"/>
                  </a:lnTo>
                  <a:lnTo>
                    <a:pt x="890" y="85"/>
                  </a:lnTo>
                  <a:lnTo>
                    <a:pt x="934" y="89"/>
                  </a:lnTo>
                  <a:lnTo>
                    <a:pt x="954" y="111"/>
                  </a:lnTo>
                  <a:lnTo>
                    <a:pt x="947" y="123"/>
                  </a:lnTo>
                  <a:lnTo>
                    <a:pt x="956" y="129"/>
                  </a:lnTo>
                  <a:lnTo>
                    <a:pt x="936" y="137"/>
                  </a:lnTo>
                  <a:lnTo>
                    <a:pt x="954" y="187"/>
                  </a:lnTo>
                  <a:lnTo>
                    <a:pt x="924" y="215"/>
                  </a:lnTo>
                  <a:lnTo>
                    <a:pt x="913" y="201"/>
                  </a:lnTo>
                  <a:lnTo>
                    <a:pt x="918" y="220"/>
                  </a:lnTo>
                  <a:lnTo>
                    <a:pt x="872" y="207"/>
                  </a:lnTo>
                  <a:lnTo>
                    <a:pt x="882" y="223"/>
                  </a:lnTo>
                  <a:lnTo>
                    <a:pt x="863" y="249"/>
                  </a:lnTo>
                  <a:lnTo>
                    <a:pt x="815" y="229"/>
                  </a:lnTo>
                  <a:lnTo>
                    <a:pt x="833" y="250"/>
                  </a:lnTo>
                  <a:lnTo>
                    <a:pt x="867" y="254"/>
                  </a:lnTo>
                  <a:lnTo>
                    <a:pt x="844" y="296"/>
                  </a:lnTo>
                  <a:lnTo>
                    <a:pt x="818" y="293"/>
                  </a:lnTo>
                  <a:lnTo>
                    <a:pt x="806" y="316"/>
                  </a:lnTo>
                  <a:lnTo>
                    <a:pt x="762" y="297"/>
                  </a:lnTo>
                  <a:lnTo>
                    <a:pt x="803" y="316"/>
                  </a:lnTo>
                  <a:lnTo>
                    <a:pt x="808" y="334"/>
                  </a:lnTo>
                  <a:lnTo>
                    <a:pt x="777" y="340"/>
                  </a:lnTo>
                  <a:lnTo>
                    <a:pt x="784" y="345"/>
                  </a:lnTo>
                  <a:lnTo>
                    <a:pt x="775" y="346"/>
                  </a:lnTo>
                  <a:lnTo>
                    <a:pt x="775" y="363"/>
                  </a:lnTo>
                  <a:lnTo>
                    <a:pt x="742" y="387"/>
                  </a:lnTo>
                  <a:lnTo>
                    <a:pt x="736" y="463"/>
                  </a:lnTo>
                  <a:lnTo>
                    <a:pt x="749" y="481"/>
                  </a:lnTo>
                  <a:lnTo>
                    <a:pt x="765" y="469"/>
                  </a:lnTo>
                  <a:lnTo>
                    <a:pt x="773" y="529"/>
                  </a:lnTo>
                  <a:lnTo>
                    <a:pt x="800" y="517"/>
                  </a:lnTo>
                  <a:lnTo>
                    <a:pt x="829" y="535"/>
                  </a:lnTo>
                  <a:lnTo>
                    <a:pt x="890" y="576"/>
                  </a:lnTo>
                  <a:lnTo>
                    <a:pt x="886" y="592"/>
                  </a:lnTo>
                  <a:lnTo>
                    <a:pt x="891" y="581"/>
                  </a:lnTo>
                  <a:lnTo>
                    <a:pt x="938" y="584"/>
                  </a:lnTo>
                  <a:lnTo>
                    <a:pt x="938" y="648"/>
                  </a:lnTo>
                  <a:lnTo>
                    <a:pt x="953" y="670"/>
                  </a:lnTo>
                  <a:lnTo>
                    <a:pt x="942" y="675"/>
                  </a:lnTo>
                  <a:lnTo>
                    <a:pt x="966" y="687"/>
                  </a:lnTo>
                  <a:lnTo>
                    <a:pt x="959" y="706"/>
                  </a:lnTo>
                  <a:lnTo>
                    <a:pt x="981" y="705"/>
                  </a:lnTo>
                  <a:lnTo>
                    <a:pt x="1011" y="671"/>
                  </a:lnTo>
                  <a:lnTo>
                    <a:pt x="998" y="663"/>
                  </a:lnTo>
                  <a:lnTo>
                    <a:pt x="981" y="603"/>
                  </a:lnTo>
                  <a:lnTo>
                    <a:pt x="1037" y="550"/>
                  </a:lnTo>
                  <a:lnTo>
                    <a:pt x="1029" y="550"/>
                  </a:lnTo>
                  <a:lnTo>
                    <a:pt x="1017" y="486"/>
                  </a:lnTo>
                  <a:lnTo>
                    <a:pt x="996" y="469"/>
                  </a:lnTo>
                  <a:lnTo>
                    <a:pt x="1023" y="444"/>
                  </a:lnTo>
                  <a:lnTo>
                    <a:pt x="1014" y="431"/>
                  </a:lnTo>
                  <a:lnTo>
                    <a:pt x="1018" y="408"/>
                  </a:lnTo>
                  <a:lnTo>
                    <a:pt x="1007" y="405"/>
                  </a:lnTo>
                  <a:lnTo>
                    <a:pt x="1018" y="381"/>
                  </a:lnTo>
                  <a:lnTo>
                    <a:pt x="1006" y="366"/>
                  </a:lnTo>
                  <a:lnTo>
                    <a:pt x="1012" y="347"/>
                  </a:lnTo>
                  <a:lnTo>
                    <a:pt x="1056" y="361"/>
                  </a:lnTo>
                  <a:lnTo>
                    <a:pt x="1075" y="349"/>
                  </a:lnTo>
                  <a:lnTo>
                    <a:pt x="1112" y="381"/>
                  </a:lnTo>
                  <a:lnTo>
                    <a:pt x="1112" y="395"/>
                  </a:lnTo>
                  <a:lnTo>
                    <a:pt x="1143" y="397"/>
                  </a:lnTo>
                  <a:lnTo>
                    <a:pt x="1146" y="429"/>
                  </a:lnTo>
                  <a:lnTo>
                    <a:pt x="1118" y="430"/>
                  </a:lnTo>
                  <a:lnTo>
                    <a:pt x="1142" y="436"/>
                  </a:lnTo>
                  <a:lnTo>
                    <a:pt x="1149" y="454"/>
                  </a:lnTo>
                  <a:lnTo>
                    <a:pt x="1125" y="481"/>
                  </a:lnTo>
                  <a:lnTo>
                    <a:pt x="1162" y="467"/>
                  </a:lnTo>
                  <a:lnTo>
                    <a:pt x="1164" y="492"/>
                  </a:lnTo>
                  <a:lnTo>
                    <a:pt x="1148" y="501"/>
                  </a:lnTo>
                  <a:lnTo>
                    <a:pt x="1170" y="478"/>
                  </a:lnTo>
                  <a:lnTo>
                    <a:pt x="1173" y="492"/>
                  </a:lnTo>
                  <a:lnTo>
                    <a:pt x="1195" y="469"/>
                  </a:lnTo>
                  <a:lnTo>
                    <a:pt x="1199" y="481"/>
                  </a:lnTo>
                  <a:lnTo>
                    <a:pt x="1214" y="449"/>
                  </a:lnTo>
                  <a:lnTo>
                    <a:pt x="1208" y="441"/>
                  </a:lnTo>
                  <a:lnTo>
                    <a:pt x="1226" y="423"/>
                  </a:lnTo>
                  <a:lnTo>
                    <a:pt x="1245" y="458"/>
                  </a:lnTo>
                  <a:lnTo>
                    <a:pt x="1227" y="465"/>
                  </a:lnTo>
                  <a:lnTo>
                    <a:pt x="1246" y="461"/>
                  </a:lnTo>
                  <a:lnTo>
                    <a:pt x="1252" y="476"/>
                  </a:lnTo>
                  <a:lnTo>
                    <a:pt x="1241" y="481"/>
                  </a:lnTo>
                  <a:lnTo>
                    <a:pt x="1256" y="483"/>
                  </a:lnTo>
                  <a:lnTo>
                    <a:pt x="1246" y="494"/>
                  </a:lnTo>
                  <a:lnTo>
                    <a:pt x="1256" y="492"/>
                  </a:lnTo>
                  <a:lnTo>
                    <a:pt x="1266" y="507"/>
                  </a:lnTo>
                  <a:lnTo>
                    <a:pt x="1260" y="514"/>
                  </a:lnTo>
                  <a:lnTo>
                    <a:pt x="1276" y="526"/>
                  </a:lnTo>
                  <a:lnTo>
                    <a:pt x="1250" y="540"/>
                  </a:lnTo>
                  <a:lnTo>
                    <a:pt x="1268" y="540"/>
                  </a:lnTo>
                  <a:lnTo>
                    <a:pt x="1265" y="553"/>
                  </a:lnTo>
                  <a:lnTo>
                    <a:pt x="1292" y="563"/>
                  </a:lnTo>
                  <a:lnTo>
                    <a:pt x="1301" y="592"/>
                  </a:lnTo>
                  <a:lnTo>
                    <a:pt x="1311" y="581"/>
                  </a:lnTo>
                  <a:lnTo>
                    <a:pt x="1339" y="602"/>
                  </a:lnTo>
                  <a:lnTo>
                    <a:pt x="1281" y="627"/>
                  </a:lnTo>
                  <a:lnTo>
                    <a:pt x="1292" y="641"/>
                  </a:lnTo>
                  <a:lnTo>
                    <a:pt x="1342" y="613"/>
                  </a:lnTo>
                  <a:lnTo>
                    <a:pt x="1342" y="636"/>
                  </a:lnTo>
                  <a:lnTo>
                    <a:pt x="1364" y="631"/>
                  </a:lnTo>
                  <a:lnTo>
                    <a:pt x="1367" y="643"/>
                  </a:lnTo>
                  <a:lnTo>
                    <a:pt x="1356" y="643"/>
                  </a:lnTo>
                  <a:lnTo>
                    <a:pt x="1367" y="672"/>
                  </a:lnTo>
                  <a:lnTo>
                    <a:pt x="1297" y="728"/>
                  </a:lnTo>
                  <a:lnTo>
                    <a:pt x="1197" y="728"/>
                  </a:lnTo>
                  <a:lnTo>
                    <a:pt x="1155" y="766"/>
                  </a:lnTo>
                  <a:lnTo>
                    <a:pt x="1121" y="824"/>
                  </a:lnTo>
                  <a:lnTo>
                    <a:pt x="1155" y="782"/>
                  </a:lnTo>
                  <a:lnTo>
                    <a:pt x="1208" y="755"/>
                  </a:lnTo>
                  <a:lnTo>
                    <a:pt x="1227" y="777"/>
                  </a:lnTo>
                  <a:lnTo>
                    <a:pt x="1193" y="790"/>
                  </a:lnTo>
                  <a:lnTo>
                    <a:pt x="1221" y="798"/>
                  </a:lnTo>
                  <a:lnTo>
                    <a:pt x="1214" y="816"/>
                  </a:lnTo>
                  <a:lnTo>
                    <a:pt x="1235" y="847"/>
                  </a:lnTo>
                  <a:lnTo>
                    <a:pt x="1278" y="859"/>
                  </a:lnTo>
                  <a:lnTo>
                    <a:pt x="1289" y="819"/>
                  </a:lnTo>
                  <a:lnTo>
                    <a:pt x="1289" y="844"/>
                  </a:lnTo>
                  <a:lnTo>
                    <a:pt x="1299" y="841"/>
                  </a:lnTo>
                  <a:lnTo>
                    <a:pt x="1280" y="866"/>
                  </a:lnTo>
                  <a:lnTo>
                    <a:pt x="1230" y="883"/>
                  </a:lnTo>
                  <a:lnTo>
                    <a:pt x="1212" y="914"/>
                  </a:lnTo>
                  <a:lnTo>
                    <a:pt x="1199" y="887"/>
                  </a:lnTo>
                  <a:lnTo>
                    <a:pt x="1246" y="863"/>
                  </a:lnTo>
                  <a:lnTo>
                    <a:pt x="1221" y="865"/>
                  </a:lnTo>
                  <a:lnTo>
                    <a:pt x="1226" y="847"/>
                  </a:lnTo>
                  <a:lnTo>
                    <a:pt x="1185" y="867"/>
                  </a:lnTo>
                  <a:lnTo>
                    <a:pt x="1173" y="855"/>
                  </a:lnTo>
                  <a:lnTo>
                    <a:pt x="1173" y="819"/>
                  </a:lnTo>
                  <a:lnTo>
                    <a:pt x="1146" y="807"/>
                  </a:lnTo>
                  <a:lnTo>
                    <a:pt x="1127" y="866"/>
                  </a:lnTo>
                  <a:lnTo>
                    <a:pt x="1045" y="887"/>
                  </a:lnTo>
                  <a:lnTo>
                    <a:pt x="989" y="909"/>
                  </a:lnTo>
                  <a:lnTo>
                    <a:pt x="980" y="919"/>
                  </a:lnTo>
                  <a:lnTo>
                    <a:pt x="992" y="922"/>
                  </a:lnTo>
                  <a:lnTo>
                    <a:pt x="995" y="930"/>
                  </a:lnTo>
                  <a:lnTo>
                    <a:pt x="928" y="955"/>
                  </a:lnTo>
                  <a:lnTo>
                    <a:pt x="931" y="943"/>
                  </a:lnTo>
                  <a:lnTo>
                    <a:pt x="936" y="936"/>
                  </a:lnTo>
                  <a:lnTo>
                    <a:pt x="938" y="925"/>
                  </a:lnTo>
                  <a:lnTo>
                    <a:pt x="948" y="917"/>
                  </a:lnTo>
                  <a:lnTo>
                    <a:pt x="950" y="866"/>
                  </a:lnTo>
                  <a:lnTo>
                    <a:pt x="962" y="883"/>
                  </a:lnTo>
                  <a:lnTo>
                    <a:pt x="982" y="877"/>
                  </a:lnTo>
                  <a:lnTo>
                    <a:pt x="965" y="847"/>
                  </a:lnTo>
                  <a:lnTo>
                    <a:pt x="906" y="832"/>
                  </a:lnTo>
                  <a:lnTo>
                    <a:pt x="903" y="832"/>
                  </a:lnTo>
                  <a:lnTo>
                    <a:pt x="897" y="792"/>
                  </a:lnTo>
                  <a:lnTo>
                    <a:pt x="886" y="794"/>
                  </a:lnTo>
                  <a:lnTo>
                    <a:pt x="875" y="771"/>
                  </a:lnTo>
                  <a:lnTo>
                    <a:pt x="863" y="769"/>
                  </a:lnTo>
                  <a:lnTo>
                    <a:pt x="863" y="785"/>
                  </a:lnTo>
                  <a:lnTo>
                    <a:pt x="847" y="763"/>
                  </a:lnTo>
                  <a:lnTo>
                    <a:pt x="820" y="792"/>
                  </a:lnTo>
                  <a:lnTo>
                    <a:pt x="744" y="771"/>
                  </a:lnTo>
                  <a:lnTo>
                    <a:pt x="733" y="751"/>
                  </a:lnTo>
                  <a:lnTo>
                    <a:pt x="733" y="764"/>
                  </a:lnTo>
                  <a:lnTo>
                    <a:pt x="293" y="764"/>
                  </a:lnTo>
                  <a:lnTo>
                    <a:pt x="286" y="743"/>
                  </a:lnTo>
                  <a:lnTo>
                    <a:pt x="262" y="736"/>
                  </a:lnTo>
                  <a:lnTo>
                    <a:pt x="263" y="722"/>
                  </a:lnTo>
                  <a:lnTo>
                    <a:pt x="214" y="703"/>
                  </a:lnTo>
                  <a:lnTo>
                    <a:pt x="220" y="693"/>
                  </a:lnTo>
                  <a:lnTo>
                    <a:pt x="209" y="667"/>
                  </a:lnTo>
                  <a:lnTo>
                    <a:pt x="196" y="663"/>
                  </a:lnTo>
                  <a:lnTo>
                    <a:pt x="169" y="606"/>
                  </a:lnTo>
                  <a:lnTo>
                    <a:pt x="174" y="587"/>
                  </a:lnTo>
                  <a:lnTo>
                    <a:pt x="175" y="556"/>
                  </a:lnTo>
                  <a:lnTo>
                    <a:pt x="145" y="540"/>
                  </a:lnTo>
                  <a:lnTo>
                    <a:pt x="89" y="438"/>
                  </a:lnTo>
                  <a:lnTo>
                    <a:pt x="56" y="466"/>
                  </a:lnTo>
                  <a:lnTo>
                    <a:pt x="48" y="452"/>
                  </a:lnTo>
                  <a:lnTo>
                    <a:pt x="46" y="451"/>
                  </a:lnTo>
                  <a:lnTo>
                    <a:pt x="30" y="423"/>
                  </a:lnTo>
                  <a:lnTo>
                    <a:pt x="0" y="423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Freeform 301"/>
            <p:cNvSpPr>
              <a:spLocks/>
            </p:cNvSpPr>
            <p:nvPr/>
          </p:nvSpPr>
          <p:spPr bwMode="auto">
            <a:xfrm>
              <a:off x="483" y="1888"/>
              <a:ext cx="84" cy="56"/>
            </a:xfrm>
            <a:custGeom>
              <a:avLst/>
              <a:gdLst>
                <a:gd name="T0" fmla="*/ 0 w 80"/>
                <a:gd name="T1" fmla="*/ 0 h 63"/>
                <a:gd name="T2" fmla="*/ 35 w 80"/>
                <a:gd name="T3" fmla="*/ 7 h 63"/>
                <a:gd name="T4" fmla="*/ 64 w 80"/>
                <a:gd name="T5" fmla="*/ 36 h 63"/>
                <a:gd name="T6" fmla="*/ 47 w 80"/>
                <a:gd name="T7" fmla="*/ 30 h 63"/>
                <a:gd name="T8" fmla="*/ 0 w 80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63"/>
                <a:gd name="T17" fmla="*/ 80 w 80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63">
                  <a:moveTo>
                    <a:pt x="0" y="0"/>
                  </a:moveTo>
                  <a:lnTo>
                    <a:pt x="43" y="12"/>
                  </a:lnTo>
                  <a:lnTo>
                    <a:pt x="79" y="62"/>
                  </a:lnTo>
                  <a:lnTo>
                    <a:pt x="58" y="51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Freeform 302"/>
            <p:cNvSpPr>
              <a:spLocks/>
            </p:cNvSpPr>
            <p:nvPr/>
          </p:nvSpPr>
          <p:spPr bwMode="auto">
            <a:xfrm>
              <a:off x="524" y="1155"/>
              <a:ext cx="176" cy="130"/>
            </a:xfrm>
            <a:custGeom>
              <a:avLst/>
              <a:gdLst>
                <a:gd name="T0" fmla="*/ 0 w 167"/>
                <a:gd name="T1" fmla="*/ 63 h 143"/>
                <a:gd name="T2" fmla="*/ 5 w 167"/>
                <a:gd name="T3" fmla="*/ 53 h 143"/>
                <a:gd name="T4" fmla="*/ 24 w 167"/>
                <a:gd name="T5" fmla="*/ 18 h 143"/>
                <a:gd name="T6" fmla="*/ 15 w 167"/>
                <a:gd name="T7" fmla="*/ 3 h 143"/>
                <a:gd name="T8" fmla="*/ 57 w 167"/>
                <a:gd name="T9" fmla="*/ 0 h 143"/>
                <a:gd name="T10" fmla="*/ 88 w 167"/>
                <a:gd name="T11" fmla="*/ 14 h 143"/>
                <a:gd name="T12" fmla="*/ 107 w 167"/>
                <a:gd name="T13" fmla="*/ 6 h 143"/>
                <a:gd name="T14" fmla="*/ 136 w 167"/>
                <a:gd name="T15" fmla="*/ 25 h 143"/>
                <a:gd name="T16" fmla="*/ 72 w 167"/>
                <a:gd name="T17" fmla="*/ 55 h 143"/>
                <a:gd name="T18" fmla="*/ 68 w 167"/>
                <a:gd name="T19" fmla="*/ 74 h 143"/>
                <a:gd name="T20" fmla="*/ 38 w 167"/>
                <a:gd name="T21" fmla="*/ 82 h 143"/>
                <a:gd name="T22" fmla="*/ 22 w 167"/>
                <a:gd name="T23" fmla="*/ 68 h 143"/>
                <a:gd name="T24" fmla="*/ 0 w 167"/>
                <a:gd name="T25" fmla="*/ 63 h 1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7"/>
                <a:gd name="T40" fmla="*/ 0 h 143"/>
                <a:gd name="T41" fmla="*/ 167 w 167"/>
                <a:gd name="T42" fmla="*/ 143 h 14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7" h="143">
                  <a:moveTo>
                    <a:pt x="0" y="109"/>
                  </a:moveTo>
                  <a:lnTo>
                    <a:pt x="7" y="90"/>
                  </a:lnTo>
                  <a:lnTo>
                    <a:pt x="29" y="30"/>
                  </a:lnTo>
                  <a:lnTo>
                    <a:pt x="19" y="5"/>
                  </a:lnTo>
                  <a:lnTo>
                    <a:pt x="70" y="0"/>
                  </a:lnTo>
                  <a:lnTo>
                    <a:pt x="107" y="23"/>
                  </a:lnTo>
                  <a:lnTo>
                    <a:pt x="130" y="10"/>
                  </a:lnTo>
                  <a:lnTo>
                    <a:pt x="166" y="43"/>
                  </a:lnTo>
                  <a:lnTo>
                    <a:pt x="89" y="95"/>
                  </a:lnTo>
                  <a:lnTo>
                    <a:pt x="83" y="127"/>
                  </a:lnTo>
                  <a:lnTo>
                    <a:pt x="46" y="142"/>
                  </a:lnTo>
                  <a:lnTo>
                    <a:pt x="27" y="117"/>
                  </a:lnTo>
                  <a:lnTo>
                    <a:pt x="0" y="109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Freeform 303"/>
            <p:cNvSpPr>
              <a:spLocks/>
            </p:cNvSpPr>
            <p:nvPr/>
          </p:nvSpPr>
          <p:spPr bwMode="auto">
            <a:xfrm>
              <a:off x="574" y="1037"/>
              <a:ext cx="125" cy="72"/>
            </a:xfrm>
            <a:custGeom>
              <a:avLst/>
              <a:gdLst>
                <a:gd name="T0" fmla="*/ 0 w 119"/>
                <a:gd name="T1" fmla="*/ 35 h 81"/>
                <a:gd name="T2" fmla="*/ 21 w 119"/>
                <a:gd name="T3" fmla="*/ 41 h 81"/>
                <a:gd name="T4" fmla="*/ 27 w 119"/>
                <a:gd name="T5" fmla="*/ 34 h 81"/>
                <a:gd name="T6" fmla="*/ 31 w 119"/>
                <a:gd name="T7" fmla="*/ 45 h 81"/>
                <a:gd name="T8" fmla="*/ 42 w 119"/>
                <a:gd name="T9" fmla="*/ 40 h 81"/>
                <a:gd name="T10" fmla="*/ 41 w 119"/>
                <a:gd name="T11" fmla="*/ 29 h 81"/>
                <a:gd name="T12" fmla="*/ 51 w 119"/>
                <a:gd name="T13" fmla="*/ 35 h 81"/>
                <a:gd name="T14" fmla="*/ 56 w 119"/>
                <a:gd name="T15" fmla="*/ 20 h 81"/>
                <a:gd name="T16" fmla="*/ 65 w 119"/>
                <a:gd name="T17" fmla="*/ 18 h 81"/>
                <a:gd name="T18" fmla="*/ 68 w 119"/>
                <a:gd name="T19" fmla="*/ 33 h 81"/>
                <a:gd name="T20" fmla="*/ 89 w 119"/>
                <a:gd name="T21" fmla="*/ 22 h 81"/>
                <a:gd name="T22" fmla="*/ 83 w 119"/>
                <a:gd name="T23" fmla="*/ 9 h 81"/>
                <a:gd name="T24" fmla="*/ 95 w 119"/>
                <a:gd name="T25" fmla="*/ 6 h 81"/>
                <a:gd name="T26" fmla="*/ 82 w 119"/>
                <a:gd name="T27" fmla="*/ 0 h 81"/>
                <a:gd name="T28" fmla="*/ 47 w 119"/>
                <a:gd name="T29" fmla="*/ 6 h 81"/>
                <a:gd name="T30" fmla="*/ 0 w 119"/>
                <a:gd name="T31" fmla="*/ 35 h 8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9"/>
                <a:gd name="T49" fmla="*/ 0 h 81"/>
                <a:gd name="T50" fmla="*/ 119 w 119"/>
                <a:gd name="T51" fmla="*/ 81 h 8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9" h="81">
                  <a:moveTo>
                    <a:pt x="0" y="61"/>
                  </a:moveTo>
                  <a:lnTo>
                    <a:pt x="26" y="73"/>
                  </a:lnTo>
                  <a:lnTo>
                    <a:pt x="33" y="60"/>
                  </a:lnTo>
                  <a:lnTo>
                    <a:pt x="39" y="80"/>
                  </a:lnTo>
                  <a:lnTo>
                    <a:pt x="52" y="71"/>
                  </a:lnTo>
                  <a:lnTo>
                    <a:pt x="51" y="52"/>
                  </a:lnTo>
                  <a:lnTo>
                    <a:pt x="63" y="63"/>
                  </a:lnTo>
                  <a:lnTo>
                    <a:pt x="69" y="35"/>
                  </a:lnTo>
                  <a:lnTo>
                    <a:pt x="80" y="32"/>
                  </a:lnTo>
                  <a:lnTo>
                    <a:pt x="84" y="58"/>
                  </a:lnTo>
                  <a:lnTo>
                    <a:pt x="110" y="39"/>
                  </a:lnTo>
                  <a:lnTo>
                    <a:pt x="102" y="16"/>
                  </a:lnTo>
                  <a:lnTo>
                    <a:pt x="118" y="11"/>
                  </a:lnTo>
                  <a:lnTo>
                    <a:pt x="101" y="0"/>
                  </a:lnTo>
                  <a:lnTo>
                    <a:pt x="58" y="11"/>
                  </a:lnTo>
                  <a:lnTo>
                    <a:pt x="0" y="61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Freeform 304"/>
            <p:cNvSpPr>
              <a:spLocks/>
            </p:cNvSpPr>
            <p:nvPr/>
          </p:nvSpPr>
          <p:spPr bwMode="auto">
            <a:xfrm>
              <a:off x="640" y="1201"/>
              <a:ext cx="306" cy="172"/>
            </a:xfrm>
            <a:custGeom>
              <a:avLst/>
              <a:gdLst>
                <a:gd name="T0" fmla="*/ 0 w 288"/>
                <a:gd name="T1" fmla="*/ 36 h 194"/>
                <a:gd name="T2" fmla="*/ 11 w 288"/>
                <a:gd name="T3" fmla="*/ 27 h 194"/>
                <a:gd name="T4" fmla="*/ 5 w 288"/>
                <a:gd name="T5" fmla="*/ 23 h 194"/>
                <a:gd name="T6" fmla="*/ 34 w 288"/>
                <a:gd name="T7" fmla="*/ 6 h 194"/>
                <a:gd name="T8" fmla="*/ 58 w 288"/>
                <a:gd name="T9" fmla="*/ 0 h 194"/>
                <a:gd name="T10" fmla="*/ 66 w 288"/>
                <a:gd name="T11" fmla="*/ 11 h 194"/>
                <a:gd name="T12" fmla="*/ 57 w 288"/>
                <a:gd name="T13" fmla="*/ 17 h 194"/>
                <a:gd name="T14" fmla="*/ 78 w 288"/>
                <a:gd name="T15" fmla="*/ 8 h 194"/>
                <a:gd name="T16" fmla="*/ 101 w 288"/>
                <a:gd name="T17" fmla="*/ 17 h 194"/>
                <a:gd name="T18" fmla="*/ 94 w 288"/>
                <a:gd name="T19" fmla="*/ 24 h 194"/>
                <a:gd name="T20" fmla="*/ 120 w 288"/>
                <a:gd name="T21" fmla="*/ 18 h 194"/>
                <a:gd name="T22" fmla="*/ 113 w 288"/>
                <a:gd name="T23" fmla="*/ 9 h 194"/>
                <a:gd name="T24" fmla="*/ 124 w 288"/>
                <a:gd name="T25" fmla="*/ 11 h 194"/>
                <a:gd name="T26" fmla="*/ 145 w 288"/>
                <a:gd name="T27" fmla="*/ 41 h 194"/>
                <a:gd name="T28" fmla="*/ 152 w 288"/>
                <a:gd name="T29" fmla="*/ 33 h 194"/>
                <a:gd name="T30" fmla="*/ 144 w 288"/>
                <a:gd name="T31" fmla="*/ 2 h 194"/>
                <a:gd name="T32" fmla="*/ 161 w 288"/>
                <a:gd name="T33" fmla="*/ 2 h 194"/>
                <a:gd name="T34" fmla="*/ 180 w 288"/>
                <a:gd name="T35" fmla="*/ 12 h 194"/>
                <a:gd name="T36" fmla="*/ 190 w 288"/>
                <a:gd name="T37" fmla="*/ 53 h 194"/>
                <a:gd name="T38" fmla="*/ 237 w 288"/>
                <a:gd name="T39" fmla="*/ 74 h 194"/>
                <a:gd name="T40" fmla="*/ 237 w 288"/>
                <a:gd name="T41" fmla="*/ 84 h 194"/>
                <a:gd name="T42" fmla="*/ 225 w 288"/>
                <a:gd name="T43" fmla="*/ 80 h 194"/>
                <a:gd name="T44" fmla="*/ 211 w 288"/>
                <a:gd name="T45" fmla="*/ 86 h 194"/>
                <a:gd name="T46" fmla="*/ 231 w 288"/>
                <a:gd name="T47" fmla="*/ 95 h 194"/>
                <a:gd name="T48" fmla="*/ 213 w 288"/>
                <a:gd name="T49" fmla="*/ 105 h 194"/>
                <a:gd name="T50" fmla="*/ 182 w 288"/>
                <a:gd name="T51" fmla="*/ 101 h 194"/>
                <a:gd name="T52" fmla="*/ 164 w 288"/>
                <a:gd name="T53" fmla="*/ 89 h 194"/>
                <a:gd name="T54" fmla="*/ 125 w 288"/>
                <a:gd name="T55" fmla="*/ 108 h 194"/>
                <a:gd name="T56" fmla="*/ 76 w 288"/>
                <a:gd name="T57" fmla="*/ 111 h 194"/>
                <a:gd name="T58" fmla="*/ 66 w 288"/>
                <a:gd name="T59" fmla="*/ 94 h 194"/>
                <a:gd name="T60" fmla="*/ 39 w 288"/>
                <a:gd name="T61" fmla="*/ 92 h 194"/>
                <a:gd name="T62" fmla="*/ 21 w 288"/>
                <a:gd name="T63" fmla="*/ 77 h 194"/>
                <a:gd name="T64" fmla="*/ 90 w 288"/>
                <a:gd name="T65" fmla="*/ 68 h 194"/>
                <a:gd name="T66" fmla="*/ 18 w 288"/>
                <a:gd name="T67" fmla="*/ 63 h 194"/>
                <a:gd name="T68" fmla="*/ 8 w 288"/>
                <a:gd name="T69" fmla="*/ 54 h 194"/>
                <a:gd name="T70" fmla="*/ 45 w 288"/>
                <a:gd name="T71" fmla="*/ 44 h 194"/>
                <a:gd name="T72" fmla="*/ 11 w 288"/>
                <a:gd name="T73" fmla="*/ 45 h 194"/>
                <a:gd name="T74" fmla="*/ 14 w 288"/>
                <a:gd name="T75" fmla="*/ 41 h 194"/>
                <a:gd name="T76" fmla="*/ 0 w 288"/>
                <a:gd name="T77" fmla="*/ 36 h 19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88"/>
                <a:gd name="T118" fmla="*/ 0 h 194"/>
                <a:gd name="T119" fmla="*/ 288 w 288"/>
                <a:gd name="T120" fmla="*/ 194 h 19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88" h="194">
                  <a:moveTo>
                    <a:pt x="0" y="63"/>
                  </a:moveTo>
                  <a:lnTo>
                    <a:pt x="13" y="46"/>
                  </a:lnTo>
                  <a:lnTo>
                    <a:pt x="6" y="39"/>
                  </a:lnTo>
                  <a:lnTo>
                    <a:pt x="41" y="10"/>
                  </a:lnTo>
                  <a:lnTo>
                    <a:pt x="70" y="0"/>
                  </a:lnTo>
                  <a:lnTo>
                    <a:pt x="79" y="19"/>
                  </a:lnTo>
                  <a:lnTo>
                    <a:pt x="69" y="31"/>
                  </a:lnTo>
                  <a:lnTo>
                    <a:pt x="94" y="15"/>
                  </a:lnTo>
                  <a:lnTo>
                    <a:pt x="122" y="29"/>
                  </a:lnTo>
                  <a:lnTo>
                    <a:pt x="113" y="42"/>
                  </a:lnTo>
                  <a:lnTo>
                    <a:pt x="145" y="32"/>
                  </a:lnTo>
                  <a:lnTo>
                    <a:pt x="136" y="16"/>
                  </a:lnTo>
                  <a:lnTo>
                    <a:pt x="149" y="18"/>
                  </a:lnTo>
                  <a:lnTo>
                    <a:pt x="175" y="71"/>
                  </a:lnTo>
                  <a:lnTo>
                    <a:pt x="184" y="58"/>
                  </a:lnTo>
                  <a:lnTo>
                    <a:pt x="174" y="2"/>
                  </a:lnTo>
                  <a:lnTo>
                    <a:pt x="195" y="3"/>
                  </a:lnTo>
                  <a:lnTo>
                    <a:pt x="218" y="21"/>
                  </a:lnTo>
                  <a:lnTo>
                    <a:pt x="230" y="93"/>
                  </a:lnTo>
                  <a:lnTo>
                    <a:pt x="287" y="128"/>
                  </a:lnTo>
                  <a:lnTo>
                    <a:pt x="287" y="147"/>
                  </a:lnTo>
                  <a:lnTo>
                    <a:pt x="272" y="138"/>
                  </a:lnTo>
                  <a:lnTo>
                    <a:pt x="255" y="151"/>
                  </a:lnTo>
                  <a:lnTo>
                    <a:pt x="279" y="166"/>
                  </a:lnTo>
                  <a:lnTo>
                    <a:pt x="257" y="183"/>
                  </a:lnTo>
                  <a:lnTo>
                    <a:pt x="220" y="175"/>
                  </a:lnTo>
                  <a:lnTo>
                    <a:pt x="198" y="154"/>
                  </a:lnTo>
                  <a:lnTo>
                    <a:pt x="151" y="187"/>
                  </a:lnTo>
                  <a:lnTo>
                    <a:pt x="91" y="193"/>
                  </a:lnTo>
                  <a:lnTo>
                    <a:pt x="79" y="163"/>
                  </a:lnTo>
                  <a:lnTo>
                    <a:pt x="47" y="161"/>
                  </a:lnTo>
                  <a:lnTo>
                    <a:pt x="25" y="135"/>
                  </a:lnTo>
                  <a:lnTo>
                    <a:pt x="109" y="119"/>
                  </a:lnTo>
                  <a:lnTo>
                    <a:pt x="22" y="110"/>
                  </a:lnTo>
                  <a:lnTo>
                    <a:pt x="10" y="94"/>
                  </a:lnTo>
                  <a:lnTo>
                    <a:pt x="55" y="76"/>
                  </a:lnTo>
                  <a:lnTo>
                    <a:pt x="13" y="78"/>
                  </a:lnTo>
                  <a:lnTo>
                    <a:pt x="17" y="71"/>
                  </a:lnTo>
                  <a:lnTo>
                    <a:pt x="0" y="63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Freeform 305"/>
            <p:cNvSpPr>
              <a:spLocks/>
            </p:cNvSpPr>
            <p:nvPr/>
          </p:nvSpPr>
          <p:spPr bwMode="auto">
            <a:xfrm>
              <a:off x="662" y="1064"/>
              <a:ext cx="207" cy="89"/>
            </a:xfrm>
            <a:custGeom>
              <a:avLst/>
              <a:gdLst>
                <a:gd name="T0" fmla="*/ 0 w 198"/>
                <a:gd name="T1" fmla="*/ 39 h 109"/>
                <a:gd name="T2" fmla="*/ 6 w 198"/>
                <a:gd name="T3" fmla="*/ 35 h 109"/>
                <a:gd name="T4" fmla="*/ 33 w 198"/>
                <a:gd name="T5" fmla="*/ 29 h 109"/>
                <a:gd name="T6" fmla="*/ 6 w 198"/>
                <a:gd name="T7" fmla="*/ 31 h 109"/>
                <a:gd name="T8" fmla="*/ 38 w 198"/>
                <a:gd name="T9" fmla="*/ 25 h 109"/>
                <a:gd name="T10" fmla="*/ 13 w 198"/>
                <a:gd name="T11" fmla="*/ 25 h 109"/>
                <a:gd name="T12" fmla="*/ 14 w 198"/>
                <a:gd name="T13" fmla="*/ 17 h 109"/>
                <a:gd name="T14" fmla="*/ 39 w 198"/>
                <a:gd name="T15" fmla="*/ 17 h 109"/>
                <a:gd name="T16" fmla="*/ 22 w 198"/>
                <a:gd name="T17" fmla="*/ 16 h 109"/>
                <a:gd name="T18" fmla="*/ 35 w 198"/>
                <a:gd name="T19" fmla="*/ 9 h 109"/>
                <a:gd name="T20" fmla="*/ 68 w 198"/>
                <a:gd name="T21" fmla="*/ 17 h 109"/>
                <a:gd name="T22" fmla="*/ 83 w 198"/>
                <a:gd name="T23" fmla="*/ 33 h 109"/>
                <a:gd name="T24" fmla="*/ 115 w 198"/>
                <a:gd name="T25" fmla="*/ 33 h 109"/>
                <a:gd name="T26" fmla="*/ 102 w 198"/>
                <a:gd name="T27" fmla="*/ 25 h 109"/>
                <a:gd name="T28" fmla="*/ 109 w 198"/>
                <a:gd name="T29" fmla="*/ 19 h 109"/>
                <a:gd name="T30" fmla="*/ 95 w 198"/>
                <a:gd name="T31" fmla="*/ 11 h 109"/>
                <a:gd name="T32" fmla="*/ 117 w 198"/>
                <a:gd name="T33" fmla="*/ 0 h 109"/>
                <a:gd name="T34" fmla="*/ 126 w 198"/>
                <a:gd name="T35" fmla="*/ 13 h 109"/>
                <a:gd name="T36" fmla="*/ 120 w 198"/>
                <a:gd name="T37" fmla="*/ 20 h 109"/>
                <a:gd name="T38" fmla="*/ 132 w 198"/>
                <a:gd name="T39" fmla="*/ 22 h 109"/>
                <a:gd name="T40" fmla="*/ 127 w 198"/>
                <a:gd name="T41" fmla="*/ 29 h 109"/>
                <a:gd name="T42" fmla="*/ 142 w 198"/>
                <a:gd name="T43" fmla="*/ 30 h 109"/>
                <a:gd name="T44" fmla="*/ 150 w 198"/>
                <a:gd name="T45" fmla="*/ 21 h 109"/>
                <a:gd name="T46" fmla="*/ 161 w 198"/>
                <a:gd name="T47" fmla="*/ 31 h 109"/>
                <a:gd name="T48" fmla="*/ 152 w 198"/>
                <a:gd name="T49" fmla="*/ 44 h 109"/>
                <a:gd name="T50" fmla="*/ 118 w 198"/>
                <a:gd name="T51" fmla="*/ 44 h 109"/>
                <a:gd name="T52" fmla="*/ 64 w 198"/>
                <a:gd name="T53" fmla="*/ 61 h 109"/>
                <a:gd name="T54" fmla="*/ 43 w 198"/>
                <a:gd name="T55" fmla="*/ 53 h 109"/>
                <a:gd name="T56" fmla="*/ 89 w 198"/>
                <a:gd name="T57" fmla="*/ 38 h 109"/>
                <a:gd name="T58" fmla="*/ 50 w 198"/>
                <a:gd name="T59" fmla="*/ 47 h 109"/>
                <a:gd name="T60" fmla="*/ 56 w 198"/>
                <a:gd name="T61" fmla="*/ 35 h 109"/>
                <a:gd name="T62" fmla="*/ 37 w 198"/>
                <a:gd name="T63" fmla="*/ 47 h 109"/>
                <a:gd name="T64" fmla="*/ 14 w 198"/>
                <a:gd name="T65" fmla="*/ 44 h 109"/>
                <a:gd name="T66" fmla="*/ 0 w 198"/>
                <a:gd name="T67" fmla="*/ 39 h 10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98"/>
                <a:gd name="T103" fmla="*/ 0 h 109"/>
                <a:gd name="T104" fmla="*/ 198 w 198"/>
                <a:gd name="T105" fmla="*/ 109 h 10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98" h="109">
                  <a:moveTo>
                    <a:pt x="0" y="69"/>
                  </a:moveTo>
                  <a:lnTo>
                    <a:pt x="8" y="62"/>
                  </a:lnTo>
                  <a:lnTo>
                    <a:pt x="41" y="52"/>
                  </a:lnTo>
                  <a:lnTo>
                    <a:pt x="8" y="54"/>
                  </a:lnTo>
                  <a:lnTo>
                    <a:pt x="47" y="44"/>
                  </a:lnTo>
                  <a:lnTo>
                    <a:pt x="16" y="44"/>
                  </a:lnTo>
                  <a:lnTo>
                    <a:pt x="18" y="31"/>
                  </a:lnTo>
                  <a:lnTo>
                    <a:pt x="48" y="31"/>
                  </a:lnTo>
                  <a:lnTo>
                    <a:pt x="27" y="28"/>
                  </a:lnTo>
                  <a:lnTo>
                    <a:pt x="43" y="16"/>
                  </a:lnTo>
                  <a:lnTo>
                    <a:pt x="83" y="31"/>
                  </a:lnTo>
                  <a:lnTo>
                    <a:pt x="102" y="58"/>
                  </a:lnTo>
                  <a:lnTo>
                    <a:pt x="140" y="59"/>
                  </a:lnTo>
                  <a:lnTo>
                    <a:pt x="125" y="44"/>
                  </a:lnTo>
                  <a:lnTo>
                    <a:pt x="134" y="33"/>
                  </a:lnTo>
                  <a:lnTo>
                    <a:pt x="116" y="19"/>
                  </a:lnTo>
                  <a:lnTo>
                    <a:pt x="143" y="0"/>
                  </a:lnTo>
                  <a:lnTo>
                    <a:pt x="154" y="22"/>
                  </a:lnTo>
                  <a:lnTo>
                    <a:pt x="147" y="35"/>
                  </a:lnTo>
                  <a:lnTo>
                    <a:pt x="161" y="38"/>
                  </a:lnTo>
                  <a:lnTo>
                    <a:pt x="155" y="50"/>
                  </a:lnTo>
                  <a:lnTo>
                    <a:pt x="174" y="53"/>
                  </a:lnTo>
                  <a:lnTo>
                    <a:pt x="184" y="37"/>
                  </a:lnTo>
                  <a:lnTo>
                    <a:pt x="197" y="55"/>
                  </a:lnTo>
                  <a:lnTo>
                    <a:pt x="186" y="79"/>
                  </a:lnTo>
                  <a:lnTo>
                    <a:pt x="144" y="78"/>
                  </a:lnTo>
                  <a:lnTo>
                    <a:pt x="79" y="108"/>
                  </a:lnTo>
                  <a:lnTo>
                    <a:pt x="53" y="93"/>
                  </a:lnTo>
                  <a:lnTo>
                    <a:pt x="108" y="68"/>
                  </a:lnTo>
                  <a:lnTo>
                    <a:pt x="61" y="82"/>
                  </a:lnTo>
                  <a:lnTo>
                    <a:pt x="69" y="63"/>
                  </a:lnTo>
                  <a:lnTo>
                    <a:pt x="45" y="83"/>
                  </a:lnTo>
                  <a:lnTo>
                    <a:pt x="18" y="78"/>
                  </a:lnTo>
                  <a:lnTo>
                    <a:pt x="0" y="69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Freeform 306"/>
            <p:cNvSpPr>
              <a:spLocks/>
            </p:cNvSpPr>
            <p:nvPr/>
          </p:nvSpPr>
          <p:spPr bwMode="auto">
            <a:xfrm>
              <a:off x="870" y="965"/>
              <a:ext cx="109" cy="59"/>
            </a:xfrm>
            <a:custGeom>
              <a:avLst/>
              <a:gdLst>
                <a:gd name="T0" fmla="*/ 0 w 102"/>
                <a:gd name="T1" fmla="*/ 0 h 67"/>
                <a:gd name="T2" fmla="*/ 6 w 102"/>
                <a:gd name="T3" fmla="*/ 14 h 67"/>
                <a:gd name="T4" fmla="*/ 27 w 102"/>
                <a:gd name="T5" fmla="*/ 14 h 67"/>
                <a:gd name="T6" fmla="*/ 21 w 102"/>
                <a:gd name="T7" fmla="*/ 16 h 67"/>
                <a:gd name="T8" fmla="*/ 26 w 102"/>
                <a:gd name="T9" fmla="*/ 21 h 67"/>
                <a:gd name="T10" fmla="*/ 7 w 102"/>
                <a:gd name="T11" fmla="*/ 23 h 67"/>
                <a:gd name="T12" fmla="*/ 37 w 102"/>
                <a:gd name="T13" fmla="*/ 28 h 67"/>
                <a:gd name="T14" fmla="*/ 84 w 102"/>
                <a:gd name="T15" fmla="*/ 38 h 67"/>
                <a:gd name="T16" fmla="*/ 78 w 102"/>
                <a:gd name="T17" fmla="*/ 16 h 67"/>
                <a:gd name="T18" fmla="*/ 43 w 102"/>
                <a:gd name="T19" fmla="*/ 3 h 67"/>
                <a:gd name="T20" fmla="*/ 33 w 102"/>
                <a:gd name="T21" fmla="*/ 8 h 67"/>
                <a:gd name="T22" fmla="*/ 29 w 102"/>
                <a:gd name="T23" fmla="*/ 0 h 67"/>
                <a:gd name="T24" fmla="*/ 0 w 102"/>
                <a:gd name="T25" fmla="*/ 0 h 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2"/>
                <a:gd name="T40" fmla="*/ 0 h 67"/>
                <a:gd name="T41" fmla="*/ 102 w 102"/>
                <a:gd name="T42" fmla="*/ 67 h 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2" h="67">
                  <a:moveTo>
                    <a:pt x="0" y="0"/>
                  </a:moveTo>
                  <a:lnTo>
                    <a:pt x="8" y="23"/>
                  </a:lnTo>
                  <a:lnTo>
                    <a:pt x="33" y="23"/>
                  </a:lnTo>
                  <a:lnTo>
                    <a:pt x="25" y="28"/>
                  </a:lnTo>
                  <a:lnTo>
                    <a:pt x="31" y="36"/>
                  </a:lnTo>
                  <a:lnTo>
                    <a:pt x="9" y="40"/>
                  </a:lnTo>
                  <a:lnTo>
                    <a:pt x="45" y="49"/>
                  </a:lnTo>
                  <a:lnTo>
                    <a:pt x="101" y="66"/>
                  </a:lnTo>
                  <a:lnTo>
                    <a:pt x="93" y="28"/>
                  </a:lnTo>
                  <a:lnTo>
                    <a:pt x="52" y="5"/>
                  </a:lnTo>
                  <a:lnTo>
                    <a:pt x="39" y="14"/>
                  </a:lnTo>
                  <a:lnTo>
                    <a:pt x="35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Freeform 307"/>
            <p:cNvSpPr>
              <a:spLocks/>
            </p:cNvSpPr>
            <p:nvPr/>
          </p:nvSpPr>
          <p:spPr bwMode="auto">
            <a:xfrm>
              <a:off x="919" y="1076"/>
              <a:ext cx="87" cy="62"/>
            </a:xfrm>
            <a:custGeom>
              <a:avLst/>
              <a:gdLst>
                <a:gd name="T0" fmla="*/ 0 w 83"/>
                <a:gd name="T1" fmla="*/ 27 h 69"/>
                <a:gd name="T2" fmla="*/ 7 w 83"/>
                <a:gd name="T3" fmla="*/ 18 h 69"/>
                <a:gd name="T4" fmla="*/ 20 w 83"/>
                <a:gd name="T5" fmla="*/ 19 h 69"/>
                <a:gd name="T6" fmla="*/ 5 w 83"/>
                <a:gd name="T7" fmla="*/ 9 h 69"/>
                <a:gd name="T8" fmla="*/ 7 w 83"/>
                <a:gd name="T9" fmla="*/ 3 h 69"/>
                <a:gd name="T10" fmla="*/ 35 w 83"/>
                <a:gd name="T11" fmla="*/ 16 h 69"/>
                <a:gd name="T12" fmla="*/ 19 w 83"/>
                <a:gd name="T13" fmla="*/ 2 h 69"/>
                <a:gd name="T14" fmla="*/ 60 w 83"/>
                <a:gd name="T15" fmla="*/ 0 h 69"/>
                <a:gd name="T16" fmla="*/ 67 w 83"/>
                <a:gd name="T17" fmla="*/ 29 h 69"/>
                <a:gd name="T18" fmla="*/ 57 w 83"/>
                <a:gd name="T19" fmla="*/ 25 h 69"/>
                <a:gd name="T20" fmla="*/ 57 w 83"/>
                <a:gd name="T21" fmla="*/ 40 h 69"/>
                <a:gd name="T22" fmla="*/ 25 w 83"/>
                <a:gd name="T23" fmla="*/ 38 h 69"/>
                <a:gd name="T24" fmla="*/ 32 w 83"/>
                <a:gd name="T25" fmla="*/ 35 h 69"/>
                <a:gd name="T26" fmla="*/ 23 w 83"/>
                <a:gd name="T27" fmla="*/ 29 h 69"/>
                <a:gd name="T28" fmla="*/ 47 w 83"/>
                <a:gd name="T29" fmla="*/ 22 h 69"/>
                <a:gd name="T30" fmla="*/ 0 w 83"/>
                <a:gd name="T31" fmla="*/ 27 h 6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3"/>
                <a:gd name="T49" fmla="*/ 0 h 69"/>
                <a:gd name="T50" fmla="*/ 83 w 83"/>
                <a:gd name="T51" fmla="*/ 69 h 6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3" h="69">
                  <a:moveTo>
                    <a:pt x="0" y="45"/>
                  </a:moveTo>
                  <a:lnTo>
                    <a:pt x="9" y="30"/>
                  </a:lnTo>
                  <a:lnTo>
                    <a:pt x="24" y="32"/>
                  </a:lnTo>
                  <a:lnTo>
                    <a:pt x="5" y="16"/>
                  </a:lnTo>
                  <a:lnTo>
                    <a:pt x="9" y="5"/>
                  </a:lnTo>
                  <a:lnTo>
                    <a:pt x="43" y="27"/>
                  </a:lnTo>
                  <a:lnTo>
                    <a:pt x="23" y="3"/>
                  </a:lnTo>
                  <a:lnTo>
                    <a:pt x="73" y="0"/>
                  </a:lnTo>
                  <a:lnTo>
                    <a:pt x="82" y="50"/>
                  </a:lnTo>
                  <a:lnTo>
                    <a:pt x="70" y="42"/>
                  </a:lnTo>
                  <a:lnTo>
                    <a:pt x="70" y="68"/>
                  </a:lnTo>
                  <a:lnTo>
                    <a:pt x="31" y="65"/>
                  </a:lnTo>
                  <a:lnTo>
                    <a:pt x="39" y="58"/>
                  </a:lnTo>
                  <a:lnTo>
                    <a:pt x="28" y="49"/>
                  </a:lnTo>
                  <a:lnTo>
                    <a:pt x="57" y="36"/>
                  </a:lnTo>
                  <a:lnTo>
                    <a:pt x="0" y="45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Freeform 308"/>
            <p:cNvSpPr>
              <a:spLocks/>
            </p:cNvSpPr>
            <p:nvPr/>
          </p:nvSpPr>
          <p:spPr bwMode="auto">
            <a:xfrm>
              <a:off x="921" y="1181"/>
              <a:ext cx="102" cy="95"/>
            </a:xfrm>
            <a:custGeom>
              <a:avLst/>
              <a:gdLst>
                <a:gd name="T0" fmla="*/ 0 w 96"/>
                <a:gd name="T1" fmla="*/ 31 h 108"/>
                <a:gd name="T2" fmla="*/ 4 w 96"/>
                <a:gd name="T3" fmla="*/ 23 h 108"/>
                <a:gd name="T4" fmla="*/ 31 w 96"/>
                <a:gd name="T5" fmla="*/ 28 h 108"/>
                <a:gd name="T6" fmla="*/ 26 w 96"/>
                <a:gd name="T7" fmla="*/ 17 h 108"/>
                <a:gd name="T8" fmla="*/ 34 w 96"/>
                <a:gd name="T9" fmla="*/ 18 h 108"/>
                <a:gd name="T10" fmla="*/ 15 w 96"/>
                <a:gd name="T11" fmla="*/ 14 h 108"/>
                <a:gd name="T12" fmla="*/ 24 w 96"/>
                <a:gd name="T13" fmla="*/ 11 h 108"/>
                <a:gd name="T14" fmla="*/ 15 w 96"/>
                <a:gd name="T15" fmla="*/ 5 h 108"/>
                <a:gd name="T16" fmla="*/ 66 w 96"/>
                <a:gd name="T17" fmla="*/ 0 h 108"/>
                <a:gd name="T18" fmla="*/ 68 w 96"/>
                <a:gd name="T19" fmla="*/ 14 h 108"/>
                <a:gd name="T20" fmla="*/ 52 w 96"/>
                <a:gd name="T21" fmla="*/ 24 h 108"/>
                <a:gd name="T22" fmla="*/ 75 w 96"/>
                <a:gd name="T23" fmla="*/ 28 h 108"/>
                <a:gd name="T24" fmla="*/ 78 w 96"/>
                <a:gd name="T25" fmla="*/ 49 h 108"/>
                <a:gd name="T26" fmla="*/ 44 w 96"/>
                <a:gd name="T27" fmla="*/ 60 h 108"/>
                <a:gd name="T28" fmla="*/ 31 w 96"/>
                <a:gd name="T29" fmla="*/ 44 h 108"/>
                <a:gd name="T30" fmla="*/ 0 w 96"/>
                <a:gd name="T31" fmla="*/ 31 h 10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6"/>
                <a:gd name="T49" fmla="*/ 0 h 108"/>
                <a:gd name="T50" fmla="*/ 96 w 96"/>
                <a:gd name="T51" fmla="*/ 108 h 10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6" h="108">
                  <a:moveTo>
                    <a:pt x="0" y="54"/>
                  </a:moveTo>
                  <a:lnTo>
                    <a:pt x="4" y="40"/>
                  </a:lnTo>
                  <a:lnTo>
                    <a:pt x="37" y="49"/>
                  </a:lnTo>
                  <a:lnTo>
                    <a:pt x="32" y="31"/>
                  </a:lnTo>
                  <a:lnTo>
                    <a:pt x="41" y="32"/>
                  </a:lnTo>
                  <a:lnTo>
                    <a:pt x="19" y="24"/>
                  </a:lnTo>
                  <a:lnTo>
                    <a:pt x="29" y="19"/>
                  </a:lnTo>
                  <a:lnTo>
                    <a:pt x="19" y="9"/>
                  </a:lnTo>
                  <a:lnTo>
                    <a:pt x="81" y="0"/>
                  </a:lnTo>
                  <a:lnTo>
                    <a:pt x="83" y="25"/>
                  </a:lnTo>
                  <a:lnTo>
                    <a:pt x="63" y="42"/>
                  </a:lnTo>
                  <a:lnTo>
                    <a:pt x="92" y="49"/>
                  </a:lnTo>
                  <a:lnTo>
                    <a:pt x="95" y="87"/>
                  </a:lnTo>
                  <a:lnTo>
                    <a:pt x="54" y="107"/>
                  </a:lnTo>
                  <a:lnTo>
                    <a:pt x="37" y="78"/>
                  </a:lnTo>
                  <a:lnTo>
                    <a:pt x="0" y="54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Freeform 309"/>
            <p:cNvSpPr>
              <a:spLocks/>
            </p:cNvSpPr>
            <p:nvPr/>
          </p:nvSpPr>
          <p:spPr bwMode="auto">
            <a:xfrm>
              <a:off x="992" y="980"/>
              <a:ext cx="58" cy="48"/>
            </a:xfrm>
            <a:custGeom>
              <a:avLst/>
              <a:gdLst>
                <a:gd name="T0" fmla="*/ 0 w 58"/>
                <a:gd name="T1" fmla="*/ 0 h 56"/>
                <a:gd name="T2" fmla="*/ 4 w 58"/>
                <a:gd name="T3" fmla="*/ 19 h 56"/>
                <a:gd name="T4" fmla="*/ 20 w 58"/>
                <a:gd name="T5" fmla="*/ 20 h 56"/>
                <a:gd name="T6" fmla="*/ 7 w 58"/>
                <a:gd name="T7" fmla="*/ 23 h 56"/>
                <a:gd name="T8" fmla="*/ 13 w 58"/>
                <a:gd name="T9" fmla="*/ 31 h 56"/>
                <a:gd name="T10" fmla="*/ 42 w 58"/>
                <a:gd name="T11" fmla="*/ 26 h 56"/>
                <a:gd name="T12" fmla="*/ 46 w 58"/>
                <a:gd name="T13" fmla="*/ 16 h 56"/>
                <a:gd name="T14" fmla="*/ 0 w 58"/>
                <a:gd name="T15" fmla="*/ 0 h 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8"/>
                <a:gd name="T25" fmla="*/ 0 h 56"/>
                <a:gd name="T26" fmla="*/ 58 w 58"/>
                <a:gd name="T27" fmla="*/ 56 h 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8" h="56">
                  <a:moveTo>
                    <a:pt x="0" y="0"/>
                  </a:moveTo>
                  <a:lnTo>
                    <a:pt x="6" y="33"/>
                  </a:lnTo>
                  <a:lnTo>
                    <a:pt x="24" y="36"/>
                  </a:lnTo>
                  <a:lnTo>
                    <a:pt x="9" y="40"/>
                  </a:lnTo>
                  <a:lnTo>
                    <a:pt x="17" y="55"/>
                  </a:lnTo>
                  <a:lnTo>
                    <a:pt x="52" y="46"/>
                  </a:lnTo>
                  <a:lnTo>
                    <a:pt x="57" y="28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Freeform 310"/>
            <p:cNvSpPr>
              <a:spLocks/>
            </p:cNvSpPr>
            <p:nvPr/>
          </p:nvSpPr>
          <p:spPr bwMode="auto">
            <a:xfrm>
              <a:off x="1013" y="1054"/>
              <a:ext cx="291" cy="106"/>
            </a:xfrm>
            <a:custGeom>
              <a:avLst/>
              <a:gdLst>
                <a:gd name="T0" fmla="*/ 0 w 277"/>
                <a:gd name="T1" fmla="*/ 11 h 121"/>
                <a:gd name="T2" fmla="*/ 14 w 277"/>
                <a:gd name="T3" fmla="*/ 0 h 121"/>
                <a:gd name="T4" fmla="*/ 34 w 277"/>
                <a:gd name="T5" fmla="*/ 6 h 121"/>
                <a:gd name="T6" fmla="*/ 48 w 277"/>
                <a:gd name="T7" fmla="*/ 11 h 121"/>
                <a:gd name="T8" fmla="*/ 44 w 277"/>
                <a:gd name="T9" fmla="*/ 18 h 121"/>
                <a:gd name="T10" fmla="*/ 70 w 277"/>
                <a:gd name="T11" fmla="*/ 12 h 121"/>
                <a:gd name="T12" fmla="*/ 87 w 277"/>
                <a:gd name="T13" fmla="*/ 18 h 121"/>
                <a:gd name="T14" fmla="*/ 73 w 277"/>
                <a:gd name="T15" fmla="*/ 18 h 121"/>
                <a:gd name="T16" fmla="*/ 102 w 277"/>
                <a:gd name="T17" fmla="*/ 24 h 121"/>
                <a:gd name="T18" fmla="*/ 70 w 277"/>
                <a:gd name="T19" fmla="*/ 26 h 121"/>
                <a:gd name="T20" fmla="*/ 87 w 277"/>
                <a:gd name="T21" fmla="*/ 30 h 121"/>
                <a:gd name="T22" fmla="*/ 75 w 277"/>
                <a:gd name="T23" fmla="*/ 35 h 121"/>
                <a:gd name="T24" fmla="*/ 89 w 277"/>
                <a:gd name="T25" fmla="*/ 32 h 121"/>
                <a:gd name="T26" fmla="*/ 105 w 277"/>
                <a:gd name="T27" fmla="*/ 44 h 121"/>
                <a:gd name="T28" fmla="*/ 107 w 277"/>
                <a:gd name="T29" fmla="*/ 38 h 121"/>
                <a:gd name="T30" fmla="*/ 150 w 277"/>
                <a:gd name="T31" fmla="*/ 44 h 121"/>
                <a:gd name="T32" fmla="*/ 193 w 277"/>
                <a:gd name="T33" fmla="*/ 32 h 121"/>
                <a:gd name="T34" fmla="*/ 228 w 277"/>
                <a:gd name="T35" fmla="*/ 46 h 121"/>
                <a:gd name="T36" fmla="*/ 217 w 277"/>
                <a:gd name="T37" fmla="*/ 53 h 121"/>
                <a:gd name="T38" fmla="*/ 221 w 277"/>
                <a:gd name="T39" fmla="*/ 65 h 121"/>
                <a:gd name="T40" fmla="*/ 200 w 277"/>
                <a:gd name="T41" fmla="*/ 68 h 121"/>
                <a:gd name="T42" fmla="*/ 177 w 277"/>
                <a:gd name="T43" fmla="*/ 56 h 121"/>
                <a:gd name="T44" fmla="*/ 177 w 277"/>
                <a:gd name="T45" fmla="*/ 65 h 121"/>
                <a:gd name="T46" fmla="*/ 164 w 277"/>
                <a:gd name="T47" fmla="*/ 66 h 121"/>
                <a:gd name="T48" fmla="*/ 113 w 277"/>
                <a:gd name="T49" fmla="*/ 68 h 121"/>
                <a:gd name="T50" fmla="*/ 107 w 277"/>
                <a:gd name="T51" fmla="*/ 59 h 121"/>
                <a:gd name="T52" fmla="*/ 96 w 277"/>
                <a:gd name="T53" fmla="*/ 66 h 121"/>
                <a:gd name="T54" fmla="*/ 79 w 277"/>
                <a:gd name="T55" fmla="*/ 59 h 121"/>
                <a:gd name="T56" fmla="*/ 69 w 277"/>
                <a:gd name="T57" fmla="*/ 64 h 121"/>
                <a:gd name="T58" fmla="*/ 49 w 277"/>
                <a:gd name="T59" fmla="*/ 20 h 121"/>
                <a:gd name="T60" fmla="*/ 25 w 277"/>
                <a:gd name="T61" fmla="*/ 24 h 121"/>
                <a:gd name="T62" fmla="*/ 0 w 277"/>
                <a:gd name="T63" fmla="*/ 11 h 12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77"/>
                <a:gd name="T97" fmla="*/ 0 h 121"/>
                <a:gd name="T98" fmla="*/ 277 w 277"/>
                <a:gd name="T99" fmla="*/ 121 h 12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77" h="121">
                  <a:moveTo>
                    <a:pt x="0" y="19"/>
                  </a:moveTo>
                  <a:lnTo>
                    <a:pt x="17" y="0"/>
                  </a:lnTo>
                  <a:lnTo>
                    <a:pt x="41" y="11"/>
                  </a:lnTo>
                  <a:lnTo>
                    <a:pt x="58" y="19"/>
                  </a:lnTo>
                  <a:lnTo>
                    <a:pt x="53" y="32"/>
                  </a:lnTo>
                  <a:lnTo>
                    <a:pt x="85" y="21"/>
                  </a:lnTo>
                  <a:lnTo>
                    <a:pt x="105" y="32"/>
                  </a:lnTo>
                  <a:lnTo>
                    <a:pt x="88" y="32"/>
                  </a:lnTo>
                  <a:lnTo>
                    <a:pt x="123" y="42"/>
                  </a:lnTo>
                  <a:lnTo>
                    <a:pt x="85" y="45"/>
                  </a:lnTo>
                  <a:lnTo>
                    <a:pt x="105" y="53"/>
                  </a:lnTo>
                  <a:lnTo>
                    <a:pt x="90" y="63"/>
                  </a:lnTo>
                  <a:lnTo>
                    <a:pt x="108" y="56"/>
                  </a:lnTo>
                  <a:lnTo>
                    <a:pt x="126" y="78"/>
                  </a:lnTo>
                  <a:lnTo>
                    <a:pt x="130" y="67"/>
                  </a:lnTo>
                  <a:lnTo>
                    <a:pt x="181" y="78"/>
                  </a:lnTo>
                  <a:lnTo>
                    <a:pt x="233" y="56"/>
                  </a:lnTo>
                  <a:lnTo>
                    <a:pt x="276" y="81"/>
                  </a:lnTo>
                  <a:lnTo>
                    <a:pt x="262" y="94"/>
                  </a:lnTo>
                  <a:lnTo>
                    <a:pt x="267" y="115"/>
                  </a:lnTo>
                  <a:lnTo>
                    <a:pt x="242" y="120"/>
                  </a:lnTo>
                  <a:lnTo>
                    <a:pt x="214" y="100"/>
                  </a:lnTo>
                  <a:lnTo>
                    <a:pt x="214" y="115"/>
                  </a:lnTo>
                  <a:lnTo>
                    <a:pt x="198" y="117"/>
                  </a:lnTo>
                  <a:lnTo>
                    <a:pt x="136" y="120"/>
                  </a:lnTo>
                  <a:lnTo>
                    <a:pt x="130" y="104"/>
                  </a:lnTo>
                  <a:lnTo>
                    <a:pt x="115" y="117"/>
                  </a:lnTo>
                  <a:lnTo>
                    <a:pt x="96" y="104"/>
                  </a:lnTo>
                  <a:lnTo>
                    <a:pt x="84" y="113"/>
                  </a:lnTo>
                  <a:lnTo>
                    <a:pt x="59" y="34"/>
                  </a:lnTo>
                  <a:lnTo>
                    <a:pt x="31" y="43"/>
                  </a:lnTo>
                  <a:lnTo>
                    <a:pt x="0" y="19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Freeform 311"/>
            <p:cNvSpPr>
              <a:spLocks/>
            </p:cNvSpPr>
            <p:nvPr/>
          </p:nvSpPr>
          <p:spPr bwMode="auto">
            <a:xfrm>
              <a:off x="1026" y="871"/>
              <a:ext cx="191" cy="152"/>
            </a:xfrm>
            <a:custGeom>
              <a:avLst/>
              <a:gdLst>
                <a:gd name="T0" fmla="*/ 0 w 179"/>
                <a:gd name="T1" fmla="*/ 30 h 162"/>
                <a:gd name="T2" fmla="*/ 36 w 179"/>
                <a:gd name="T3" fmla="*/ 24 h 162"/>
                <a:gd name="T4" fmla="*/ 16 w 179"/>
                <a:gd name="T5" fmla="*/ 11 h 162"/>
                <a:gd name="T6" fmla="*/ 47 w 179"/>
                <a:gd name="T7" fmla="*/ 6 h 162"/>
                <a:gd name="T8" fmla="*/ 23 w 179"/>
                <a:gd name="T9" fmla="*/ 0 h 162"/>
                <a:gd name="T10" fmla="*/ 63 w 179"/>
                <a:gd name="T11" fmla="*/ 8 h 162"/>
                <a:gd name="T12" fmla="*/ 74 w 179"/>
                <a:gd name="T13" fmla="*/ 24 h 162"/>
                <a:gd name="T14" fmla="*/ 96 w 179"/>
                <a:gd name="T15" fmla="*/ 25 h 162"/>
                <a:gd name="T16" fmla="*/ 103 w 179"/>
                <a:gd name="T17" fmla="*/ 37 h 162"/>
                <a:gd name="T18" fmla="*/ 104 w 179"/>
                <a:gd name="T19" fmla="*/ 28 h 162"/>
                <a:gd name="T20" fmla="*/ 115 w 179"/>
                <a:gd name="T21" fmla="*/ 30 h 162"/>
                <a:gd name="T22" fmla="*/ 109 w 179"/>
                <a:gd name="T23" fmla="*/ 37 h 162"/>
                <a:gd name="T24" fmla="*/ 122 w 179"/>
                <a:gd name="T25" fmla="*/ 43 h 162"/>
                <a:gd name="T26" fmla="*/ 115 w 179"/>
                <a:gd name="T27" fmla="*/ 51 h 162"/>
                <a:gd name="T28" fmla="*/ 138 w 179"/>
                <a:gd name="T29" fmla="*/ 49 h 162"/>
                <a:gd name="T30" fmla="*/ 148 w 179"/>
                <a:gd name="T31" fmla="*/ 62 h 162"/>
                <a:gd name="T32" fmla="*/ 120 w 179"/>
                <a:gd name="T33" fmla="*/ 66 h 162"/>
                <a:gd name="T34" fmla="*/ 113 w 179"/>
                <a:gd name="T35" fmla="*/ 77 h 162"/>
                <a:gd name="T36" fmla="*/ 107 w 179"/>
                <a:gd name="T37" fmla="*/ 65 h 162"/>
                <a:gd name="T38" fmla="*/ 99 w 179"/>
                <a:gd name="T39" fmla="*/ 92 h 162"/>
                <a:gd name="T40" fmla="*/ 81 w 179"/>
                <a:gd name="T41" fmla="*/ 78 h 162"/>
                <a:gd name="T42" fmla="*/ 90 w 179"/>
                <a:gd name="T43" fmla="*/ 93 h 162"/>
                <a:gd name="T44" fmla="*/ 56 w 179"/>
                <a:gd name="T45" fmla="*/ 90 h 162"/>
                <a:gd name="T46" fmla="*/ 44 w 179"/>
                <a:gd name="T47" fmla="*/ 83 h 162"/>
                <a:gd name="T48" fmla="*/ 61 w 179"/>
                <a:gd name="T49" fmla="*/ 81 h 162"/>
                <a:gd name="T50" fmla="*/ 43 w 179"/>
                <a:gd name="T51" fmla="*/ 80 h 162"/>
                <a:gd name="T52" fmla="*/ 39 w 179"/>
                <a:gd name="T53" fmla="*/ 75 h 162"/>
                <a:gd name="T54" fmla="*/ 47 w 179"/>
                <a:gd name="T55" fmla="*/ 75 h 162"/>
                <a:gd name="T56" fmla="*/ 33 w 179"/>
                <a:gd name="T57" fmla="*/ 68 h 162"/>
                <a:gd name="T58" fmla="*/ 79 w 179"/>
                <a:gd name="T59" fmla="*/ 61 h 162"/>
                <a:gd name="T60" fmla="*/ 23 w 179"/>
                <a:gd name="T61" fmla="*/ 62 h 162"/>
                <a:gd name="T62" fmla="*/ 13 w 179"/>
                <a:gd name="T63" fmla="*/ 54 h 162"/>
                <a:gd name="T64" fmla="*/ 33 w 179"/>
                <a:gd name="T65" fmla="*/ 49 h 162"/>
                <a:gd name="T66" fmla="*/ 1 w 179"/>
                <a:gd name="T67" fmla="*/ 43 h 162"/>
                <a:gd name="T68" fmla="*/ 9 w 179"/>
                <a:gd name="T69" fmla="*/ 43 h 162"/>
                <a:gd name="T70" fmla="*/ 0 w 179"/>
                <a:gd name="T71" fmla="*/ 36 h 162"/>
                <a:gd name="T72" fmla="*/ 36 w 179"/>
                <a:gd name="T73" fmla="*/ 36 h 162"/>
                <a:gd name="T74" fmla="*/ 0 w 179"/>
                <a:gd name="T75" fmla="*/ 30 h 16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79"/>
                <a:gd name="T115" fmla="*/ 0 h 162"/>
                <a:gd name="T116" fmla="*/ 179 w 179"/>
                <a:gd name="T117" fmla="*/ 162 h 16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79" h="162">
                  <a:moveTo>
                    <a:pt x="0" y="51"/>
                  </a:moveTo>
                  <a:lnTo>
                    <a:pt x="43" y="42"/>
                  </a:lnTo>
                  <a:lnTo>
                    <a:pt x="20" y="20"/>
                  </a:lnTo>
                  <a:lnTo>
                    <a:pt x="57" y="10"/>
                  </a:lnTo>
                  <a:lnTo>
                    <a:pt x="27" y="0"/>
                  </a:lnTo>
                  <a:lnTo>
                    <a:pt x="76" y="13"/>
                  </a:lnTo>
                  <a:lnTo>
                    <a:pt x="89" y="42"/>
                  </a:lnTo>
                  <a:lnTo>
                    <a:pt x="115" y="43"/>
                  </a:lnTo>
                  <a:lnTo>
                    <a:pt x="124" y="65"/>
                  </a:lnTo>
                  <a:lnTo>
                    <a:pt x="125" y="49"/>
                  </a:lnTo>
                  <a:lnTo>
                    <a:pt x="138" y="51"/>
                  </a:lnTo>
                  <a:lnTo>
                    <a:pt x="132" y="65"/>
                  </a:lnTo>
                  <a:lnTo>
                    <a:pt x="147" y="74"/>
                  </a:lnTo>
                  <a:lnTo>
                    <a:pt x="138" y="88"/>
                  </a:lnTo>
                  <a:lnTo>
                    <a:pt x="166" y="86"/>
                  </a:lnTo>
                  <a:lnTo>
                    <a:pt x="178" y="107"/>
                  </a:lnTo>
                  <a:lnTo>
                    <a:pt x="145" y="114"/>
                  </a:lnTo>
                  <a:lnTo>
                    <a:pt x="136" y="133"/>
                  </a:lnTo>
                  <a:lnTo>
                    <a:pt x="128" y="113"/>
                  </a:lnTo>
                  <a:lnTo>
                    <a:pt x="120" y="159"/>
                  </a:lnTo>
                  <a:lnTo>
                    <a:pt x="98" y="135"/>
                  </a:lnTo>
                  <a:lnTo>
                    <a:pt x="109" y="161"/>
                  </a:lnTo>
                  <a:lnTo>
                    <a:pt x="67" y="157"/>
                  </a:lnTo>
                  <a:lnTo>
                    <a:pt x="53" y="144"/>
                  </a:lnTo>
                  <a:lnTo>
                    <a:pt x="74" y="141"/>
                  </a:lnTo>
                  <a:lnTo>
                    <a:pt x="52" y="138"/>
                  </a:lnTo>
                  <a:lnTo>
                    <a:pt x="47" y="130"/>
                  </a:lnTo>
                  <a:lnTo>
                    <a:pt x="57" y="130"/>
                  </a:lnTo>
                  <a:lnTo>
                    <a:pt x="40" y="118"/>
                  </a:lnTo>
                  <a:lnTo>
                    <a:pt x="96" y="105"/>
                  </a:lnTo>
                  <a:lnTo>
                    <a:pt x="27" y="107"/>
                  </a:lnTo>
                  <a:lnTo>
                    <a:pt x="15" y="93"/>
                  </a:lnTo>
                  <a:lnTo>
                    <a:pt x="40" y="85"/>
                  </a:lnTo>
                  <a:lnTo>
                    <a:pt x="1" y="74"/>
                  </a:lnTo>
                  <a:lnTo>
                    <a:pt x="11" y="74"/>
                  </a:lnTo>
                  <a:lnTo>
                    <a:pt x="0" y="62"/>
                  </a:lnTo>
                  <a:lnTo>
                    <a:pt x="43" y="62"/>
                  </a:lnTo>
                  <a:lnTo>
                    <a:pt x="0" y="51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Freeform 312"/>
            <p:cNvSpPr>
              <a:spLocks/>
            </p:cNvSpPr>
            <p:nvPr/>
          </p:nvSpPr>
          <p:spPr bwMode="auto">
            <a:xfrm>
              <a:off x="1026" y="1116"/>
              <a:ext cx="47" cy="38"/>
            </a:xfrm>
            <a:custGeom>
              <a:avLst/>
              <a:gdLst>
                <a:gd name="T0" fmla="*/ 0 w 44"/>
                <a:gd name="T1" fmla="*/ 15 h 41"/>
                <a:gd name="T2" fmla="*/ 5 w 44"/>
                <a:gd name="T3" fmla="*/ 0 h 41"/>
                <a:gd name="T4" fmla="*/ 29 w 44"/>
                <a:gd name="T5" fmla="*/ 5 h 41"/>
                <a:gd name="T6" fmla="*/ 35 w 44"/>
                <a:gd name="T7" fmla="*/ 23 h 41"/>
                <a:gd name="T8" fmla="*/ 0 w 44"/>
                <a:gd name="T9" fmla="*/ 15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41"/>
                <a:gd name="T17" fmla="*/ 44 w 44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41">
                  <a:moveTo>
                    <a:pt x="0" y="26"/>
                  </a:moveTo>
                  <a:lnTo>
                    <a:pt x="7" y="0"/>
                  </a:lnTo>
                  <a:lnTo>
                    <a:pt x="35" y="8"/>
                  </a:lnTo>
                  <a:lnTo>
                    <a:pt x="43" y="40"/>
                  </a:lnTo>
                  <a:lnTo>
                    <a:pt x="0" y="26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Freeform 313"/>
            <p:cNvSpPr>
              <a:spLocks/>
            </p:cNvSpPr>
            <p:nvPr/>
          </p:nvSpPr>
          <p:spPr bwMode="auto">
            <a:xfrm>
              <a:off x="1026" y="1028"/>
              <a:ext cx="53" cy="17"/>
            </a:xfrm>
            <a:custGeom>
              <a:avLst/>
              <a:gdLst>
                <a:gd name="T0" fmla="*/ 0 w 49"/>
                <a:gd name="T1" fmla="*/ 3 h 17"/>
                <a:gd name="T2" fmla="*/ 9 w 49"/>
                <a:gd name="T3" fmla="*/ 8 h 17"/>
                <a:gd name="T4" fmla="*/ 40 w 49"/>
                <a:gd name="T5" fmla="*/ 3 h 17"/>
                <a:gd name="T6" fmla="*/ 10 w 49"/>
                <a:gd name="T7" fmla="*/ 0 h 17"/>
                <a:gd name="T8" fmla="*/ 0 w 49"/>
                <a:gd name="T9" fmla="*/ 3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7"/>
                <a:gd name="T17" fmla="*/ 49 w 4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7">
                  <a:moveTo>
                    <a:pt x="0" y="5"/>
                  </a:moveTo>
                  <a:lnTo>
                    <a:pt x="11" y="16"/>
                  </a:lnTo>
                  <a:lnTo>
                    <a:pt x="48" y="5"/>
                  </a:lnTo>
                  <a:lnTo>
                    <a:pt x="12" y="0"/>
                  </a:lnTo>
                  <a:lnTo>
                    <a:pt x="0" y="5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Freeform 314"/>
            <p:cNvSpPr>
              <a:spLocks/>
            </p:cNvSpPr>
            <p:nvPr/>
          </p:nvSpPr>
          <p:spPr bwMode="auto">
            <a:xfrm>
              <a:off x="1036" y="1176"/>
              <a:ext cx="92" cy="87"/>
            </a:xfrm>
            <a:custGeom>
              <a:avLst/>
              <a:gdLst>
                <a:gd name="T0" fmla="*/ 0 w 87"/>
                <a:gd name="T1" fmla="*/ 8 h 87"/>
                <a:gd name="T2" fmla="*/ 3 w 87"/>
                <a:gd name="T3" fmla="*/ 31 h 87"/>
                <a:gd name="T4" fmla="*/ 10 w 87"/>
                <a:gd name="T5" fmla="*/ 35 h 87"/>
                <a:gd name="T6" fmla="*/ 6 w 87"/>
                <a:gd name="T7" fmla="*/ 49 h 87"/>
                <a:gd name="T8" fmla="*/ 17 w 87"/>
                <a:gd name="T9" fmla="*/ 49 h 87"/>
                <a:gd name="T10" fmla="*/ 29 w 87"/>
                <a:gd name="T11" fmla="*/ 39 h 87"/>
                <a:gd name="T12" fmla="*/ 17 w 87"/>
                <a:gd name="T13" fmla="*/ 31 h 87"/>
                <a:gd name="T14" fmla="*/ 46 w 87"/>
                <a:gd name="T15" fmla="*/ 31 h 87"/>
                <a:gd name="T16" fmla="*/ 71 w 87"/>
                <a:gd name="T17" fmla="*/ 3 h 87"/>
                <a:gd name="T18" fmla="*/ 5 w 87"/>
                <a:gd name="T19" fmla="*/ 0 h 87"/>
                <a:gd name="T20" fmla="*/ 14 w 87"/>
                <a:gd name="T21" fmla="*/ 8 h 87"/>
                <a:gd name="T22" fmla="*/ 0 w 87"/>
                <a:gd name="T23" fmla="*/ 8 h 8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7"/>
                <a:gd name="T37" fmla="*/ 0 h 87"/>
                <a:gd name="T38" fmla="*/ 87 w 87"/>
                <a:gd name="T39" fmla="*/ 87 h 8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7" h="87">
                  <a:moveTo>
                    <a:pt x="0" y="13"/>
                  </a:moveTo>
                  <a:lnTo>
                    <a:pt x="3" y="54"/>
                  </a:lnTo>
                  <a:lnTo>
                    <a:pt x="12" y="60"/>
                  </a:lnTo>
                  <a:lnTo>
                    <a:pt x="8" y="84"/>
                  </a:lnTo>
                  <a:lnTo>
                    <a:pt x="21" y="86"/>
                  </a:lnTo>
                  <a:lnTo>
                    <a:pt x="35" y="67"/>
                  </a:lnTo>
                  <a:lnTo>
                    <a:pt x="21" y="54"/>
                  </a:lnTo>
                  <a:lnTo>
                    <a:pt x="56" y="54"/>
                  </a:lnTo>
                  <a:lnTo>
                    <a:pt x="86" y="5"/>
                  </a:lnTo>
                  <a:lnTo>
                    <a:pt x="7" y="0"/>
                  </a:lnTo>
                  <a:lnTo>
                    <a:pt x="17" y="15"/>
                  </a:lnTo>
                  <a:lnTo>
                    <a:pt x="0" y="13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Freeform 315"/>
            <p:cNvSpPr>
              <a:spLocks/>
            </p:cNvSpPr>
            <p:nvPr/>
          </p:nvSpPr>
          <p:spPr bwMode="auto">
            <a:xfrm>
              <a:off x="1096" y="787"/>
              <a:ext cx="524" cy="307"/>
            </a:xfrm>
            <a:custGeom>
              <a:avLst/>
              <a:gdLst>
                <a:gd name="T0" fmla="*/ 23 w 493"/>
                <a:gd name="T1" fmla="*/ 55 h 345"/>
                <a:gd name="T2" fmla="*/ 43 w 493"/>
                <a:gd name="T3" fmla="*/ 58 h 345"/>
                <a:gd name="T4" fmla="*/ 99 w 493"/>
                <a:gd name="T5" fmla="*/ 56 h 345"/>
                <a:gd name="T6" fmla="*/ 88 w 493"/>
                <a:gd name="T7" fmla="*/ 64 h 345"/>
                <a:gd name="T8" fmla="*/ 75 w 493"/>
                <a:gd name="T9" fmla="*/ 79 h 345"/>
                <a:gd name="T10" fmla="*/ 112 w 493"/>
                <a:gd name="T11" fmla="*/ 79 h 345"/>
                <a:gd name="T12" fmla="*/ 156 w 493"/>
                <a:gd name="T13" fmla="*/ 60 h 345"/>
                <a:gd name="T14" fmla="*/ 218 w 493"/>
                <a:gd name="T15" fmla="*/ 66 h 345"/>
                <a:gd name="T16" fmla="*/ 158 w 493"/>
                <a:gd name="T17" fmla="*/ 104 h 345"/>
                <a:gd name="T18" fmla="*/ 73 w 493"/>
                <a:gd name="T19" fmla="*/ 85 h 345"/>
                <a:gd name="T20" fmla="*/ 73 w 493"/>
                <a:gd name="T21" fmla="*/ 101 h 345"/>
                <a:gd name="T22" fmla="*/ 138 w 493"/>
                <a:gd name="T23" fmla="*/ 123 h 345"/>
                <a:gd name="T24" fmla="*/ 90 w 493"/>
                <a:gd name="T25" fmla="*/ 125 h 345"/>
                <a:gd name="T26" fmla="*/ 81 w 493"/>
                <a:gd name="T27" fmla="*/ 142 h 345"/>
                <a:gd name="T28" fmla="*/ 97 w 493"/>
                <a:gd name="T29" fmla="*/ 135 h 345"/>
                <a:gd name="T30" fmla="*/ 82 w 493"/>
                <a:gd name="T31" fmla="*/ 152 h 345"/>
                <a:gd name="T32" fmla="*/ 95 w 493"/>
                <a:gd name="T33" fmla="*/ 164 h 345"/>
                <a:gd name="T34" fmla="*/ 99 w 493"/>
                <a:gd name="T35" fmla="*/ 171 h 345"/>
                <a:gd name="T36" fmla="*/ 68 w 493"/>
                <a:gd name="T37" fmla="*/ 174 h 345"/>
                <a:gd name="T38" fmla="*/ 44 w 493"/>
                <a:gd name="T39" fmla="*/ 184 h 345"/>
                <a:gd name="T40" fmla="*/ 86 w 493"/>
                <a:gd name="T41" fmla="*/ 199 h 345"/>
                <a:gd name="T42" fmla="*/ 114 w 493"/>
                <a:gd name="T43" fmla="*/ 192 h 345"/>
                <a:gd name="T44" fmla="*/ 128 w 493"/>
                <a:gd name="T45" fmla="*/ 192 h 345"/>
                <a:gd name="T46" fmla="*/ 144 w 493"/>
                <a:gd name="T47" fmla="*/ 200 h 345"/>
                <a:gd name="T48" fmla="*/ 169 w 493"/>
                <a:gd name="T49" fmla="*/ 184 h 345"/>
                <a:gd name="T50" fmla="*/ 181 w 493"/>
                <a:gd name="T51" fmla="*/ 170 h 345"/>
                <a:gd name="T52" fmla="*/ 212 w 493"/>
                <a:gd name="T53" fmla="*/ 152 h 345"/>
                <a:gd name="T54" fmla="*/ 223 w 493"/>
                <a:gd name="T55" fmla="*/ 144 h 345"/>
                <a:gd name="T56" fmla="*/ 226 w 493"/>
                <a:gd name="T57" fmla="*/ 128 h 345"/>
                <a:gd name="T58" fmla="*/ 186 w 493"/>
                <a:gd name="T59" fmla="*/ 119 h 345"/>
                <a:gd name="T60" fmla="*/ 186 w 493"/>
                <a:gd name="T61" fmla="*/ 116 h 345"/>
                <a:gd name="T62" fmla="*/ 267 w 493"/>
                <a:gd name="T63" fmla="*/ 104 h 345"/>
                <a:gd name="T64" fmla="*/ 285 w 493"/>
                <a:gd name="T65" fmla="*/ 91 h 345"/>
                <a:gd name="T66" fmla="*/ 363 w 493"/>
                <a:gd name="T67" fmla="*/ 52 h 345"/>
                <a:gd name="T68" fmla="*/ 304 w 493"/>
                <a:gd name="T69" fmla="*/ 50 h 345"/>
                <a:gd name="T70" fmla="*/ 406 w 493"/>
                <a:gd name="T71" fmla="*/ 30 h 345"/>
                <a:gd name="T72" fmla="*/ 374 w 493"/>
                <a:gd name="T73" fmla="*/ 9 h 345"/>
                <a:gd name="T74" fmla="*/ 242 w 493"/>
                <a:gd name="T75" fmla="*/ 0 h 345"/>
                <a:gd name="T76" fmla="*/ 223 w 493"/>
                <a:gd name="T77" fmla="*/ 4 h 345"/>
                <a:gd name="T78" fmla="*/ 202 w 493"/>
                <a:gd name="T79" fmla="*/ 23 h 345"/>
                <a:gd name="T80" fmla="*/ 156 w 493"/>
                <a:gd name="T81" fmla="*/ 14 h 345"/>
                <a:gd name="T82" fmla="*/ 119 w 493"/>
                <a:gd name="T83" fmla="*/ 15 h 345"/>
                <a:gd name="T84" fmla="*/ 142 w 493"/>
                <a:gd name="T85" fmla="*/ 36 h 345"/>
                <a:gd name="T86" fmla="*/ 87 w 493"/>
                <a:gd name="T87" fmla="*/ 36 h 34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93"/>
                <a:gd name="T133" fmla="*/ 0 h 345"/>
                <a:gd name="T134" fmla="*/ 493 w 493"/>
                <a:gd name="T135" fmla="*/ 345 h 34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93" h="345">
                  <a:moveTo>
                    <a:pt x="0" y="83"/>
                  </a:moveTo>
                  <a:lnTo>
                    <a:pt x="44" y="83"/>
                  </a:lnTo>
                  <a:lnTo>
                    <a:pt x="28" y="94"/>
                  </a:lnTo>
                  <a:lnTo>
                    <a:pt x="88" y="86"/>
                  </a:lnTo>
                  <a:lnTo>
                    <a:pt x="36" y="94"/>
                  </a:lnTo>
                  <a:lnTo>
                    <a:pt x="52" y="100"/>
                  </a:lnTo>
                  <a:lnTo>
                    <a:pt x="34" y="102"/>
                  </a:lnTo>
                  <a:lnTo>
                    <a:pt x="42" y="112"/>
                  </a:lnTo>
                  <a:lnTo>
                    <a:pt x="120" y="97"/>
                  </a:lnTo>
                  <a:lnTo>
                    <a:pt x="44" y="118"/>
                  </a:lnTo>
                  <a:lnTo>
                    <a:pt x="76" y="135"/>
                  </a:lnTo>
                  <a:lnTo>
                    <a:pt x="107" y="110"/>
                  </a:lnTo>
                  <a:lnTo>
                    <a:pt x="158" y="107"/>
                  </a:lnTo>
                  <a:lnTo>
                    <a:pt x="104" y="115"/>
                  </a:lnTo>
                  <a:lnTo>
                    <a:pt x="91" y="135"/>
                  </a:lnTo>
                  <a:lnTo>
                    <a:pt x="123" y="137"/>
                  </a:lnTo>
                  <a:lnTo>
                    <a:pt x="158" y="117"/>
                  </a:lnTo>
                  <a:lnTo>
                    <a:pt x="135" y="136"/>
                  </a:lnTo>
                  <a:lnTo>
                    <a:pt x="158" y="136"/>
                  </a:lnTo>
                  <a:lnTo>
                    <a:pt x="195" y="122"/>
                  </a:lnTo>
                  <a:lnTo>
                    <a:pt x="189" y="103"/>
                  </a:lnTo>
                  <a:lnTo>
                    <a:pt x="230" y="87"/>
                  </a:lnTo>
                  <a:lnTo>
                    <a:pt x="201" y="120"/>
                  </a:lnTo>
                  <a:lnTo>
                    <a:pt x="264" y="114"/>
                  </a:lnTo>
                  <a:lnTo>
                    <a:pt x="138" y="145"/>
                  </a:lnTo>
                  <a:lnTo>
                    <a:pt x="166" y="179"/>
                  </a:lnTo>
                  <a:lnTo>
                    <a:pt x="191" y="179"/>
                  </a:lnTo>
                  <a:lnTo>
                    <a:pt x="178" y="187"/>
                  </a:lnTo>
                  <a:lnTo>
                    <a:pt x="129" y="151"/>
                  </a:lnTo>
                  <a:lnTo>
                    <a:pt x="88" y="145"/>
                  </a:lnTo>
                  <a:lnTo>
                    <a:pt x="87" y="160"/>
                  </a:lnTo>
                  <a:lnTo>
                    <a:pt x="106" y="168"/>
                  </a:lnTo>
                  <a:lnTo>
                    <a:pt x="88" y="173"/>
                  </a:lnTo>
                  <a:lnTo>
                    <a:pt x="138" y="210"/>
                  </a:lnTo>
                  <a:lnTo>
                    <a:pt x="116" y="210"/>
                  </a:lnTo>
                  <a:lnTo>
                    <a:pt x="167" y="213"/>
                  </a:lnTo>
                  <a:lnTo>
                    <a:pt x="139" y="222"/>
                  </a:lnTo>
                  <a:lnTo>
                    <a:pt x="154" y="235"/>
                  </a:lnTo>
                  <a:lnTo>
                    <a:pt x="109" y="215"/>
                  </a:lnTo>
                  <a:lnTo>
                    <a:pt x="83" y="224"/>
                  </a:lnTo>
                  <a:lnTo>
                    <a:pt x="72" y="255"/>
                  </a:lnTo>
                  <a:lnTo>
                    <a:pt x="98" y="244"/>
                  </a:lnTo>
                  <a:lnTo>
                    <a:pt x="94" y="255"/>
                  </a:lnTo>
                  <a:lnTo>
                    <a:pt x="103" y="255"/>
                  </a:lnTo>
                  <a:lnTo>
                    <a:pt x="118" y="232"/>
                  </a:lnTo>
                  <a:lnTo>
                    <a:pt x="113" y="251"/>
                  </a:lnTo>
                  <a:lnTo>
                    <a:pt x="127" y="253"/>
                  </a:lnTo>
                  <a:lnTo>
                    <a:pt x="99" y="262"/>
                  </a:lnTo>
                  <a:lnTo>
                    <a:pt x="116" y="263"/>
                  </a:lnTo>
                  <a:lnTo>
                    <a:pt x="103" y="268"/>
                  </a:lnTo>
                  <a:lnTo>
                    <a:pt x="114" y="282"/>
                  </a:lnTo>
                  <a:lnTo>
                    <a:pt x="135" y="282"/>
                  </a:lnTo>
                  <a:lnTo>
                    <a:pt x="154" y="258"/>
                  </a:lnTo>
                  <a:lnTo>
                    <a:pt x="120" y="294"/>
                  </a:lnTo>
                  <a:lnTo>
                    <a:pt x="88" y="266"/>
                  </a:lnTo>
                  <a:lnTo>
                    <a:pt x="58" y="271"/>
                  </a:lnTo>
                  <a:lnTo>
                    <a:pt x="83" y="299"/>
                  </a:lnTo>
                  <a:lnTo>
                    <a:pt x="42" y="313"/>
                  </a:lnTo>
                  <a:lnTo>
                    <a:pt x="45" y="333"/>
                  </a:lnTo>
                  <a:lnTo>
                    <a:pt x="53" y="316"/>
                  </a:lnTo>
                  <a:lnTo>
                    <a:pt x="55" y="333"/>
                  </a:lnTo>
                  <a:lnTo>
                    <a:pt x="84" y="325"/>
                  </a:lnTo>
                  <a:lnTo>
                    <a:pt x="104" y="342"/>
                  </a:lnTo>
                  <a:lnTo>
                    <a:pt x="119" y="341"/>
                  </a:lnTo>
                  <a:lnTo>
                    <a:pt x="107" y="327"/>
                  </a:lnTo>
                  <a:lnTo>
                    <a:pt x="138" y="331"/>
                  </a:lnTo>
                  <a:lnTo>
                    <a:pt x="135" y="319"/>
                  </a:lnTo>
                  <a:lnTo>
                    <a:pt x="148" y="333"/>
                  </a:lnTo>
                  <a:lnTo>
                    <a:pt x="155" y="330"/>
                  </a:lnTo>
                  <a:lnTo>
                    <a:pt x="150" y="320"/>
                  </a:lnTo>
                  <a:lnTo>
                    <a:pt x="174" y="330"/>
                  </a:lnTo>
                  <a:lnTo>
                    <a:pt x="175" y="344"/>
                  </a:lnTo>
                  <a:lnTo>
                    <a:pt x="215" y="330"/>
                  </a:lnTo>
                  <a:lnTo>
                    <a:pt x="224" y="311"/>
                  </a:lnTo>
                  <a:lnTo>
                    <a:pt x="205" y="316"/>
                  </a:lnTo>
                  <a:lnTo>
                    <a:pt x="205" y="297"/>
                  </a:lnTo>
                  <a:lnTo>
                    <a:pt x="158" y="297"/>
                  </a:lnTo>
                  <a:lnTo>
                    <a:pt x="219" y="292"/>
                  </a:lnTo>
                  <a:lnTo>
                    <a:pt x="230" y="277"/>
                  </a:lnTo>
                  <a:lnTo>
                    <a:pt x="219" y="261"/>
                  </a:lnTo>
                  <a:lnTo>
                    <a:pt x="256" y="262"/>
                  </a:lnTo>
                  <a:lnTo>
                    <a:pt x="263" y="255"/>
                  </a:lnTo>
                  <a:lnTo>
                    <a:pt x="239" y="251"/>
                  </a:lnTo>
                  <a:lnTo>
                    <a:pt x="270" y="248"/>
                  </a:lnTo>
                  <a:lnTo>
                    <a:pt x="250" y="237"/>
                  </a:lnTo>
                  <a:lnTo>
                    <a:pt x="276" y="229"/>
                  </a:lnTo>
                  <a:lnTo>
                    <a:pt x="274" y="221"/>
                  </a:lnTo>
                  <a:lnTo>
                    <a:pt x="227" y="215"/>
                  </a:lnTo>
                  <a:lnTo>
                    <a:pt x="253" y="207"/>
                  </a:lnTo>
                  <a:lnTo>
                    <a:pt x="226" y="205"/>
                  </a:lnTo>
                  <a:lnTo>
                    <a:pt x="276" y="210"/>
                  </a:lnTo>
                  <a:lnTo>
                    <a:pt x="278" y="202"/>
                  </a:lnTo>
                  <a:lnTo>
                    <a:pt x="226" y="199"/>
                  </a:lnTo>
                  <a:lnTo>
                    <a:pt x="293" y="187"/>
                  </a:lnTo>
                  <a:lnTo>
                    <a:pt x="274" y="175"/>
                  </a:lnTo>
                  <a:lnTo>
                    <a:pt x="323" y="179"/>
                  </a:lnTo>
                  <a:lnTo>
                    <a:pt x="339" y="160"/>
                  </a:lnTo>
                  <a:lnTo>
                    <a:pt x="314" y="159"/>
                  </a:lnTo>
                  <a:lnTo>
                    <a:pt x="346" y="156"/>
                  </a:lnTo>
                  <a:lnTo>
                    <a:pt x="342" y="143"/>
                  </a:lnTo>
                  <a:lnTo>
                    <a:pt x="357" y="145"/>
                  </a:lnTo>
                  <a:lnTo>
                    <a:pt x="439" y="89"/>
                  </a:lnTo>
                  <a:lnTo>
                    <a:pt x="348" y="110"/>
                  </a:lnTo>
                  <a:lnTo>
                    <a:pt x="399" y="86"/>
                  </a:lnTo>
                  <a:lnTo>
                    <a:pt x="368" y="87"/>
                  </a:lnTo>
                  <a:lnTo>
                    <a:pt x="361" y="78"/>
                  </a:lnTo>
                  <a:lnTo>
                    <a:pt x="419" y="83"/>
                  </a:lnTo>
                  <a:lnTo>
                    <a:pt x="492" y="53"/>
                  </a:lnTo>
                  <a:lnTo>
                    <a:pt x="492" y="40"/>
                  </a:lnTo>
                  <a:lnTo>
                    <a:pt x="460" y="40"/>
                  </a:lnTo>
                  <a:lnTo>
                    <a:pt x="453" y="16"/>
                  </a:lnTo>
                  <a:lnTo>
                    <a:pt x="368" y="26"/>
                  </a:lnTo>
                  <a:lnTo>
                    <a:pt x="405" y="10"/>
                  </a:lnTo>
                  <a:lnTo>
                    <a:pt x="293" y="0"/>
                  </a:lnTo>
                  <a:lnTo>
                    <a:pt x="284" y="14"/>
                  </a:lnTo>
                  <a:lnTo>
                    <a:pt x="292" y="19"/>
                  </a:lnTo>
                  <a:lnTo>
                    <a:pt x="270" y="6"/>
                  </a:lnTo>
                  <a:lnTo>
                    <a:pt x="222" y="8"/>
                  </a:lnTo>
                  <a:lnTo>
                    <a:pt x="257" y="31"/>
                  </a:lnTo>
                  <a:lnTo>
                    <a:pt x="244" y="40"/>
                  </a:lnTo>
                  <a:lnTo>
                    <a:pt x="226" y="14"/>
                  </a:lnTo>
                  <a:lnTo>
                    <a:pt x="181" y="12"/>
                  </a:lnTo>
                  <a:lnTo>
                    <a:pt x="189" y="23"/>
                  </a:lnTo>
                  <a:lnTo>
                    <a:pt x="154" y="19"/>
                  </a:lnTo>
                  <a:lnTo>
                    <a:pt x="172" y="34"/>
                  </a:lnTo>
                  <a:lnTo>
                    <a:pt x="144" y="26"/>
                  </a:lnTo>
                  <a:lnTo>
                    <a:pt x="152" y="34"/>
                  </a:lnTo>
                  <a:lnTo>
                    <a:pt x="137" y="40"/>
                  </a:lnTo>
                  <a:lnTo>
                    <a:pt x="172" y="62"/>
                  </a:lnTo>
                  <a:lnTo>
                    <a:pt x="95" y="36"/>
                  </a:lnTo>
                  <a:lnTo>
                    <a:pt x="76" y="54"/>
                  </a:lnTo>
                  <a:lnTo>
                    <a:pt x="106" y="62"/>
                  </a:lnTo>
                  <a:lnTo>
                    <a:pt x="55" y="56"/>
                  </a:lnTo>
                  <a:lnTo>
                    <a:pt x="0" y="83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Freeform 316"/>
            <p:cNvSpPr>
              <a:spLocks/>
            </p:cNvSpPr>
            <p:nvPr/>
          </p:nvSpPr>
          <p:spPr bwMode="auto">
            <a:xfrm>
              <a:off x="1130" y="1183"/>
              <a:ext cx="488" cy="398"/>
            </a:xfrm>
            <a:custGeom>
              <a:avLst/>
              <a:gdLst>
                <a:gd name="T0" fmla="*/ 3 w 460"/>
                <a:gd name="T1" fmla="*/ 30 h 447"/>
                <a:gd name="T2" fmla="*/ 46 w 460"/>
                <a:gd name="T3" fmla="*/ 0 h 447"/>
                <a:gd name="T4" fmla="*/ 44 w 460"/>
                <a:gd name="T5" fmla="*/ 30 h 447"/>
                <a:gd name="T6" fmla="*/ 66 w 460"/>
                <a:gd name="T7" fmla="*/ 62 h 447"/>
                <a:gd name="T8" fmla="*/ 68 w 460"/>
                <a:gd name="T9" fmla="*/ 66 h 447"/>
                <a:gd name="T10" fmla="*/ 54 w 460"/>
                <a:gd name="T11" fmla="*/ 45 h 447"/>
                <a:gd name="T12" fmla="*/ 57 w 460"/>
                <a:gd name="T13" fmla="*/ 23 h 447"/>
                <a:gd name="T14" fmla="*/ 59 w 460"/>
                <a:gd name="T15" fmla="*/ 19 h 447"/>
                <a:gd name="T16" fmla="*/ 66 w 460"/>
                <a:gd name="T17" fmla="*/ 13 h 447"/>
                <a:gd name="T18" fmla="*/ 96 w 460"/>
                <a:gd name="T19" fmla="*/ 3 h 447"/>
                <a:gd name="T20" fmla="*/ 113 w 460"/>
                <a:gd name="T21" fmla="*/ 15 h 447"/>
                <a:gd name="T22" fmla="*/ 121 w 460"/>
                <a:gd name="T23" fmla="*/ 45 h 447"/>
                <a:gd name="T24" fmla="*/ 144 w 460"/>
                <a:gd name="T25" fmla="*/ 38 h 447"/>
                <a:gd name="T26" fmla="*/ 195 w 460"/>
                <a:gd name="T27" fmla="*/ 33 h 447"/>
                <a:gd name="T28" fmla="*/ 200 w 460"/>
                <a:gd name="T29" fmla="*/ 52 h 447"/>
                <a:gd name="T30" fmla="*/ 213 w 460"/>
                <a:gd name="T31" fmla="*/ 57 h 447"/>
                <a:gd name="T32" fmla="*/ 232 w 460"/>
                <a:gd name="T33" fmla="*/ 52 h 447"/>
                <a:gd name="T34" fmla="*/ 251 w 460"/>
                <a:gd name="T35" fmla="*/ 64 h 447"/>
                <a:gd name="T36" fmla="*/ 257 w 460"/>
                <a:gd name="T37" fmla="*/ 66 h 447"/>
                <a:gd name="T38" fmla="*/ 267 w 460"/>
                <a:gd name="T39" fmla="*/ 71 h 447"/>
                <a:gd name="T40" fmla="*/ 285 w 460"/>
                <a:gd name="T41" fmla="*/ 78 h 447"/>
                <a:gd name="T42" fmla="*/ 284 w 460"/>
                <a:gd name="T43" fmla="*/ 86 h 447"/>
                <a:gd name="T44" fmla="*/ 291 w 460"/>
                <a:gd name="T45" fmla="*/ 84 h 447"/>
                <a:gd name="T46" fmla="*/ 281 w 460"/>
                <a:gd name="T47" fmla="*/ 100 h 447"/>
                <a:gd name="T48" fmla="*/ 285 w 460"/>
                <a:gd name="T49" fmla="*/ 107 h 447"/>
                <a:gd name="T50" fmla="*/ 288 w 460"/>
                <a:gd name="T51" fmla="*/ 120 h 447"/>
                <a:gd name="T52" fmla="*/ 333 w 460"/>
                <a:gd name="T53" fmla="*/ 132 h 447"/>
                <a:gd name="T54" fmla="*/ 357 w 460"/>
                <a:gd name="T55" fmla="*/ 150 h 447"/>
                <a:gd name="T56" fmla="*/ 379 w 460"/>
                <a:gd name="T57" fmla="*/ 161 h 447"/>
                <a:gd name="T58" fmla="*/ 364 w 460"/>
                <a:gd name="T59" fmla="*/ 170 h 447"/>
                <a:gd name="T60" fmla="*/ 363 w 460"/>
                <a:gd name="T61" fmla="*/ 185 h 447"/>
                <a:gd name="T62" fmla="*/ 350 w 460"/>
                <a:gd name="T63" fmla="*/ 199 h 447"/>
                <a:gd name="T64" fmla="*/ 292 w 460"/>
                <a:gd name="T65" fmla="*/ 170 h 447"/>
                <a:gd name="T66" fmla="*/ 294 w 460"/>
                <a:gd name="T67" fmla="*/ 185 h 447"/>
                <a:gd name="T68" fmla="*/ 311 w 460"/>
                <a:gd name="T69" fmla="*/ 202 h 447"/>
                <a:gd name="T70" fmla="*/ 330 w 460"/>
                <a:gd name="T71" fmla="*/ 214 h 447"/>
                <a:gd name="T72" fmla="*/ 334 w 460"/>
                <a:gd name="T73" fmla="*/ 246 h 447"/>
                <a:gd name="T74" fmla="*/ 317 w 460"/>
                <a:gd name="T75" fmla="*/ 258 h 447"/>
                <a:gd name="T76" fmla="*/ 239 w 460"/>
                <a:gd name="T77" fmla="*/ 226 h 447"/>
                <a:gd name="T78" fmla="*/ 226 w 460"/>
                <a:gd name="T79" fmla="*/ 218 h 447"/>
                <a:gd name="T80" fmla="*/ 204 w 460"/>
                <a:gd name="T81" fmla="*/ 199 h 447"/>
                <a:gd name="T82" fmla="*/ 192 w 460"/>
                <a:gd name="T83" fmla="*/ 205 h 447"/>
                <a:gd name="T84" fmla="*/ 158 w 460"/>
                <a:gd name="T85" fmla="*/ 205 h 447"/>
                <a:gd name="T86" fmla="*/ 219 w 460"/>
                <a:gd name="T87" fmla="*/ 188 h 447"/>
                <a:gd name="T88" fmla="*/ 234 w 460"/>
                <a:gd name="T89" fmla="*/ 150 h 447"/>
                <a:gd name="T90" fmla="*/ 201 w 460"/>
                <a:gd name="T91" fmla="*/ 117 h 447"/>
                <a:gd name="T92" fmla="*/ 177 w 460"/>
                <a:gd name="T93" fmla="*/ 119 h 447"/>
                <a:gd name="T94" fmla="*/ 187 w 460"/>
                <a:gd name="T95" fmla="*/ 106 h 447"/>
                <a:gd name="T96" fmla="*/ 164 w 460"/>
                <a:gd name="T97" fmla="*/ 85 h 447"/>
                <a:gd name="T98" fmla="*/ 149 w 460"/>
                <a:gd name="T99" fmla="*/ 93 h 447"/>
                <a:gd name="T100" fmla="*/ 122 w 460"/>
                <a:gd name="T101" fmla="*/ 95 h 447"/>
                <a:gd name="T102" fmla="*/ 8 w 460"/>
                <a:gd name="T103" fmla="*/ 66 h 447"/>
                <a:gd name="T104" fmla="*/ 0 w 460"/>
                <a:gd name="T105" fmla="*/ 57 h 44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60"/>
                <a:gd name="T160" fmla="*/ 0 h 447"/>
                <a:gd name="T161" fmla="*/ 460 w 460"/>
                <a:gd name="T162" fmla="*/ 447 h 44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60" h="447">
                  <a:moveTo>
                    <a:pt x="0" y="98"/>
                  </a:moveTo>
                  <a:lnTo>
                    <a:pt x="3" y="51"/>
                  </a:lnTo>
                  <a:lnTo>
                    <a:pt x="22" y="16"/>
                  </a:lnTo>
                  <a:lnTo>
                    <a:pt x="56" y="0"/>
                  </a:lnTo>
                  <a:lnTo>
                    <a:pt x="80" y="5"/>
                  </a:lnTo>
                  <a:lnTo>
                    <a:pt x="53" y="51"/>
                  </a:lnTo>
                  <a:lnTo>
                    <a:pt x="60" y="78"/>
                  </a:lnTo>
                  <a:lnTo>
                    <a:pt x="80" y="106"/>
                  </a:lnTo>
                  <a:lnTo>
                    <a:pt x="56" y="115"/>
                  </a:lnTo>
                  <a:lnTo>
                    <a:pt x="82" y="114"/>
                  </a:lnTo>
                  <a:lnTo>
                    <a:pt x="85" y="91"/>
                  </a:lnTo>
                  <a:lnTo>
                    <a:pt x="65" y="78"/>
                  </a:lnTo>
                  <a:lnTo>
                    <a:pt x="82" y="61"/>
                  </a:lnTo>
                  <a:lnTo>
                    <a:pt x="69" y="39"/>
                  </a:lnTo>
                  <a:lnTo>
                    <a:pt x="96" y="45"/>
                  </a:lnTo>
                  <a:lnTo>
                    <a:pt x="72" y="33"/>
                  </a:lnTo>
                  <a:lnTo>
                    <a:pt x="100" y="36"/>
                  </a:lnTo>
                  <a:lnTo>
                    <a:pt x="80" y="22"/>
                  </a:lnTo>
                  <a:lnTo>
                    <a:pt x="103" y="23"/>
                  </a:lnTo>
                  <a:lnTo>
                    <a:pt x="117" y="5"/>
                  </a:lnTo>
                  <a:lnTo>
                    <a:pt x="136" y="5"/>
                  </a:lnTo>
                  <a:lnTo>
                    <a:pt x="137" y="26"/>
                  </a:lnTo>
                  <a:lnTo>
                    <a:pt x="151" y="33"/>
                  </a:lnTo>
                  <a:lnTo>
                    <a:pt x="146" y="78"/>
                  </a:lnTo>
                  <a:lnTo>
                    <a:pt x="164" y="57"/>
                  </a:lnTo>
                  <a:lnTo>
                    <a:pt x="174" y="66"/>
                  </a:lnTo>
                  <a:lnTo>
                    <a:pt x="199" y="46"/>
                  </a:lnTo>
                  <a:lnTo>
                    <a:pt x="237" y="57"/>
                  </a:lnTo>
                  <a:lnTo>
                    <a:pt x="253" y="78"/>
                  </a:lnTo>
                  <a:lnTo>
                    <a:pt x="242" y="91"/>
                  </a:lnTo>
                  <a:lnTo>
                    <a:pt x="265" y="86"/>
                  </a:lnTo>
                  <a:lnTo>
                    <a:pt x="257" y="98"/>
                  </a:lnTo>
                  <a:lnTo>
                    <a:pt x="271" y="106"/>
                  </a:lnTo>
                  <a:lnTo>
                    <a:pt x="281" y="89"/>
                  </a:lnTo>
                  <a:lnTo>
                    <a:pt x="299" y="96"/>
                  </a:lnTo>
                  <a:lnTo>
                    <a:pt x="304" y="111"/>
                  </a:lnTo>
                  <a:lnTo>
                    <a:pt x="288" y="114"/>
                  </a:lnTo>
                  <a:lnTo>
                    <a:pt x="311" y="114"/>
                  </a:lnTo>
                  <a:lnTo>
                    <a:pt x="308" y="131"/>
                  </a:lnTo>
                  <a:lnTo>
                    <a:pt x="323" y="122"/>
                  </a:lnTo>
                  <a:lnTo>
                    <a:pt x="314" y="137"/>
                  </a:lnTo>
                  <a:lnTo>
                    <a:pt x="346" y="134"/>
                  </a:lnTo>
                  <a:lnTo>
                    <a:pt x="328" y="148"/>
                  </a:lnTo>
                  <a:lnTo>
                    <a:pt x="343" y="148"/>
                  </a:lnTo>
                  <a:lnTo>
                    <a:pt x="337" y="158"/>
                  </a:lnTo>
                  <a:lnTo>
                    <a:pt x="352" y="145"/>
                  </a:lnTo>
                  <a:lnTo>
                    <a:pt x="366" y="159"/>
                  </a:lnTo>
                  <a:lnTo>
                    <a:pt x="340" y="172"/>
                  </a:lnTo>
                  <a:lnTo>
                    <a:pt x="378" y="183"/>
                  </a:lnTo>
                  <a:lnTo>
                    <a:pt x="346" y="186"/>
                  </a:lnTo>
                  <a:lnTo>
                    <a:pt x="358" y="195"/>
                  </a:lnTo>
                  <a:lnTo>
                    <a:pt x="349" y="208"/>
                  </a:lnTo>
                  <a:lnTo>
                    <a:pt x="386" y="234"/>
                  </a:lnTo>
                  <a:lnTo>
                    <a:pt x="404" y="229"/>
                  </a:lnTo>
                  <a:lnTo>
                    <a:pt x="415" y="262"/>
                  </a:lnTo>
                  <a:lnTo>
                    <a:pt x="432" y="259"/>
                  </a:lnTo>
                  <a:lnTo>
                    <a:pt x="431" y="272"/>
                  </a:lnTo>
                  <a:lnTo>
                    <a:pt x="459" y="279"/>
                  </a:lnTo>
                  <a:lnTo>
                    <a:pt x="455" y="296"/>
                  </a:lnTo>
                  <a:lnTo>
                    <a:pt x="441" y="294"/>
                  </a:lnTo>
                  <a:lnTo>
                    <a:pt x="447" y="304"/>
                  </a:lnTo>
                  <a:lnTo>
                    <a:pt x="440" y="320"/>
                  </a:lnTo>
                  <a:lnTo>
                    <a:pt x="427" y="312"/>
                  </a:lnTo>
                  <a:lnTo>
                    <a:pt x="424" y="345"/>
                  </a:lnTo>
                  <a:lnTo>
                    <a:pt x="372" y="286"/>
                  </a:lnTo>
                  <a:lnTo>
                    <a:pt x="353" y="293"/>
                  </a:lnTo>
                  <a:lnTo>
                    <a:pt x="366" y="305"/>
                  </a:lnTo>
                  <a:lnTo>
                    <a:pt x="356" y="320"/>
                  </a:lnTo>
                  <a:lnTo>
                    <a:pt x="364" y="319"/>
                  </a:lnTo>
                  <a:lnTo>
                    <a:pt x="376" y="348"/>
                  </a:lnTo>
                  <a:lnTo>
                    <a:pt x="401" y="354"/>
                  </a:lnTo>
                  <a:lnTo>
                    <a:pt x="399" y="370"/>
                  </a:lnTo>
                  <a:lnTo>
                    <a:pt x="412" y="385"/>
                  </a:lnTo>
                  <a:lnTo>
                    <a:pt x="405" y="424"/>
                  </a:lnTo>
                  <a:lnTo>
                    <a:pt x="340" y="384"/>
                  </a:lnTo>
                  <a:lnTo>
                    <a:pt x="384" y="446"/>
                  </a:lnTo>
                  <a:lnTo>
                    <a:pt x="301" y="412"/>
                  </a:lnTo>
                  <a:lnTo>
                    <a:pt x="289" y="390"/>
                  </a:lnTo>
                  <a:lnTo>
                    <a:pt x="301" y="389"/>
                  </a:lnTo>
                  <a:lnTo>
                    <a:pt x="274" y="377"/>
                  </a:lnTo>
                  <a:lnTo>
                    <a:pt x="266" y="353"/>
                  </a:lnTo>
                  <a:lnTo>
                    <a:pt x="246" y="345"/>
                  </a:lnTo>
                  <a:lnTo>
                    <a:pt x="245" y="360"/>
                  </a:lnTo>
                  <a:lnTo>
                    <a:pt x="232" y="353"/>
                  </a:lnTo>
                  <a:lnTo>
                    <a:pt x="214" y="368"/>
                  </a:lnTo>
                  <a:lnTo>
                    <a:pt x="192" y="353"/>
                  </a:lnTo>
                  <a:lnTo>
                    <a:pt x="204" y="325"/>
                  </a:lnTo>
                  <a:lnTo>
                    <a:pt x="265" y="325"/>
                  </a:lnTo>
                  <a:lnTo>
                    <a:pt x="250" y="298"/>
                  </a:lnTo>
                  <a:lnTo>
                    <a:pt x="284" y="259"/>
                  </a:lnTo>
                  <a:lnTo>
                    <a:pt x="260" y="206"/>
                  </a:lnTo>
                  <a:lnTo>
                    <a:pt x="243" y="202"/>
                  </a:lnTo>
                  <a:lnTo>
                    <a:pt x="253" y="193"/>
                  </a:lnTo>
                  <a:lnTo>
                    <a:pt x="215" y="207"/>
                  </a:lnTo>
                  <a:lnTo>
                    <a:pt x="214" y="191"/>
                  </a:lnTo>
                  <a:lnTo>
                    <a:pt x="227" y="183"/>
                  </a:lnTo>
                  <a:lnTo>
                    <a:pt x="200" y="163"/>
                  </a:lnTo>
                  <a:lnTo>
                    <a:pt x="199" y="147"/>
                  </a:lnTo>
                  <a:lnTo>
                    <a:pt x="173" y="139"/>
                  </a:lnTo>
                  <a:lnTo>
                    <a:pt x="180" y="160"/>
                  </a:lnTo>
                  <a:lnTo>
                    <a:pt x="135" y="151"/>
                  </a:lnTo>
                  <a:lnTo>
                    <a:pt x="147" y="164"/>
                  </a:lnTo>
                  <a:lnTo>
                    <a:pt x="30" y="143"/>
                  </a:lnTo>
                  <a:lnTo>
                    <a:pt x="10" y="114"/>
                  </a:lnTo>
                  <a:lnTo>
                    <a:pt x="46" y="116"/>
                  </a:lnTo>
                  <a:lnTo>
                    <a:pt x="0" y="98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Freeform 317"/>
            <p:cNvSpPr>
              <a:spLocks/>
            </p:cNvSpPr>
            <p:nvPr/>
          </p:nvSpPr>
          <p:spPr bwMode="auto">
            <a:xfrm>
              <a:off x="1179" y="1456"/>
              <a:ext cx="116" cy="88"/>
            </a:xfrm>
            <a:custGeom>
              <a:avLst/>
              <a:gdLst>
                <a:gd name="T0" fmla="*/ 0 w 109"/>
                <a:gd name="T1" fmla="*/ 46 h 99"/>
                <a:gd name="T2" fmla="*/ 14 w 109"/>
                <a:gd name="T3" fmla="*/ 35 h 99"/>
                <a:gd name="T4" fmla="*/ 22 w 109"/>
                <a:gd name="T5" fmla="*/ 0 h 99"/>
                <a:gd name="T6" fmla="*/ 28 w 109"/>
                <a:gd name="T7" fmla="*/ 13 h 99"/>
                <a:gd name="T8" fmla="*/ 49 w 109"/>
                <a:gd name="T9" fmla="*/ 15 h 99"/>
                <a:gd name="T10" fmla="*/ 89 w 109"/>
                <a:gd name="T11" fmla="*/ 42 h 99"/>
                <a:gd name="T12" fmla="*/ 84 w 109"/>
                <a:gd name="T13" fmla="*/ 50 h 99"/>
                <a:gd name="T14" fmla="*/ 48 w 109"/>
                <a:gd name="T15" fmla="*/ 39 h 99"/>
                <a:gd name="T16" fmla="*/ 25 w 109"/>
                <a:gd name="T17" fmla="*/ 56 h 99"/>
                <a:gd name="T18" fmla="*/ 21 w 109"/>
                <a:gd name="T19" fmla="*/ 42 h 99"/>
                <a:gd name="T20" fmla="*/ 0 w 109"/>
                <a:gd name="T21" fmla="*/ 46 h 9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9"/>
                <a:gd name="T34" fmla="*/ 0 h 99"/>
                <a:gd name="T35" fmla="*/ 109 w 109"/>
                <a:gd name="T36" fmla="*/ 99 h 9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9" h="99">
                  <a:moveTo>
                    <a:pt x="0" y="80"/>
                  </a:moveTo>
                  <a:lnTo>
                    <a:pt x="16" y="61"/>
                  </a:lnTo>
                  <a:lnTo>
                    <a:pt x="26" y="0"/>
                  </a:lnTo>
                  <a:lnTo>
                    <a:pt x="34" y="22"/>
                  </a:lnTo>
                  <a:lnTo>
                    <a:pt x="60" y="27"/>
                  </a:lnTo>
                  <a:lnTo>
                    <a:pt x="108" y="72"/>
                  </a:lnTo>
                  <a:lnTo>
                    <a:pt x="101" y="87"/>
                  </a:lnTo>
                  <a:lnTo>
                    <a:pt x="58" y="67"/>
                  </a:lnTo>
                  <a:lnTo>
                    <a:pt x="30" y="98"/>
                  </a:lnTo>
                  <a:lnTo>
                    <a:pt x="25" y="72"/>
                  </a:lnTo>
                  <a:lnTo>
                    <a:pt x="0" y="8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Freeform 318"/>
            <p:cNvSpPr>
              <a:spLocks/>
            </p:cNvSpPr>
            <p:nvPr/>
          </p:nvSpPr>
          <p:spPr bwMode="auto">
            <a:xfrm>
              <a:off x="1651" y="1864"/>
              <a:ext cx="117" cy="128"/>
            </a:xfrm>
            <a:custGeom>
              <a:avLst/>
              <a:gdLst>
                <a:gd name="T0" fmla="*/ 0 w 109"/>
                <a:gd name="T1" fmla="*/ 65 h 143"/>
                <a:gd name="T2" fmla="*/ 37 w 109"/>
                <a:gd name="T3" fmla="*/ 5 h 143"/>
                <a:gd name="T4" fmla="*/ 52 w 109"/>
                <a:gd name="T5" fmla="*/ 0 h 143"/>
                <a:gd name="T6" fmla="*/ 34 w 109"/>
                <a:gd name="T7" fmla="*/ 32 h 143"/>
                <a:gd name="T8" fmla="*/ 46 w 109"/>
                <a:gd name="T9" fmla="*/ 26 h 143"/>
                <a:gd name="T10" fmla="*/ 55 w 109"/>
                <a:gd name="T11" fmla="*/ 39 h 143"/>
                <a:gd name="T12" fmla="*/ 78 w 109"/>
                <a:gd name="T13" fmla="*/ 39 h 143"/>
                <a:gd name="T14" fmla="*/ 72 w 109"/>
                <a:gd name="T15" fmla="*/ 52 h 143"/>
                <a:gd name="T16" fmla="*/ 85 w 109"/>
                <a:gd name="T17" fmla="*/ 52 h 143"/>
                <a:gd name="T18" fmla="*/ 76 w 109"/>
                <a:gd name="T19" fmla="*/ 63 h 143"/>
                <a:gd name="T20" fmla="*/ 88 w 109"/>
                <a:gd name="T21" fmla="*/ 56 h 143"/>
                <a:gd name="T22" fmla="*/ 91 w 109"/>
                <a:gd name="T23" fmla="*/ 69 h 143"/>
                <a:gd name="T24" fmla="*/ 78 w 109"/>
                <a:gd name="T25" fmla="*/ 82 h 143"/>
                <a:gd name="T26" fmla="*/ 78 w 109"/>
                <a:gd name="T27" fmla="*/ 72 h 143"/>
                <a:gd name="T28" fmla="*/ 72 w 109"/>
                <a:gd name="T29" fmla="*/ 77 h 143"/>
                <a:gd name="T30" fmla="*/ 72 w 109"/>
                <a:gd name="T31" fmla="*/ 62 h 143"/>
                <a:gd name="T32" fmla="*/ 50 w 109"/>
                <a:gd name="T33" fmla="*/ 77 h 143"/>
                <a:gd name="T34" fmla="*/ 62 w 109"/>
                <a:gd name="T35" fmla="*/ 68 h 143"/>
                <a:gd name="T36" fmla="*/ 44 w 109"/>
                <a:gd name="T37" fmla="*/ 69 h 143"/>
                <a:gd name="T38" fmla="*/ 50 w 109"/>
                <a:gd name="T39" fmla="*/ 63 h 143"/>
                <a:gd name="T40" fmla="*/ 0 w 109"/>
                <a:gd name="T41" fmla="*/ 65 h 14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9"/>
                <a:gd name="T64" fmla="*/ 0 h 143"/>
                <a:gd name="T65" fmla="*/ 109 w 109"/>
                <a:gd name="T66" fmla="*/ 143 h 14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9" h="143">
                  <a:moveTo>
                    <a:pt x="0" y="111"/>
                  </a:moveTo>
                  <a:lnTo>
                    <a:pt x="44" y="8"/>
                  </a:lnTo>
                  <a:lnTo>
                    <a:pt x="62" y="0"/>
                  </a:lnTo>
                  <a:lnTo>
                    <a:pt x="40" y="55"/>
                  </a:lnTo>
                  <a:lnTo>
                    <a:pt x="54" y="44"/>
                  </a:lnTo>
                  <a:lnTo>
                    <a:pt x="65" y="67"/>
                  </a:lnTo>
                  <a:lnTo>
                    <a:pt x="93" y="67"/>
                  </a:lnTo>
                  <a:lnTo>
                    <a:pt x="86" y="89"/>
                  </a:lnTo>
                  <a:lnTo>
                    <a:pt x="101" y="89"/>
                  </a:lnTo>
                  <a:lnTo>
                    <a:pt x="91" y="109"/>
                  </a:lnTo>
                  <a:lnTo>
                    <a:pt x="105" y="97"/>
                  </a:lnTo>
                  <a:lnTo>
                    <a:pt x="108" y="119"/>
                  </a:lnTo>
                  <a:lnTo>
                    <a:pt x="93" y="142"/>
                  </a:lnTo>
                  <a:lnTo>
                    <a:pt x="93" y="125"/>
                  </a:lnTo>
                  <a:lnTo>
                    <a:pt x="86" y="133"/>
                  </a:lnTo>
                  <a:lnTo>
                    <a:pt x="86" y="106"/>
                  </a:lnTo>
                  <a:lnTo>
                    <a:pt x="60" y="133"/>
                  </a:lnTo>
                  <a:lnTo>
                    <a:pt x="74" y="117"/>
                  </a:lnTo>
                  <a:lnTo>
                    <a:pt x="52" y="119"/>
                  </a:lnTo>
                  <a:lnTo>
                    <a:pt x="59" y="107"/>
                  </a:lnTo>
                  <a:lnTo>
                    <a:pt x="0" y="111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Freeform 319"/>
            <p:cNvSpPr>
              <a:spLocks/>
            </p:cNvSpPr>
            <p:nvPr/>
          </p:nvSpPr>
          <p:spPr bwMode="auto">
            <a:xfrm>
              <a:off x="4016" y="2774"/>
              <a:ext cx="32" cy="73"/>
            </a:xfrm>
            <a:custGeom>
              <a:avLst/>
              <a:gdLst>
                <a:gd name="T0" fmla="*/ 0 w 30"/>
                <a:gd name="T1" fmla="*/ 0 h 82"/>
                <a:gd name="T2" fmla="*/ 5 w 30"/>
                <a:gd name="T3" fmla="*/ 48 h 82"/>
                <a:gd name="T4" fmla="*/ 23 w 30"/>
                <a:gd name="T5" fmla="*/ 39 h 82"/>
                <a:gd name="T6" fmla="*/ 14 w 30"/>
                <a:gd name="T7" fmla="*/ 12 h 82"/>
                <a:gd name="T8" fmla="*/ 0 w 30"/>
                <a:gd name="T9" fmla="*/ 0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82"/>
                <a:gd name="T17" fmla="*/ 30 w 30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82">
                  <a:moveTo>
                    <a:pt x="0" y="0"/>
                  </a:moveTo>
                  <a:lnTo>
                    <a:pt x="5" y="81"/>
                  </a:lnTo>
                  <a:lnTo>
                    <a:pt x="29" y="66"/>
                  </a:lnTo>
                  <a:lnTo>
                    <a:pt x="17" y="19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Freeform 320"/>
            <p:cNvSpPr>
              <a:spLocks/>
            </p:cNvSpPr>
            <p:nvPr/>
          </p:nvSpPr>
          <p:spPr bwMode="auto">
            <a:xfrm>
              <a:off x="1378" y="3305"/>
              <a:ext cx="145" cy="777"/>
            </a:xfrm>
            <a:custGeom>
              <a:avLst/>
              <a:gdLst>
                <a:gd name="T0" fmla="*/ 0 w 120"/>
                <a:gd name="T1" fmla="*/ 528 h 664"/>
                <a:gd name="T2" fmla="*/ 9 w 120"/>
                <a:gd name="T3" fmla="*/ 510 h 664"/>
                <a:gd name="T4" fmla="*/ 25 w 120"/>
                <a:gd name="T5" fmla="*/ 523 h 664"/>
                <a:gd name="T6" fmla="*/ 40 w 120"/>
                <a:gd name="T7" fmla="*/ 489 h 664"/>
                <a:gd name="T8" fmla="*/ 35 w 120"/>
                <a:gd name="T9" fmla="*/ 475 h 664"/>
                <a:gd name="T10" fmla="*/ 47 w 120"/>
                <a:gd name="T11" fmla="*/ 427 h 664"/>
                <a:gd name="T12" fmla="*/ 25 w 120"/>
                <a:gd name="T13" fmla="*/ 424 h 664"/>
                <a:gd name="T14" fmla="*/ 29 w 120"/>
                <a:gd name="T15" fmla="*/ 346 h 664"/>
                <a:gd name="T16" fmla="*/ 58 w 120"/>
                <a:gd name="T17" fmla="*/ 266 h 664"/>
                <a:gd name="T18" fmla="*/ 58 w 120"/>
                <a:gd name="T19" fmla="*/ 198 h 664"/>
                <a:gd name="T20" fmla="*/ 78 w 120"/>
                <a:gd name="T21" fmla="*/ 69 h 664"/>
                <a:gd name="T22" fmla="*/ 72 w 120"/>
                <a:gd name="T23" fmla="*/ 11 h 664"/>
                <a:gd name="T24" fmla="*/ 86 w 120"/>
                <a:gd name="T25" fmla="*/ 0 h 664"/>
                <a:gd name="T26" fmla="*/ 102 w 120"/>
                <a:gd name="T27" fmla="*/ 30 h 664"/>
                <a:gd name="T28" fmla="*/ 110 w 120"/>
                <a:gd name="T29" fmla="*/ 89 h 664"/>
                <a:gd name="T30" fmla="*/ 120 w 120"/>
                <a:gd name="T31" fmla="*/ 92 h 664"/>
                <a:gd name="T32" fmla="*/ 119 w 120"/>
                <a:gd name="T33" fmla="*/ 111 h 664"/>
                <a:gd name="T34" fmla="*/ 104 w 120"/>
                <a:gd name="T35" fmla="*/ 120 h 664"/>
                <a:gd name="T36" fmla="*/ 104 w 120"/>
                <a:gd name="T37" fmla="*/ 159 h 664"/>
                <a:gd name="T38" fmla="*/ 86 w 120"/>
                <a:gd name="T39" fmla="*/ 181 h 664"/>
                <a:gd name="T40" fmla="*/ 73 w 120"/>
                <a:gd name="T41" fmla="*/ 236 h 664"/>
                <a:gd name="T42" fmla="*/ 83 w 120"/>
                <a:gd name="T43" fmla="*/ 289 h 664"/>
                <a:gd name="T44" fmla="*/ 65 w 120"/>
                <a:gd name="T45" fmla="*/ 334 h 664"/>
                <a:gd name="T46" fmla="*/ 51 w 120"/>
                <a:gd name="T47" fmla="*/ 445 h 664"/>
                <a:gd name="T48" fmla="*/ 62 w 120"/>
                <a:gd name="T49" fmla="*/ 486 h 664"/>
                <a:gd name="T50" fmla="*/ 52 w 120"/>
                <a:gd name="T51" fmla="*/ 489 h 664"/>
                <a:gd name="T52" fmla="*/ 56 w 120"/>
                <a:gd name="T53" fmla="*/ 525 h 664"/>
                <a:gd name="T54" fmla="*/ 32 w 120"/>
                <a:gd name="T55" fmla="*/ 600 h 664"/>
                <a:gd name="T56" fmla="*/ 35 w 120"/>
                <a:gd name="T57" fmla="*/ 611 h 664"/>
                <a:gd name="T58" fmla="*/ 46 w 120"/>
                <a:gd name="T59" fmla="*/ 607 h 664"/>
                <a:gd name="T60" fmla="*/ 51 w 120"/>
                <a:gd name="T61" fmla="*/ 636 h 664"/>
                <a:gd name="T62" fmla="*/ 104 w 120"/>
                <a:gd name="T63" fmla="*/ 644 h 664"/>
                <a:gd name="T64" fmla="*/ 68 w 120"/>
                <a:gd name="T65" fmla="*/ 654 h 664"/>
                <a:gd name="T66" fmla="*/ 95 w 120"/>
                <a:gd name="T67" fmla="*/ 664 h 664"/>
                <a:gd name="T68" fmla="*/ 48 w 120"/>
                <a:gd name="T69" fmla="*/ 664 h 664"/>
                <a:gd name="T70" fmla="*/ 66 w 120"/>
                <a:gd name="T71" fmla="*/ 655 h 664"/>
                <a:gd name="T72" fmla="*/ 40 w 120"/>
                <a:gd name="T73" fmla="*/ 650 h 664"/>
                <a:gd name="T74" fmla="*/ 37 w 120"/>
                <a:gd name="T75" fmla="*/ 627 h 664"/>
                <a:gd name="T76" fmla="*/ 30 w 120"/>
                <a:gd name="T77" fmla="*/ 638 h 664"/>
                <a:gd name="T78" fmla="*/ 22 w 120"/>
                <a:gd name="T79" fmla="*/ 615 h 664"/>
                <a:gd name="T80" fmla="*/ 26 w 120"/>
                <a:gd name="T81" fmla="*/ 609 h 664"/>
                <a:gd name="T82" fmla="*/ 15 w 120"/>
                <a:gd name="T83" fmla="*/ 599 h 664"/>
                <a:gd name="T84" fmla="*/ 25 w 120"/>
                <a:gd name="T85" fmla="*/ 586 h 664"/>
                <a:gd name="T86" fmla="*/ 15 w 120"/>
                <a:gd name="T87" fmla="*/ 553 h 664"/>
                <a:gd name="T88" fmla="*/ 34 w 120"/>
                <a:gd name="T89" fmla="*/ 557 h 664"/>
                <a:gd name="T90" fmla="*/ 15 w 120"/>
                <a:gd name="T91" fmla="*/ 539 h 664"/>
                <a:gd name="T92" fmla="*/ 19 w 120"/>
                <a:gd name="T93" fmla="*/ 528 h 664"/>
                <a:gd name="T94" fmla="*/ 0 w 120"/>
                <a:gd name="T95" fmla="*/ 528 h 66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0"/>
                <a:gd name="T145" fmla="*/ 0 h 664"/>
                <a:gd name="T146" fmla="*/ 120 w 120"/>
                <a:gd name="T147" fmla="*/ 664 h 66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0" h="664">
                  <a:moveTo>
                    <a:pt x="0" y="528"/>
                  </a:moveTo>
                  <a:lnTo>
                    <a:pt x="9" y="510"/>
                  </a:lnTo>
                  <a:lnTo>
                    <a:pt x="25" y="523"/>
                  </a:lnTo>
                  <a:lnTo>
                    <a:pt x="40" y="489"/>
                  </a:lnTo>
                  <a:lnTo>
                    <a:pt x="35" y="475"/>
                  </a:lnTo>
                  <a:lnTo>
                    <a:pt x="47" y="427"/>
                  </a:lnTo>
                  <a:lnTo>
                    <a:pt x="25" y="424"/>
                  </a:lnTo>
                  <a:lnTo>
                    <a:pt x="29" y="346"/>
                  </a:lnTo>
                  <a:lnTo>
                    <a:pt x="58" y="266"/>
                  </a:lnTo>
                  <a:lnTo>
                    <a:pt x="58" y="198"/>
                  </a:lnTo>
                  <a:lnTo>
                    <a:pt x="78" y="69"/>
                  </a:lnTo>
                  <a:lnTo>
                    <a:pt x="72" y="11"/>
                  </a:lnTo>
                  <a:lnTo>
                    <a:pt x="86" y="0"/>
                  </a:lnTo>
                  <a:lnTo>
                    <a:pt x="102" y="30"/>
                  </a:lnTo>
                  <a:lnTo>
                    <a:pt x="110" y="89"/>
                  </a:lnTo>
                  <a:lnTo>
                    <a:pt x="120" y="92"/>
                  </a:lnTo>
                  <a:lnTo>
                    <a:pt x="119" y="111"/>
                  </a:lnTo>
                  <a:lnTo>
                    <a:pt x="104" y="120"/>
                  </a:lnTo>
                  <a:lnTo>
                    <a:pt x="104" y="159"/>
                  </a:lnTo>
                  <a:lnTo>
                    <a:pt x="86" y="181"/>
                  </a:lnTo>
                  <a:lnTo>
                    <a:pt x="73" y="236"/>
                  </a:lnTo>
                  <a:lnTo>
                    <a:pt x="83" y="289"/>
                  </a:lnTo>
                  <a:lnTo>
                    <a:pt x="65" y="334"/>
                  </a:lnTo>
                  <a:lnTo>
                    <a:pt x="51" y="445"/>
                  </a:lnTo>
                  <a:lnTo>
                    <a:pt x="62" y="486"/>
                  </a:lnTo>
                  <a:lnTo>
                    <a:pt x="52" y="489"/>
                  </a:lnTo>
                  <a:lnTo>
                    <a:pt x="56" y="525"/>
                  </a:lnTo>
                  <a:lnTo>
                    <a:pt x="32" y="600"/>
                  </a:lnTo>
                  <a:lnTo>
                    <a:pt x="35" y="611"/>
                  </a:lnTo>
                  <a:lnTo>
                    <a:pt x="46" y="607"/>
                  </a:lnTo>
                  <a:lnTo>
                    <a:pt x="51" y="636"/>
                  </a:lnTo>
                  <a:lnTo>
                    <a:pt x="104" y="644"/>
                  </a:lnTo>
                  <a:lnTo>
                    <a:pt x="68" y="654"/>
                  </a:lnTo>
                  <a:lnTo>
                    <a:pt x="95" y="664"/>
                  </a:lnTo>
                  <a:lnTo>
                    <a:pt x="48" y="664"/>
                  </a:lnTo>
                  <a:lnTo>
                    <a:pt x="66" y="655"/>
                  </a:lnTo>
                  <a:lnTo>
                    <a:pt x="40" y="650"/>
                  </a:lnTo>
                  <a:lnTo>
                    <a:pt x="37" y="627"/>
                  </a:lnTo>
                  <a:lnTo>
                    <a:pt x="30" y="638"/>
                  </a:lnTo>
                  <a:lnTo>
                    <a:pt x="22" y="615"/>
                  </a:lnTo>
                  <a:lnTo>
                    <a:pt x="26" y="609"/>
                  </a:lnTo>
                  <a:lnTo>
                    <a:pt x="15" y="599"/>
                  </a:lnTo>
                  <a:lnTo>
                    <a:pt x="25" y="586"/>
                  </a:lnTo>
                  <a:lnTo>
                    <a:pt x="15" y="553"/>
                  </a:lnTo>
                  <a:lnTo>
                    <a:pt x="34" y="557"/>
                  </a:lnTo>
                  <a:lnTo>
                    <a:pt x="15" y="539"/>
                  </a:lnTo>
                  <a:lnTo>
                    <a:pt x="19" y="528"/>
                  </a:lnTo>
                  <a:lnTo>
                    <a:pt x="0" y="528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Freeform 321"/>
            <p:cNvSpPr>
              <a:spLocks/>
            </p:cNvSpPr>
            <p:nvPr/>
          </p:nvSpPr>
          <p:spPr bwMode="auto">
            <a:xfrm>
              <a:off x="1397" y="3823"/>
              <a:ext cx="17" cy="42"/>
            </a:xfrm>
            <a:custGeom>
              <a:avLst/>
              <a:gdLst>
                <a:gd name="T0" fmla="*/ 0 w 17"/>
                <a:gd name="T1" fmla="*/ 22 h 46"/>
                <a:gd name="T2" fmla="*/ 12 w 17"/>
                <a:gd name="T3" fmla="*/ 0 h 46"/>
                <a:gd name="T4" fmla="*/ 12 w 17"/>
                <a:gd name="T5" fmla="*/ 27 h 46"/>
                <a:gd name="T6" fmla="*/ 0 w 17"/>
                <a:gd name="T7" fmla="*/ 22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46"/>
                <a:gd name="T14" fmla="*/ 17 w 17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46">
                  <a:moveTo>
                    <a:pt x="0" y="36"/>
                  </a:moveTo>
                  <a:lnTo>
                    <a:pt x="16" y="0"/>
                  </a:lnTo>
                  <a:lnTo>
                    <a:pt x="16" y="45"/>
                  </a:lnTo>
                  <a:lnTo>
                    <a:pt x="0" y="36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Freeform 322"/>
            <p:cNvSpPr>
              <a:spLocks/>
            </p:cNvSpPr>
            <p:nvPr/>
          </p:nvSpPr>
          <p:spPr bwMode="auto">
            <a:xfrm>
              <a:off x="3911" y="1815"/>
              <a:ext cx="1039" cy="756"/>
            </a:xfrm>
            <a:custGeom>
              <a:avLst/>
              <a:gdLst>
                <a:gd name="T0" fmla="*/ 5 w 980"/>
                <a:gd name="T1" fmla="*/ 214 h 845"/>
                <a:gd name="T2" fmla="*/ 84 w 980"/>
                <a:gd name="T3" fmla="*/ 184 h 845"/>
                <a:gd name="T4" fmla="*/ 83 w 980"/>
                <a:gd name="T5" fmla="*/ 142 h 845"/>
                <a:gd name="T6" fmla="*/ 122 w 980"/>
                <a:gd name="T7" fmla="*/ 104 h 845"/>
                <a:gd name="T8" fmla="*/ 160 w 980"/>
                <a:gd name="T9" fmla="*/ 86 h 845"/>
                <a:gd name="T10" fmla="*/ 199 w 980"/>
                <a:gd name="T11" fmla="*/ 93 h 845"/>
                <a:gd name="T12" fmla="*/ 225 w 980"/>
                <a:gd name="T13" fmla="*/ 135 h 845"/>
                <a:gd name="T14" fmla="*/ 308 w 980"/>
                <a:gd name="T15" fmla="*/ 173 h 845"/>
                <a:gd name="T16" fmla="*/ 410 w 980"/>
                <a:gd name="T17" fmla="*/ 192 h 845"/>
                <a:gd name="T18" fmla="*/ 503 w 980"/>
                <a:gd name="T19" fmla="*/ 160 h 845"/>
                <a:gd name="T20" fmla="*/ 523 w 980"/>
                <a:gd name="T21" fmla="*/ 142 h 845"/>
                <a:gd name="T22" fmla="*/ 602 w 980"/>
                <a:gd name="T23" fmla="*/ 113 h 845"/>
                <a:gd name="T24" fmla="*/ 553 w 980"/>
                <a:gd name="T25" fmla="*/ 97 h 845"/>
                <a:gd name="T26" fmla="*/ 561 w 980"/>
                <a:gd name="T27" fmla="*/ 59 h 845"/>
                <a:gd name="T28" fmla="*/ 599 w 980"/>
                <a:gd name="T29" fmla="*/ 59 h 845"/>
                <a:gd name="T30" fmla="*/ 610 w 980"/>
                <a:gd name="T31" fmla="*/ 15 h 845"/>
                <a:gd name="T32" fmla="*/ 684 w 980"/>
                <a:gd name="T33" fmla="*/ 9 h 845"/>
                <a:gd name="T34" fmla="*/ 749 w 980"/>
                <a:gd name="T35" fmla="*/ 76 h 845"/>
                <a:gd name="T36" fmla="*/ 806 w 980"/>
                <a:gd name="T37" fmla="*/ 84 h 845"/>
                <a:gd name="T38" fmla="*/ 754 w 980"/>
                <a:gd name="T39" fmla="*/ 144 h 845"/>
                <a:gd name="T40" fmla="*/ 749 w 980"/>
                <a:gd name="T41" fmla="*/ 177 h 845"/>
                <a:gd name="T42" fmla="*/ 718 w 980"/>
                <a:gd name="T43" fmla="*/ 187 h 845"/>
                <a:gd name="T44" fmla="*/ 700 w 980"/>
                <a:gd name="T45" fmla="*/ 193 h 845"/>
                <a:gd name="T46" fmla="*/ 628 w 980"/>
                <a:gd name="T47" fmla="*/ 234 h 845"/>
                <a:gd name="T48" fmla="*/ 634 w 980"/>
                <a:gd name="T49" fmla="*/ 201 h 845"/>
                <a:gd name="T50" fmla="*/ 579 w 980"/>
                <a:gd name="T51" fmla="*/ 237 h 845"/>
                <a:gd name="T52" fmla="*/ 620 w 980"/>
                <a:gd name="T53" fmla="*/ 248 h 845"/>
                <a:gd name="T54" fmla="*/ 612 w 980"/>
                <a:gd name="T55" fmla="*/ 270 h 845"/>
                <a:gd name="T56" fmla="*/ 634 w 980"/>
                <a:gd name="T57" fmla="*/ 335 h 845"/>
                <a:gd name="T58" fmla="*/ 634 w 980"/>
                <a:gd name="T59" fmla="*/ 345 h 845"/>
                <a:gd name="T60" fmla="*/ 636 w 980"/>
                <a:gd name="T61" fmla="*/ 360 h 845"/>
                <a:gd name="T62" fmla="*/ 562 w 980"/>
                <a:gd name="T63" fmla="*/ 452 h 845"/>
                <a:gd name="T64" fmla="*/ 531 w 980"/>
                <a:gd name="T65" fmla="*/ 459 h 845"/>
                <a:gd name="T66" fmla="*/ 516 w 980"/>
                <a:gd name="T67" fmla="*/ 467 h 845"/>
                <a:gd name="T68" fmla="*/ 480 w 980"/>
                <a:gd name="T69" fmla="*/ 489 h 845"/>
                <a:gd name="T70" fmla="*/ 450 w 980"/>
                <a:gd name="T71" fmla="*/ 473 h 845"/>
                <a:gd name="T72" fmla="*/ 376 w 980"/>
                <a:gd name="T73" fmla="*/ 459 h 845"/>
                <a:gd name="T74" fmla="*/ 368 w 980"/>
                <a:gd name="T75" fmla="*/ 474 h 845"/>
                <a:gd name="T76" fmla="*/ 337 w 980"/>
                <a:gd name="T77" fmla="*/ 464 h 845"/>
                <a:gd name="T78" fmla="*/ 315 w 980"/>
                <a:gd name="T79" fmla="*/ 441 h 845"/>
                <a:gd name="T80" fmla="*/ 327 w 980"/>
                <a:gd name="T81" fmla="*/ 391 h 845"/>
                <a:gd name="T82" fmla="*/ 298 w 980"/>
                <a:gd name="T83" fmla="*/ 379 h 845"/>
                <a:gd name="T84" fmla="*/ 237 w 980"/>
                <a:gd name="T85" fmla="*/ 387 h 845"/>
                <a:gd name="T86" fmla="*/ 200 w 980"/>
                <a:gd name="T87" fmla="*/ 395 h 845"/>
                <a:gd name="T88" fmla="*/ 189 w 980"/>
                <a:gd name="T89" fmla="*/ 387 h 845"/>
                <a:gd name="T90" fmla="*/ 137 w 980"/>
                <a:gd name="T91" fmla="*/ 368 h 845"/>
                <a:gd name="T92" fmla="*/ 69 w 980"/>
                <a:gd name="T93" fmla="*/ 345 h 845"/>
                <a:gd name="T94" fmla="*/ 77 w 980"/>
                <a:gd name="T95" fmla="*/ 320 h 845"/>
                <a:gd name="T96" fmla="*/ 86 w 980"/>
                <a:gd name="T97" fmla="*/ 282 h 845"/>
                <a:gd name="T98" fmla="*/ 52 w 980"/>
                <a:gd name="T99" fmla="*/ 282 h 845"/>
                <a:gd name="T100" fmla="*/ 14 w 980"/>
                <a:gd name="T101" fmla="*/ 254 h 845"/>
                <a:gd name="T102" fmla="*/ 0 w 980"/>
                <a:gd name="T103" fmla="*/ 232 h 84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80"/>
                <a:gd name="T157" fmla="*/ 0 h 845"/>
                <a:gd name="T158" fmla="*/ 980 w 980"/>
                <a:gd name="T159" fmla="*/ 845 h 84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80" h="845">
                  <a:moveTo>
                    <a:pt x="0" y="401"/>
                  </a:moveTo>
                  <a:lnTo>
                    <a:pt x="5" y="369"/>
                  </a:lnTo>
                  <a:lnTo>
                    <a:pt x="41" y="362"/>
                  </a:lnTo>
                  <a:lnTo>
                    <a:pt x="102" y="318"/>
                  </a:lnTo>
                  <a:lnTo>
                    <a:pt x="112" y="284"/>
                  </a:lnTo>
                  <a:lnTo>
                    <a:pt x="100" y="244"/>
                  </a:lnTo>
                  <a:lnTo>
                    <a:pt x="139" y="233"/>
                  </a:lnTo>
                  <a:lnTo>
                    <a:pt x="149" y="180"/>
                  </a:lnTo>
                  <a:lnTo>
                    <a:pt x="190" y="183"/>
                  </a:lnTo>
                  <a:lnTo>
                    <a:pt x="194" y="149"/>
                  </a:lnTo>
                  <a:lnTo>
                    <a:pt x="225" y="130"/>
                  </a:lnTo>
                  <a:lnTo>
                    <a:pt x="241" y="160"/>
                  </a:lnTo>
                  <a:lnTo>
                    <a:pt x="264" y="172"/>
                  </a:lnTo>
                  <a:lnTo>
                    <a:pt x="273" y="233"/>
                  </a:lnTo>
                  <a:lnTo>
                    <a:pt x="344" y="257"/>
                  </a:lnTo>
                  <a:lnTo>
                    <a:pt x="374" y="300"/>
                  </a:lnTo>
                  <a:lnTo>
                    <a:pt x="431" y="297"/>
                  </a:lnTo>
                  <a:lnTo>
                    <a:pt x="498" y="331"/>
                  </a:lnTo>
                  <a:lnTo>
                    <a:pt x="585" y="300"/>
                  </a:lnTo>
                  <a:lnTo>
                    <a:pt x="612" y="276"/>
                  </a:lnTo>
                  <a:lnTo>
                    <a:pt x="612" y="242"/>
                  </a:lnTo>
                  <a:lnTo>
                    <a:pt x="636" y="245"/>
                  </a:lnTo>
                  <a:lnTo>
                    <a:pt x="690" y="197"/>
                  </a:lnTo>
                  <a:lnTo>
                    <a:pt x="732" y="194"/>
                  </a:lnTo>
                  <a:lnTo>
                    <a:pt x="712" y="157"/>
                  </a:lnTo>
                  <a:lnTo>
                    <a:pt x="672" y="167"/>
                  </a:lnTo>
                  <a:lnTo>
                    <a:pt x="671" y="126"/>
                  </a:lnTo>
                  <a:lnTo>
                    <a:pt x="681" y="103"/>
                  </a:lnTo>
                  <a:lnTo>
                    <a:pt x="706" y="116"/>
                  </a:lnTo>
                  <a:lnTo>
                    <a:pt x="728" y="101"/>
                  </a:lnTo>
                  <a:lnTo>
                    <a:pt x="752" y="45"/>
                  </a:lnTo>
                  <a:lnTo>
                    <a:pt x="741" y="26"/>
                  </a:lnTo>
                  <a:lnTo>
                    <a:pt x="799" y="0"/>
                  </a:lnTo>
                  <a:lnTo>
                    <a:pt x="831" y="16"/>
                  </a:lnTo>
                  <a:lnTo>
                    <a:pt x="861" y="110"/>
                  </a:lnTo>
                  <a:lnTo>
                    <a:pt x="910" y="132"/>
                  </a:lnTo>
                  <a:lnTo>
                    <a:pt x="919" y="166"/>
                  </a:lnTo>
                  <a:lnTo>
                    <a:pt x="979" y="146"/>
                  </a:lnTo>
                  <a:lnTo>
                    <a:pt x="951" y="235"/>
                  </a:lnTo>
                  <a:lnTo>
                    <a:pt x="916" y="249"/>
                  </a:lnTo>
                  <a:lnTo>
                    <a:pt x="921" y="284"/>
                  </a:lnTo>
                  <a:lnTo>
                    <a:pt x="910" y="305"/>
                  </a:lnTo>
                  <a:lnTo>
                    <a:pt x="903" y="297"/>
                  </a:lnTo>
                  <a:lnTo>
                    <a:pt x="873" y="323"/>
                  </a:lnTo>
                  <a:lnTo>
                    <a:pt x="873" y="337"/>
                  </a:lnTo>
                  <a:lnTo>
                    <a:pt x="851" y="333"/>
                  </a:lnTo>
                  <a:lnTo>
                    <a:pt x="811" y="373"/>
                  </a:lnTo>
                  <a:lnTo>
                    <a:pt x="763" y="405"/>
                  </a:lnTo>
                  <a:lnTo>
                    <a:pt x="777" y="362"/>
                  </a:lnTo>
                  <a:lnTo>
                    <a:pt x="770" y="347"/>
                  </a:lnTo>
                  <a:lnTo>
                    <a:pt x="706" y="396"/>
                  </a:lnTo>
                  <a:lnTo>
                    <a:pt x="703" y="409"/>
                  </a:lnTo>
                  <a:lnTo>
                    <a:pt x="726" y="442"/>
                  </a:lnTo>
                  <a:lnTo>
                    <a:pt x="753" y="428"/>
                  </a:lnTo>
                  <a:lnTo>
                    <a:pt x="783" y="439"/>
                  </a:lnTo>
                  <a:lnTo>
                    <a:pt x="744" y="466"/>
                  </a:lnTo>
                  <a:lnTo>
                    <a:pt x="729" y="500"/>
                  </a:lnTo>
                  <a:lnTo>
                    <a:pt x="771" y="578"/>
                  </a:lnTo>
                  <a:lnTo>
                    <a:pt x="742" y="571"/>
                  </a:lnTo>
                  <a:lnTo>
                    <a:pt x="771" y="596"/>
                  </a:lnTo>
                  <a:lnTo>
                    <a:pt x="743" y="613"/>
                  </a:lnTo>
                  <a:lnTo>
                    <a:pt x="773" y="622"/>
                  </a:lnTo>
                  <a:lnTo>
                    <a:pt x="719" y="744"/>
                  </a:lnTo>
                  <a:lnTo>
                    <a:pt x="683" y="780"/>
                  </a:lnTo>
                  <a:lnTo>
                    <a:pt x="647" y="791"/>
                  </a:lnTo>
                  <a:lnTo>
                    <a:pt x="645" y="793"/>
                  </a:lnTo>
                  <a:lnTo>
                    <a:pt x="636" y="785"/>
                  </a:lnTo>
                  <a:lnTo>
                    <a:pt x="627" y="807"/>
                  </a:lnTo>
                  <a:lnTo>
                    <a:pt x="586" y="819"/>
                  </a:lnTo>
                  <a:lnTo>
                    <a:pt x="583" y="844"/>
                  </a:lnTo>
                  <a:lnTo>
                    <a:pt x="575" y="814"/>
                  </a:lnTo>
                  <a:lnTo>
                    <a:pt x="547" y="816"/>
                  </a:lnTo>
                  <a:lnTo>
                    <a:pt x="503" y="777"/>
                  </a:lnTo>
                  <a:lnTo>
                    <a:pt x="457" y="793"/>
                  </a:lnTo>
                  <a:lnTo>
                    <a:pt x="446" y="793"/>
                  </a:lnTo>
                  <a:lnTo>
                    <a:pt x="448" y="819"/>
                  </a:lnTo>
                  <a:lnTo>
                    <a:pt x="439" y="812"/>
                  </a:lnTo>
                  <a:lnTo>
                    <a:pt x="410" y="802"/>
                  </a:lnTo>
                  <a:lnTo>
                    <a:pt x="401" y="757"/>
                  </a:lnTo>
                  <a:lnTo>
                    <a:pt x="382" y="762"/>
                  </a:lnTo>
                  <a:lnTo>
                    <a:pt x="399" y="697"/>
                  </a:lnTo>
                  <a:lnTo>
                    <a:pt x="398" y="676"/>
                  </a:lnTo>
                  <a:lnTo>
                    <a:pt x="379" y="663"/>
                  </a:lnTo>
                  <a:lnTo>
                    <a:pt x="363" y="654"/>
                  </a:lnTo>
                  <a:lnTo>
                    <a:pt x="357" y="630"/>
                  </a:lnTo>
                  <a:lnTo>
                    <a:pt x="288" y="669"/>
                  </a:lnTo>
                  <a:lnTo>
                    <a:pt x="258" y="659"/>
                  </a:lnTo>
                  <a:lnTo>
                    <a:pt x="243" y="682"/>
                  </a:lnTo>
                  <a:lnTo>
                    <a:pt x="241" y="665"/>
                  </a:lnTo>
                  <a:lnTo>
                    <a:pt x="229" y="668"/>
                  </a:lnTo>
                  <a:lnTo>
                    <a:pt x="195" y="668"/>
                  </a:lnTo>
                  <a:lnTo>
                    <a:pt x="167" y="635"/>
                  </a:lnTo>
                  <a:lnTo>
                    <a:pt x="117" y="612"/>
                  </a:lnTo>
                  <a:lnTo>
                    <a:pt x="84" y="596"/>
                  </a:lnTo>
                  <a:lnTo>
                    <a:pt x="76" y="557"/>
                  </a:lnTo>
                  <a:lnTo>
                    <a:pt x="94" y="553"/>
                  </a:lnTo>
                  <a:lnTo>
                    <a:pt x="82" y="523"/>
                  </a:lnTo>
                  <a:lnTo>
                    <a:pt x="105" y="486"/>
                  </a:lnTo>
                  <a:lnTo>
                    <a:pt x="88" y="473"/>
                  </a:lnTo>
                  <a:lnTo>
                    <a:pt x="63" y="486"/>
                  </a:lnTo>
                  <a:lnTo>
                    <a:pt x="15" y="445"/>
                  </a:lnTo>
                  <a:lnTo>
                    <a:pt x="16" y="439"/>
                  </a:lnTo>
                  <a:lnTo>
                    <a:pt x="16" y="410"/>
                  </a:lnTo>
                  <a:lnTo>
                    <a:pt x="0" y="401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Freeform 323"/>
            <p:cNvSpPr>
              <a:spLocks/>
            </p:cNvSpPr>
            <p:nvPr/>
          </p:nvSpPr>
          <p:spPr bwMode="auto">
            <a:xfrm>
              <a:off x="4506" y="2571"/>
              <a:ext cx="37" cy="43"/>
            </a:xfrm>
            <a:custGeom>
              <a:avLst/>
              <a:gdLst>
                <a:gd name="T0" fmla="*/ 0 w 35"/>
                <a:gd name="T1" fmla="*/ 18 h 42"/>
                <a:gd name="T2" fmla="*/ 9 w 35"/>
                <a:gd name="T3" fmla="*/ 0 h 42"/>
                <a:gd name="T4" fmla="*/ 28 w 35"/>
                <a:gd name="T5" fmla="*/ 4 h 42"/>
                <a:gd name="T6" fmla="*/ 13 w 35"/>
                <a:gd name="T7" fmla="*/ 22 h 42"/>
                <a:gd name="T8" fmla="*/ 0 w 35"/>
                <a:gd name="T9" fmla="*/ 18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2"/>
                <a:gd name="T17" fmla="*/ 35 w 35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2">
                  <a:moveTo>
                    <a:pt x="0" y="32"/>
                  </a:moveTo>
                  <a:lnTo>
                    <a:pt x="11" y="0"/>
                  </a:lnTo>
                  <a:lnTo>
                    <a:pt x="34" y="8"/>
                  </a:lnTo>
                  <a:lnTo>
                    <a:pt x="15" y="41"/>
                  </a:lnTo>
                  <a:lnTo>
                    <a:pt x="0" y="32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Freeform 324"/>
            <p:cNvSpPr>
              <a:spLocks/>
            </p:cNvSpPr>
            <p:nvPr/>
          </p:nvSpPr>
          <p:spPr bwMode="auto">
            <a:xfrm>
              <a:off x="4699" y="2469"/>
              <a:ext cx="35" cy="65"/>
            </a:xfrm>
            <a:custGeom>
              <a:avLst/>
              <a:gdLst>
                <a:gd name="T0" fmla="*/ 0 w 29"/>
                <a:gd name="T1" fmla="*/ 17 h 73"/>
                <a:gd name="T2" fmla="*/ 8 w 29"/>
                <a:gd name="T3" fmla="*/ 41 h 73"/>
                <a:gd name="T4" fmla="*/ 22 w 29"/>
                <a:gd name="T5" fmla="*/ 0 h 73"/>
                <a:gd name="T6" fmla="*/ 11 w 29"/>
                <a:gd name="T7" fmla="*/ 0 h 73"/>
                <a:gd name="T8" fmla="*/ 0 w 29"/>
                <a:gd name="T9" fmla="*/ 17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73"/>
                <a:gd name="T17" fmla="*/ 29 w 29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73">
                  <a:moveTo>
                    <a:pt x="0" y="29"/>
                  </a:moveTo>
                  <a:lnTo>
                    <a:pt x="10" y="72"/>
                  </a:lnTo>
                  <a:lnTo>
                    <a:pt x="28" y="0"/>
                  </a:lnTo>
                  <a:lnTo>
                    <a:pt x="13" y="0"/>
                  </a:lnTo>
                  <a:lnTo>
                    <a:pt x="0" y="29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Freeform 325"/>
            <p:cNvSpPr>
              <a:spLocks/>
            </p:cNvSpPr>
            <p:nvPr/>
          </p:nvSpPr>
          <p:spPr bwMode="auto">
            <a:xfrm>
              <a:off x="1321" y="2722"/>
              <a:ext cx="201" cy="324"/>
            </a:xfrm>
            <a:custGeom>
              <a:avLst/>
              <a:gdLst>
                <a:gd name="T0" fmla="*/ 0 w 193"/>
                <a:gd name="T1" fmla="*/ 139 h 364"/>
                <a:gd name="T2" fmla="*/ 20 w 193"/>
                <a:gd name="T3" fmla="*/ 155 h 364"/>
                <a:gd name="T4" fmla="*/ 48 w 193"/>
                <a:gd name="T5" fmla="*/ 159 h 364"/>
                <a:gd name="T6" fmla="*/ 78 w 193"/>
                <a:gd name="T7" fmla="*/ 187 h 364"/>
                <a:gd name="T8" fmla="*/ 115 w 193"/>
                <a:gd name="T9" fmla="*/ 190 h 364"/>
                <a:gd name="T10" fmla="*/ 109 w 193"/>
                <a:gd name="T11" fmla="*/ 205 h 364"/>
                <a:gd name="T12" fmla="*/ 118 w 193"/>
                <a:gd name="T13" fmla="*/ 210 h 364"/>
                <a:gd name="T14" fmla="*/ 125 w 193"/>
                <a:gd name="T15" fmla="*/ 174 h 364"/>
                <a:gd name="T16" fmla="*/ 118 w 193"/>
                <a:gd name="T17" fmla="*/ 151 h 364"/>
                <a:gd name="T18" fmla="*/ 130 w 193"/>
                <a:gd name="T19" fmla="*/ 149 h 364"/>
                <a:gd name="T20" fmla="*/ 120 w 193"/>
                <a:gd name="T21" fmla="*/ 137 h 364"/>
                <a:gd name="T22" fmla="*/ 151 w 193"/>
                <a:gd name="T23" fmla="*/ 132 h 364"/>
                <a:gd name="T24" fmla="*/ 160 w 193"/>
                <a:gd name="T25" fmla="*/ 141 h 364"/>
                <a:gd name="T26" fmla="*/ 148 w 193"/>
                <a:gd name="T27" fmla="*/ 123 h 364"/>
                <a:gd name="T28" fmla="*/ 151 w 193"/>
                <a:gd name="T29" fmla="*/ 78 h 364"/>
                <a:gd name="T30" fmla="*/ 126 w 193"/>
                <a:gd name="T31" fmla="*/ 79 h 364"/>
                <a:gd name="T32" fmla="*/ 118 w 193"/>
                <a:gd name="T33" fmla="*/ 70 h 364"/>
                <a:gd name="T34" fmla="*/ 91 w 193"/>
                <a:gd name="T35" fmla="*/ 67 h 364"/>
                <a:gd name="T36" fmla="*/ 75 w 193"/>
                <a:gd name="T37" fmla="*/ 42 h 364"/>
                <a:gd name="T38" fmla="*/ 100 w 193"/>
                <a:gd name="T39" fmla="*/ 8 h 364"/>
                <a:gd name="T40" fmla="*/ 98 w 193"/>
                <a:gd name="T41" fmla="*/ 0 h 364"/>
                <a:gd name="T42" fmla="*/ 52 w 193"/>
                <a:gd name="T43" fmla="*/ 18 h 364"/>
                <a:gd name="T44" fmla="*/ 27 w 193"/>
                <a:gd name="T45" fmla="*/ 56 h 364"/>
                <a:gd name="T46" fmla="*/ 20 w 193"/>
                <a:gd name="T47" fmla="*/ 47 h 364"/>
                <a:gd name="T48" fmla="*/ 14 w 193"/>
                <a:gd name="T49" fmla="*/ 66 h 364"/>
                <a:gd name="T50" fmla="*/ 20 w 193"/>
                <a:gd name="T51" fmla="*/ 107 h 364"/>
                <a:gd name="T52" fmla="*/ 25 w 193"/>
                <a:gd name="T53" fmla="*/ 107 h 364"/>
                <a:gd name="T54" fmla="*/ 0 w 193"/>
                <a:gd name="T55" fmla="*/ 139 h 36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93"/>
                <a:gd name="T85" fmla="*/ 0 h 364"/>
                <a:gd name="T86" fmla="*/ 193 w 193"/>
                <a:gd name="T87" fmla="*/ 364 h 36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93" h="364">
                  <a:moveTo>
                    <a:pt x="0" y="241"/>
                  </a:moveTo>
                  <a:lnTo>
                    <a:pt x="24" y="268"/>
                  </a:lnTo>
                  <a:lnTo>
                    <a:pt x="58" y="274"/>
                  </a:lnTo>
                  <a:lnTo>
                    <a:pt x="93" y="323"/>
                  </a:lnTo>
                  <a:lnTo>
                    <a:pt x="138" y="328"/>
                  </a:lnTo>
                  <a:lnTo>
                    <a:pt x="132" y="353"/>
                  </a:lnTo>
                  <a:lnTo>
                    <a:pt x="142" y="363"/>
                  </a:lnTo>
                  <a:lnTo>
                    <a:pt x="150" y="299"/>
                  </a:lnTo>
                  <a:lnTo>
                    <a:pt x="141" y="260"/>
                  </a:lnTo>
                  <a:lnTo>
                    <a:pt x="157" y="258"/>
                  </a:lnTo>
                  <a:lnTo>
                    <a:pt x="145" y="236"/>
                  </a:lnTo>
                  <a:lnTo>
                    <a:pt x="182" y="228"/>
                  </a:lnTo>
                  <a:lnTo>
                    <a:pt x="192" y="243"/>
                  </a:lnTo>
                  <a:lnTo>
                    <a:pt x="178" y="212"/>
                  </a:lnTo>
                  <a:lnTo>
                    <a:pt x="182" y="135"/>
                  </a:lnTo>
                  <a:lnTo>
                    <a:pt x="151" y="137"/>
                  </a:lnTo>
                  <a:lnTo>
                    <a:pt x="141" y="121"/>
                  </a:lnTo>
                  <a:lnTo>
                    <a:pt x="110" y="116"/>
                  </a:lnTo>
                  <a:lnTo>
                    <a:pt x="90" y="72"/>
                  </a:lnTo>
                  <a:lnTo>
                    <a:pt x="121" y="14"/>
                  </a:lnTo>
                  <a:lnTo>
                    <a:pt x="117" y="0"/>
                  </a:lnTo>
                  <a:lnTo>
                    <a:pt x="63" y="31"/>
                  </a:lnTo>
                  <a:lnTo>
                    <a:pt x="33" y="96"/>
                  </a:lnTo>
                  <a:lnTo>
                    <a:pt x="24" y="82"/>
                  </a:lnTo>
                  <a:lnTo>
                    <a:pt x="16" y="114"/>
                  </a:lnTo>
                  <a:lnTo>
                    <a:pt x="24" y="185"/>
                  </a:lnTo>
                  <a:lnTo>
                    <a:pt x="30" y="185"/>
                  </a:lnTo>
                  <a:lnTo>
                    <a:pt x="0" y="241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Freeform 326"/>
            <p:cNvSpPr>
              <a:spLocks/>
            </p:cNvSpPr>
            <p:nvPr/>
          </p:nvSpPr>
          <p:spPr bwMode="auto">
            <a:xfrm>
              <a:off x="1205" y="2750"/>
              <a:ext cx="55" cy="53"/>
            </a:xfrm>
            <a:custGeom>
              <a:avLst/>
              <a:gdLst>
                <a:gd name="T0" fmla="*/ 0 w 51"/>
                <a:gd name="T1" fmla="*/ 0 h 60"/>
                <a:gd name="T2" fmla="*/ 0 w 51"/>
                <a:gd name="T3" fmla="*/ 13 h 60"/>
                <a:gd name="T4" fmla="*/ 9 w 51"/>
                <a:gd name="T5" fmla="*/ 11 h 60"/>
                <a:gd name="T6" fmla="*/ 36 w 51"/>
                <a:gd name="T7" fmla="*/ 33 h 60"/>
                <a:gd name="T8" fmla="*/ 42 w 51"/>
                <a:gd name="T9" fmla="*/ 17 h 60"/>
                <a:gd name="T10" fmla="*/ 28 w 51"/>
                <a:gd name="T11" fmla="*/ 2 h 60"/>
                <a:gd name="T12" fmla="*/ 0 w 51"/>
                <a:gd name="T13" fmla="*/ 0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"/>
                <a:gd name="T22" fmla="*/ 0 h 60"/>
                <a:gd name="T23" fmla="*/ 51 w 51"/>
                <a:gd name="T24" fmla="*/ 60 h 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" h="60">
                  <a:moveTo>
                    <a:pt x="0" y="0"/>
                  </a:moveTo>
                  <a:lnTo>
                    <a:pt x="0" y="23"/>
                  </a:lnTo>
                  <a:lnTo>
                    <a:pt x="11" y="20"/>
                  </a:lnTo>
                  <a:lnTo>
                    <a:pt x="42" y="59"/>
                  </a:lnTo>
                  <a:lnTo>
                    <a:pt x="50" y="29"/>
                  </a:lnTo>
                  <a:lnTo>
                    <a:pt x="33" y="2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Freeform 327"/>
            <p:cNvSpPr>
              <a:spLocks/>
            </p:cNvSpPr>
            <p:nvPr/>
          </p:nvSpPr>
          <p:spPr bwMode="auto">
            <a:xfrm>
              <a:off x="1218" y="2508"/>
              <a:ext cx="183" cy="67"/>
            </a:xfrm>
            <a:custGeom>
              <a:avLst/>
              <a:gdLst>
                <a:gd name="T0" fmla="*/ 0 w 173"/>
                <a:gd name="T1" fmla="*/ 17 h 76"/>
                <a:gd name="T2" fmla="*/ 20 w 173"/>
                <a:gd name="T3" fmla="*/ 3 h 76"/>
                <a:gd name="T4" fmla="*/ 56 w 173"/>
                <a:gd name="T5" fmla="*/ 0 h 76"/>
                <a:gd name="T6" fmla="*/ 142 w 173"/>
                <a:gd name="T7" fmla="*/ 36 h 76"/>
                <a:gd name="T8" fmla="*/ 96 w 173"/>
                <a:gd name="T9" fmla="*/ 42 h 76"/>
                <a:gd name="T10" fmla="*/ 103 w 173"/>
                <a:gd name="T11" fmla="*/ 34 h 76"/>
                <a:gd name="T12" fmla="*/ 82 w 173"/>
                <a:gd name="T13" fmla="*/ 22 h 76"/>
                <a:gd name="T14" fmla="*/ 39 w 173"/>
                <a:gd name="T15" fmla="*/ 14 h 76"/>
                <a:gd name="T16" fmla="*/ 41 w 173"/>
                <a:gd name="T17" fmla="*/ 7 h 76"/>
                <a:gd name="T18" fmla="*/ 0 w 173"/>
                <a:gd name="T19" fmla="*/ 17 h 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3"/>
                <a:gd name="T31" fmla="*/ 0 h 76"/>
                <a:gd name="T32" fmla="*/ 173 w 173"/>
                <a:gd name="T33" fmla="*/ 76 h 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3" h="76">
                  <a:moveTo>
                    <a:pt x="0" y="30"/>
                  </a:moveTo>
                  <a:lnTo>
                    <a:pt x="24" y="5"/>
                  </a:lnTo>
                  <a:lnTo>
                    <a:pt x="68" y="0"/>
                  </a:lnTo>
                  <a:lnTo>
                    <a:pt x="172" y="64"/>
                  </a:lnTo>
                  <a:lnTo>
                    <a:pt x="117" y="75"/>
                  </a:lnTo>
                  <a:lnTo>
                    <a:pt x="126" y="60"/>
                  </a:lnTo>
                  <a:lnTo>
                    <a:pt x="99" y="38"/>
                  </a:lnTo>
                  <a:lnTo>
                    <a:pt x="47" y="24"/>
                  </a:lnTo>
                  <a:lnTo>
                    <a:pt x="50" y="12"/>
                  </a:lnTo>
                  <a:lnTo>
                    <a:pt x="0" y="3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Freeform 328"/>
            <p:cNvSpPr>
              <a:spLocks/>
            </p:cNvSpPr>
            <p:nvPr/>
          </p:nvSpPr>
          <p:spPr bwMode="auto">
            <a:xfrm>
              <a:off x="2861" y="1878"/>
              <a:ext cx="180" cy="85"/>
            </a:xfrm>
            <a:custGeom>
              <a:avLst/>
              <a:gdLst>
                <a:gd name="T0" fmla="*/ 0 w 168"/>
                <a:gd name="T1" fmla="*/ 14 h 95"/>
                <a:gd name="T2" fmla="*/ 25 w 168"/>
                <a:gd name="T3" fmla="*/ 38 h 95"/>
                <a:gd name="T4" fmla="*/ 64 w 168"/>
                <a:gd name="T5" fmla="*/ 37 h 95"/>
                <a:gd name="T6" fmla="*/ 69 w 168"/>
                <a:gd name="T7" fmla="*/ 49 h 95"/>
                <a:gd name="T8" fmla="*/ 88 w 168"/>
                <a:gd name="T9" fmla="*/ 54 h 95"/>
                <a:gd name="T10" fmla="*/ 118 w 168"/>
                <a:gd name="T11" fmla="*/ 42 h 95"/>
                <a:gd name="T12" fmla="*/ 137 w 168"/>
                <a:gd name="T13" fmla="*/ 45 h 95"/>
                <a:gd name="T14" fmla="*/ 140 w 168"/>
                <a:gd name="T15" fmla="*/ 33 h 95"/>
                <a:gd name="T16" fmla="*/ 106 w 168"/>
                <a:gd name="T17" fmla="*/ 30 h 95"/>
                <a:gd name="T18" fmla="*/ 37 w 168"/>
                <a:gd name="T19" fmla="*/ 5 h 95"/>
                <a:gd name="T20" fmla="*/ 29 w 168"/>
                <a:gd name="T21" fmla="*/ 0 h 95"/>
                <a:gd name="T22" fmla="*/ 0 w 168"/>
                <a:gd name="T23" fmla="*/ 14 h 9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8"/>
                <a:gd name="T37" fmla="*/ 0 h 95"/>
                <a:gd name="T38" fmla="*/ 168 w 168"/>
                <a:gd name="T39" fmla="*/ 95 h 9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8" h="95">
                  <a:moveTo>
                    <a:pt x="0" y="24"/>
                  </a:moveTo>
                  <a:lnTo>
                    <a:pt x="29" y="66"/>
                  </a:lnTo>
                  <a:lnTo>
                    <a:pt x="76" y="65"/>
                  </a:lnTo>
                  <a:lnTo>
                    <a:pt x="82" y="86"/>
                  </a:lnTo>
                  <a:lnTo>
                    <a:pt x="105" y="94"/>
                  </a:lnTo>
                  <a:lnTo>
                    <a:pt x="141" y="74"/>
                  </a:lnTo>
                  <a:lnTo>
                    <a:pt x="163" y="79"/>
                  </a:lnTo>
                  <a:lnTo>
                    <a:pt x="167" y="57"/>
                  </a:lnTo>
                  <a:lnTo>
                    <a:pt x="127" y="52"/>
                  </a:lnTo>
                  <a:lnTo>
                    <a:pt x="44" y="8"/>
                  </a:lnTo>
                  <a:lnTo>
                    <a:pt x="35" y="0"/>
                  </a:lnTo>
                  <a:lnTo>
                    <a:pt x="0" y="24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Freeform 329"/>
            <p:cNvSpPr>
              <a:spLocks/>
            </p:cNvSpPr>
            <p:nvPr/>
          </p:nvSpPr>
          <p:spPr bwMode="auto">
            <a:xfrm>
              <a:off x="2799" y="1703"/>
              <a:ext cx="48" cy="83"/>
            </a:xfrm>
            <a:custGeom>
              <a:avLst/>
              <a:gdLst>
                <a:gd name="T0" fmla="*/ 0 w 43"/>
                <a:gd name="T1" fmla="*/ 38 h 87"/>
                <a:gd name="T2" fmla="*/ 2 w 43"/>
                <a:gd name="T3" fmla="*/ 13 h 87"/>
                <a:gd name="T4" fmla="*/ 30 w 43"/>
                <a:gd name="T5" fmla="*/ 0 h 87"/>
                <a:gd name="T6" fmla="*/ 24 w 43"/>
                <a:gd name="T7" fmla="*/ 20 h 87"/>
                <a:gd name="T8" fmla="*/ 34 w 43"/>
                <a:gd name="T9" fmla="*/ 25 h 87"/>
                <a:gd name="T10" fmla="*/ 17 w 43"/>
                <a:gd name="T11" fmla="*/ 36 h 87"/>
                <a:gd name="T12" fmla="*/ 16 w 43"/>
                <a:gd name="T13" fmla="*/ 49 h 87"/>
                <a:gd name="T14" fmla="*/ 6 w 43"/>
                <a:gd name="T15" fmla="*/ 49 h 87"/>
                <a:gd name="T16" fmla="*/ 0 w 43"/>
                <a:gd name="T17" fmla="*/ 38 h 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"/>
                <a:gd name="T28" fmla="*/ 0 h 87"/>
                <a:gd name="T29" fmla="*/ 43 w 43"/>
                <a:gd name="T30" fmla="*/ 87 h 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" h="87">
                  <a:moveTo>
                    <a:pt x="0" y="66"/>
                  </a:moveTo>
                  <a:lnTo>
                    <a:pt x="2" y="23"/>
                  </a:lnTo>
                  <a:lnTo>
                    <a:pt x="36" y="0"/>
                  </a:lnTo>
                  <a:lnTo>
                    <a:pt x="30" y="34"/>
                  </a:lnTo>
                  <a:lnTo>
                    <a:pt x="42" y="44"/>
                  </a:lnTo>
                  <a:lnTo>
                    <a:pt x="21" y="62"/>
                  </a:lnTo>
                  <a:lnTo>
                    <a:pt x="20" y="86"/>
                  </a:lnTo>
                  <a:lnTo>
                    <a:pt x="8" y="86"/>
                  </a:lnTo>
                  <a:lnTo>
                    <a:pt x="0" y="66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Freeform 330"/>
            <p:cNvSpPr>
              <a:spLocks/>
            </p:cNvSpPr>
            <p:nvPr/>
          </p:nvSpPr>
          <p:spPr bwMode="auto">
            <a:xfrm>
              <a:off x="2828" y="1760"/>
              <a:ext cx="18" cy="16"/>
            </a:xfrm>
            <a:custGeom>
              <a:avLst/>
              <a:gdLst>
                <a:gd name="T0" fmla="*/ 0 w 17"/>
                <a:gd name="T1" fmla="*/ 9 h 17"/>
                <a:gd name="T2" fmla="*/ 10 w 17"/>
                <a:gd name="T3" fmla="*/ 0 h 17"/>
                <a:gd name="T4" fmla="*/ 12 w 17"/>
                <a:gd name="T5" fmla="*/ 6 h 17"/>
                <a:gd name="T6" fmla="*/ 0 w 17"/>
                <a:gd name="T7" fmla="*/ 9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12" y="0"/>
                  </a:lnTo>
                  <a:lnTo>
                    <a:pt x="16" y="11"/>
                  </a:lnTo>
                  <a:lnTo>
                    <a:pt x="0" y="16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Freeform 331"/>
            <p:cNvSpPr>
              <a:spLocks/>
            </p:cNvSpPr>
            <p:nvPr/>
          </p:nvSpPr>
          <p:spPr bwMode="auto">
            <a:xfrm>
              <a:off x="2846" y="1744"/>
              <a:ext cx="30" cy="42"/>
            </a:xfrm>
            <a:custGeom>
              <a:avLst/>
              <a:gdLst>
                <a:gd name="T0" fmla="*/ 0 w 28"/>
                <a:gd name="T1" fmla="*/ 11 h 36"/>
                <a:gd name="T2" fmla="*/ 16 w 28"/>
                <a:gd name="T3" fmla="*/ 21 h 36"/>
                <a:gd name="T4" fmla="*/ 21 w 28"/>
                <a:gd name="T5" fmla="*/ 10 h 36"/>
                <a:gd name="T6" fmla="*/ 18 w 28"/>
                <a:gd name="T7" fmla="*/ 0 h 36"/>
                <a:gd name="T8" fmla="*/ 0 w 28"/>
                <a:gd name="T9" fmla="*/ 11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6"/>
                <a:gd name="T17" fmla="*/ 28 w 28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6">
                  <a:moveTo>
                    <a:pt x="0" y="18"/>
                  </a:moveTo>
                  <a:lnTo>
                    <a:pt x="20" y="35"/>
                  </a:lnTo>
                  <a:lnTo>
                    <a:pt x="27" y="17"/>
                  </a:lnTo>
                  <a:lnTo>
                    <a:pt x="22" y="0"/>
                  </a:lnTo>
                  <a:lnTo>
                    <a:pt x="0" y="18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Freeform 332"/>
            <p:cNvSpPr>
              <a:spLocks/>
            </p:cNvSpPr>
            <p:nvPr/>
          </p:nvSpPr>
          <p:spPr bwMode="auto">
            <a:xfrm>
              <a:off x="1440" y="2574"/>
              <a:ext cx="59" cy="40"/>
            </a:xfrm>
            <a:custGeom>
              <a:avLst/>
              <a:gdLst>
                <a:gd name="T0" fmla="*/ 0 w 56"/>
                <a:gd name="T1" fmla="*/ 0 h 43"/>
                <a:gd name="T2" fmla="*/ 0 w 56"/>
                <a:gd name="T3" fmla="*/ 25 h 43"/>
                <a:gd name="T4" fmla="*/ 46 w 56"/>
                <a:gd name="T5" fmla="*/ 16 h 43"/>
                <a:gd name="T6" fmla="*/ 25 w 56"/>
                <a:gd name="T7" fmla="*/ 2 h 43"/>
                <a:gd name="T8" fmla="*/ 0 w 56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43"/>
                <a:gd name="T17" fmla="*/ 56 w 56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43">
                  <a:moveTo>
                    <a:pt x="0" y="0"/>
                  </a:moveTo>
                  <a:lnTo>
                    <a:pt x="0" y="42"/>
                  </a:lnTo>
                  <a:lnTo>
                    <a:pt x="55" y="28"/>
                  </a:lnTo>
                  <a:lnTo>
                    <a:pt x="30" y="4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Freeform 333"/>
            <p:cNvSpPr>
              <a:spLocks/>
            </p:cNvSpPr>
            <p:nvPr/>
          </p:nvSpPr>
          <p:spPr bwMode="auto">
            <a:xfrm>
              <a:off x="1289" y="2938"/>
              <a:ext cx="95" cy="121"/>
            </a:xfrm>
            <a:custGeom>
              <a:avLst/>
              <a:gdLst>
                <a:gd name="T0" fmla="*/ 0 w 89"/>
                <a:gd name="T1" fmla="*/ 30 h 137"/>
                <a:gd name="T2" fmla="*/ 0 w 89"/>
                <a:gd name="T3" fmla="*/ 46 h 137"/>
                <a:gd name="T4" fmla="*/ 14 w 89"/>
                <a:gd name="T5" fmla="*/ 50 h 137"/>
                <a:gd name="T6" fmla="*/ 5 w 89"/>
                <a:gd name="T7" fmla="*/ 62 h 137"/>
                <a:gd name="T8" fmla="*/ 4 w 89"/>
                <a:gd name="T9" fmla="*/ 75 h 137"/>
                <a:gd name="T10" fmla="*/ 21 w 89"/>
                <a:gd name="T11" fmla="*/ 78 h 137"/>
                <a:gd name="T12" fmla="*/ 37 w 89"/>
                <a:gd name="T13" fmla="*/ 57 h 137"/>
                <a:gd name="T14" fmla="*/ 66 w 89"/>
                <a:gd name="T15" fmla="*/ 39 h 137"/>
                <a:gd name="T16" fmla="*/ 73 w 89"/>
                <a:gd name="T17" fmla="*/ 19 h 137"/>
                <a:gd name="T18" fmla="*/ 45 w 89"/>
                <a:gd name="T19" fmla="*/ 15 h 137"/>
                <a:gd name="T20" fmla="*/ 25 w 89"/>
                <a:gd name="T21" fmla="*/ 0 h 137"/>
                <a:gd name="T22" fmla="*/ 8 w 89"/>
                <a:gd name="T23" fmla="*/ 8 h 137"/>
                <a:gd name="T24" fmla="*/ 0 w 89"/>
                <a:gd name="T25" fmla="*/ 30 h 1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9"/>
                <a:gd name="T40" fmla="*/ 0 h 137"/>
                <a:gd name="T41" fmla="*/ 89 w 89"/>
                <a:gd name="T42" fmla="*/ 137 h 1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9" h="137">
                  <a:moveTo>
                    <a:pt x="0" y="53"/>
                  </a:moveTo>
                  <a:lnTo>
                    <a:pt x="0" y="80"/>
                  </a:lnTo>
                  <a:lnTo>
                    <a:pt x="16" y="87"/>
                  </a:lnTo>
                  <a:lnTo>
                    <a:pt x="7" y="108"/>
                  </a:lnTo>
                  <a:lnTo>
                    <a:pt x="4" y="130"/>
                  </a:lnTo>
                  <a:lnTo>
                    <a:pt x="25" y="136"/>
                  </a:lnTo>
                  <a:lnTo>
                    <a:pt x="45" y="99"/>
                  </a:lnTo>
                  <a:lnTo>
                    <a:pt x="80" y="69"/>
                  </a:lnTo>
                  <a:lnTo>
                    <a:pt x="88" y="33"/>
                  </a:lnTo>
                  <a:lnTo>
                    <a:pt x="54" y="27"/>
                  </a:lnTo>
                  <a:lnTo>
                    <a:pt x="30" y="0"/>
                  </a:lnTo>
                  <a:lnTo>
                    <a:pt x="10" y="13"/>
                  </a:lnTo>
                  <a:lnTo>
                    <a:pt x="0" y="53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Freeform 334"/>
            <p:cNvSpPr>
              <a:spLocks/>
            </p:cNvSpPr>
            <p:nvPr/>
          </p:nvSpPr>
          <p:spPr bwMode="auto">
            <a:xfrm>
              <a:off x="1130" y="2682"/>
              <a:ext cx="42" cy="20"/>
            </a:xfrm>
            <a:custGeom>
              <a:avLst/>
              <a:gdLst>
                <a:gd name="T0" fmla="*/ 0 w 39"/>
                <a:gd name="T1" fmla="*/ 10 h 23"/>
                <a:gd name="T2" fmla="*/ 9 w 39"/>
                <a:gd name="T3" fmla="*/ 0 h 23"/>
                <a:gd name="T4" fmla="*/ 32 w 39"/>
                <a:gd name="T5" fmla="*/ 12 h 23"/>
                <a:gd name="T6" fmla="*/ 0 w 39"/>
                <a:gd name="T7" fmla="*/ 1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23"/>
                <a:gd name="T14" fmla="*/ 39 w 3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23">
                  <a:moveTo>
                    <a:pt x="0" y="18"/>
                  </a:moveTo>
                  <a:lnTo>
                    <a:pt x="11" y="0"/>
                  </a:lnTo>
                  <a:lnTo>
                    <a:pt x="38" y="22"/>
                  </a:lnTo>
                  <a:lnTo>
                    <a:pt x="0" y="18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Freeform 335"/>
            <p:cNvSpPr>
              <a:spLocks/>
            </p:cNvSpPr>
            <p:nvPr/>
          </p:nvSpPr>
          <p:spPr bwMode="auto">
            <a:xfrm>
              <a:off x="3011" y="1321"/>
              <a:ext cx="183" cy="320"/>
            </a:xfrm>
            <a:custGeom>
              <a:avLst/>
              <a:gdLst>
                <a:gd name="T0" fmla="*/ 0 w 174"/>
                <a:gd name="T1" fmla="*/ 20 h 360"/>
                <a:gd name="T2" fmla="*/ 9 w 174"/>
                <a:gd name="T3" fmla="*/ 15 h 360"/>
                <a:gd name="T4" fmla="*/ 24 w 174"/>
                <a:gd name="T5" fmla="*/ 27 h 360"/>
                <a:gd name="T6" fmla="*/ 52 w 174"/>
                <a:gd name="T7" fmla="*/ 30 h 360"/>
                <a:gd name="T8" fmla="*/ 67 w 174"/>
                <a:gd name="T9" fmla="*/ 22 h 360"/>
                <a:gd name="T10" fmla="*/ 72 w 174"/>
                <a:gd name="T11" fmla="*/ 5 h 360"/>
                <a:gd name="T12" fmla="*/ 97 w 174"/>
                <a:gd name="T13" fmla="*/ 0 h 360"/>
                <a:gd name="T14" fmla="*/ 112 w 174"/>
                <a:gd name="T15" fmla="*/ 7 h 360"/>
                <a:gd name="T16" fmla="*/ 111 w 174"/>
                <a:gd name="T17" fmla="*/ 20 h 360"/>
                <a:gd name="T18" fmla="*/ 105 w 174"/>
                <a:gd name="T19" fmla="*/ 36 h 360"/>
                <a:gd name="T20" fmla="*/ 123 w 174"/>
                <a:gd name="T21" fmla="*/ 53 h 360"/>
                <a:gd name="T22" fmla="*/ 113 w 174"/>
                <a:gd name="T23" fmla="*/ 66 h 360"/>
                <a:gd name="T24" fmla="*/ 126 w 174"/>
                <a:gd name="T25" fmla="*/ 89 h 360"/>
                <a:gd name="T26" fmla="*/ 121 w 174"/>
                <a:gd name="T27" fmla="*/ 110 h 360"/>
                <a:gd name="T28" fmla="*/ 143 w 174"/>
                <a:gd name="T29" fmla="*/ 152 h 360"/>
                <a:gd name="T30" fmla="*/ 93 w 174"/>
                <a:gd name="T31" fmla="*/ 193 h 360"/>
                <a:gd name="T32" fmla="*/ 32 w 174"/>
                <a:gd name="T33" fmla="*/ 206 h 360"/>
                <a:gd name="T34" fmla="*/ 29 w 174"/>
                <a:gd name="T35" fmla="*/ 199 h 360"/>
                <a:gd name="T36" fmla="*/ 9 w 174"/>
                <a:gd name="T37" fmla="*/ 192 h 360"/>
                <a:gd name="T38" fmla="*/ 6 w 174"/>
                <a:gd name="T39" fmla="*/ 151 h 360"/>
                <a:gd name="T40" fmla="*/ 64 w 174"/>
                <a:gd name="T41" fmla="*/ 108 h 360"/>
                <a:gd name="T42" fmla="*/ 45 w 174"/>
                <a:gd name="T43" fmla="*/ 86 h 360"/>
                <a:gd name="T44" fmla="*/ 39 w 174"/>
                <a:gd name="T45" fmla="*/ 44 h 360"/>
                <a:gd name="T46" fmla="*/ 0 w 174"/>
                <a:gd name="T47" fmla="*/ 20 h 36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4"/>
                <a:gd name="T73" fmla="*/ 0 h 360"/>
                <a:gd name="T74" fmla="*/ 174 w 174"/>
                <a:gd name="T75" fmla="*/ 360 h 36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4" h="360">
                  <a:moveTo>
                    <a:pt x="0" y="36"/>
                  </a:moveTo>
                  <a:lnTo>
                    <a:pt x="11" y="26"/>
                  </a:lnTo>
                  <a:lnTo>
                    <a:pt x="29" y="48"/>
                  </a:lnTo>
                  <a:lnTo>
                    <a:pt x="63" y="51"/>
                  </a:lnTo>
                  <a:lnTo>
                    <a:pt x="82" y="38"/>
                  </a:lnTo>
                  <a:lnTo>
                    <a:pt x="87" y="8"/>
                  </a:lnTo>
                  <a:lnTo>
                    <a:pt x="118" y="0"/>
                  </a:lnTo>
                  <a:lnTo>
                    <a:pt x="136" y="12"/>
                  </a:lnTo>
                  <a:lnTo>
                    <a:pt x="134" y="36"/>
                  </a:lnTo>
                  <a:lnTo>
                    <a:pt x="128" y="62"/>
                  </a:lnTo>
                  <a:lnTo>
                    <a:pt x="149" y="92"/>
                  </a:lnTo>
                  <a:lnTo>
                    <a:pt x="137" y="115"/>
                  </a:lnTo>
                  <a:lnTo>
                    <a:pt x="153" y="154"/>
                  </a:lnTo>
                  <a:lnTo>
                    <a:pt x="146" y="191"/>
                  </a:lnTo>
                  <a:lnTo>
                    <a:pt x="173" y="265"/>
                  </a:lnTo>
                  <a:lnTo>
                    <a:pt x="112" y="335"/>
                  </a:lnTo>
                  <a:lnTo>
                    <a:pt x="39" y="359"/>
                  </a:lnTo>
                  <a:lnTo>
                    <a:pt x="35" y="345"/>
                  </a:lnTo>
                  <a:lnTo>
                    <a:pt x="11" y="333"/>
                  </a:lnTo>
                  <a:lnTo>
                    <a:pt x="8" y="263"/>
                  </a:lnTo>
                  <a:lnTo>
                    <a:pt x="78" y="188"/>
                  </a:lnTo>
                  <a:lnTo>
                    <a:pt x="55" y="150"/>
                  </a:lnTo>
                  <a:lnTo>
                    <a:pt x="47" y="76"/>
                  </a:lnTo>
                  <a:lnTo>
                    <a:pt x="0" y="36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Freeform 336"/>
            <p:cNvSpPr>
              <a:spLocks/>
            </p:cNvSpPr>
            <p:nvPr/>
          </p:nvSpPr>
          <p:spPr bwMode="auto">
            <a:xfrm>
              <a:off x="2582" y="1880"/>
              <a:ext cx="216" cy="211"/>
            </a:xfrm>
            <a:custGeom>
              <a:avLst/>
              <a:gdLst>
                <a:gd name="T0" fmla="*/ 0 w 203"/>
                <a:gd name="T1" fmla="*/ 41 h 240"/>
                <a:gd name="T2" fmla="*/ 6 w 203"/>
                <a:gd name="T3" fmla="*/ 53 h 240"/>
                <a:gd name="T4" fmla="*/ 41 w 203"/>
                <a:gd name="T5" fmla="*/ 61 h 240"/>
                <a:gd name="T6" fmla="*/ 35 w 203"/>
                <a:gd name="T7" fmla="*/ 69 h 240"/>
                <a:gd name="T8" fmla="*/ 48 w 203"/>
                <a:gd name="T9" fmla="*/ 78 h 240"/>
                <a:gd name="T10" fmla="*/ 53 w 203"/>
                <a:gd name="T11" fmla="*/ 92 h 240"/>
                <a:gd name="T12" fmla="*/ 38 w 203"/>
                <a:gd name="T13" fmla="*/ 121 h 240"/>
                <a:gd name="T14" fmla="*/ 79 w 203"/>
                <a:gd name="T15" fmla="*/ 133 h 240"/>
                <a:gd name="T16" fmla="*/ 84 w 203"/>
                <a:gd name="T17" fmla="*/ 133 h 240"/>
                <a:gd name="T18" fmla="*/ 105 w 203"/>
                <a:gd name="T19" fmla="*/ 136 h 240"/>
                <a:gd name="T20" fmla="*/ 105 w 203"/>
                <a:gd name="T21" fmla="*/ 124 h 240"/>
                <a:gd name="T22" fmla="*/ 115 w 203"/>
                <a:gd name="T23" fmla="*/ 118 h 240"/>
                <a:gd name="T24" fmla="*/ 144 w 203"/>
                <a:gd name="T25" fmla="*/ 126 h 240"/>
                <a:gd name="T26" fmla="*/ 160 w 203"/>
                <a:gd name="T27" fmla="*/ 115 h 240"/>
                <a:gd name="T28" fmla="*/ 150 w 203"/>
                <a:gd name="T29" fmla="*/ 98 h 240"/>
                <a:gd name="T30" fmla="*/ 154 w 203"/>
                <a:gd name="T31" fmla="*/ 82 h 240"/>
                <a:gd name="T32" fmla="*/ 141 w 203"/>
                <a:gd name="T33" fmla="*/ 73 h 240"/>
                <a:gd name="T34" fmla="*/ 160 w 203"/>
                <a:gd name="T35" fmla="*/ 54 h 240"/>
                <a:gd name="T36" fmla="*/ 168 w 203"/>
                <a:gd name="T37" fmla="*/ 34 h 240"/>
                <a:gd name="T38" fmla="*/ 144 w 203"/>
                <a:gd name="T39" fmla="*/ 26 h 240"/>
                <a:gd name="T40" fmla="*/ 137 w 203"/>
                <a:gd name="T41" fmla="*/ 24 h 240"/>
                <a:gd name="T42" fmla="*/ 98 w 203"/>
                <a:gd name="T43" fmla="*/ 0 h 240"/>
                <a:gd name="T44" fmla="*/ 86 w 203"/>
                <a:gd name="T45" fmla="*/ 4 h 240"/>
                <a:gd name="T46" fmla="*/ 70 w 203"/>
                <a:gd name="T47" fmla="*/ 26 h 240"/>
                <a:gd name="T48" fmla="*/ 38 w 203"/>
                <a:gd name="T49" fmla="*/ 22 h 240"/>
                <a:gd name="T50" fmla="*/ 42 w 203"/>
                <a:gd name="T51" fmla="*/ 41 h 240"/>
                <a:gd name="T52" fmla="*/ 0 w 203"/>
                <a:gd name="T53" fmla="*/ 41 h 24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3"/>
                <a:gd name="T82" fmla="*/ 0 h 240"/>
                <a:gd name="T83" fmla="*/ 203 w 203"/>
                <a:gd name="T84" fmla="*/ 240 h 24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3" h="240">
                  <a:moveTo>
                    <a:pt x="0" y="73"/>
                  </a:moveTo>
                  <a:lnTo>
                    <a:pt x="8" y="93"/>
                  </a:lnTo>
                  <a:lnTo>
                    <a:pt x="49" y="108"/>
                  </a:lnTo>
                  <a:lnTo>
                    <a:pt x="42" y="120"/>
                  </a:lnTo>
                  <a:lnTo>
                    <a:pt x="58" y="136"/>
                  </a:lnTo>
                  <a:lnTo>
                    <a:pt x="64" y="162"/>
                  </a:lnTo>
                  <a:lnTo>
                    <a:pt x="46" y="213"/>
                  </a:lnTo>
                  <a:lnTo>
                    <a:pt x="96" y="233"/>
                  </a:lnTo>
                  <a:lnTo>
                    <a:pt x="101" y="235"/>
                  </a:lnTo>
                  <a:lnTo>
                    <a:pt x="126" y="239"/>
                  </a:lnTo>
                  <a:lnTo>
                    <a:pt x="126" y="218"/>
                  </a:lnTo>
                  <a:lnTo>
                    <a:pt x="138" y="208"/>
                  </a:lnTo>
                  <a:lnTo>
                    <a:pt x="173" y="221"/>
                  </a:lnTo>
                  <a:lnTo>
                    <a:pt x="193" y="201"/>
                  </a:lnTo>
                  <a:lnTo>
                    <a:pt x="181" y="172"/>
                  </a:lnTo>
                  <a:lnTo>
                    <a:pt x="185" y="145"/>
                  </a:lnTo>
                  <a:lnTo>
                    <a:pt x="170" y="128"/>
                  </a:lnTo>
                  <a:lnTo>
                    <a:pt x="193" y="96"/>
                  </a:lnTo>
                  <a:lnTo>
                    <a:pt x="202" y="60"/>
                  </a:lnTo>
                  <a:lnTo>
                    <a:pt x="173" y="45"/>
                  </a:lnTo>
                  <a:lnTo>
                    <a:pt x="165" y="42"/>
                  </a:lnTo>
                  <a:lnTo>
                    <a:pt x="119" y="0"/>
                  </a:lnTo>
                  <a:lnTo>
                    <a:pt x="103" y="6"/>
                  </a:lnTo>
                  <a:lnTo>
                    <a:pt x="84" y="47"/>
                  </a:lnTo>
                  <a:lnTo>
                    <a:pt x="46" y="39"/>
                  </a:lnTo>
                  <a:lnTo>
                    <a:pt x="51" y="73"/>
                  </a:lnTo>
                  <a:lnTo>
                    <a:pt x="0" y="73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Freeform 337"/>
            <p:cNvSpPr>
              <a:spLocks/>
            </p:cNvSpPr>
            <p:nvPr/>
          </p:nvSpPr>
          <p:spPr bwMode="auto">
            <a:xfrm>
              <a:off x="2806" y="2075"/>
              <a:ext cx="18" cy="41"/>
            </a:xfrm>
            <a:custGeom>
              <a:avLst/>
              <a:gdLst>
                <a:gd name="T0" fmla="*/ 0 w 17"/>
                <a:gd name="T1" fmla="*/ 13 h 46"/>
                <a:gd name="T2" fmla="*/ 10 w 17"/>
                <a:gd name="T3" fmla="*/ 26 h 46"/>
                <a:gd name="T4" fmla="*/ 12 w 17"/>
                <a:gd name="T5" fmla="*/ 0 h 46"/>
                <a:gd name="T6" fmla="*/ 0 w 17"/>
                <a:gd name="T7" fmla="*/ 13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46"/>
                <a:gd name="T14" fmla="*/ 17 w 17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46">
                  <a:moveTo>
                    <a:pt x="0" y="22"/>
                  </a:moveTo>
                  <a:lnTo>
                    <a:pt x="13" y="45"/>
                  </a:lnTo>
                  <a:lnTo>
                    <a:pt x="16" y="0"/>
                  </a:lnTo>
                  <a:lnTo>
                    <a:pt x="0" y="22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Freeform 338"/>
            <p:cNvSpPr>
              <a:spLocks/>
            </p:cNvSpPr>
            <p:nvPr/>
          </p:nvSpPr>
          <p:spPr bwMode="auto">
            <a:xfrm>
              <a:off x="1738" y="2858"/>
              <a:ext cx="49" cy="67"/>
            </a:xfrm>
            <a:custGeom>
              <a:avLst/>
              <a:gdLst>
                <a:gd name="T0" fmla="*/ 0 w 47"/>
                <a:gd name="T1" fmla="*/ 41 h 76"/>
                <a:gd name="T2" fmla="*/ 4 w 47"/>
                <a:gd name="T3" fmla="*/ 0 h 76"/>
                <a:gd name="T4" fmla="*/ 37 w 47"/>
                <a:gd name="T5" fmla="*/ 19 h 76"/>
                <a:gd name="T6" fmla="*/ 18 w 47"/>
                <a:gd name="T7" fmla="*/ 42 h 76"/>
                <a:gd name="T8" fmla="*/ 0 w 47"/>
                <a:gd name="T9" fmla="*/ 4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76"/>
                <a:gd name="T17" fmla="*/ 47 w 47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76">
                  <a:moveTo>
                    <a:pt x="0" y="72"/>
                  </a:moveTo>
                  <a:lnTo>
                    <a:pt x="6" y="0"/>
                  </a:lnTo>
                  <a:lnTo>
                    <a:pt x="46" y="33"/>
                  </a:lnTo>
                  <a:lnTo>
                    <a:pt x="22" y="75"/>
                  </a:lnTo>
                  <a:lnTo>
                    <a:pt x="0" y="72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Freeform 339"/>
            <p:cNvSpPr>
              <a:spLocks/>
            </p:cNvSpPr>
            <p:nvPr/>
          </p:nvSpPr>
          <p:spPr bwMode="auto">
            <a:xfrm>
              <a:off x="2762" y="1779"/>
              <a:ext cx="147" cy="190"/>
            </a:xfrm>
            <a:custGeom>
              <a:avLst/>
              <a:gdLst>
                <a:gd name="T0" fmla="*/ 0 w 140"/>
                <a:gd name="T1" fmla="*/ 51 h 214"/>
                <a:gd name="T2" fmla="*/ 1 w 140"/>
                <a:gd name="T3" fmla="*/ 70 h 214"/>
                <a:gd name="T4" fmla="*/ 2 w 140"/>
                <a:gd name="T5" fmla="*/ 79 h 214"/>
                <a:gd name="T6" fmla="*/ 4 w 140"/>
                <a:gd name="T7" fmla="*/ 90 h 214"/>
                <a:gd name="T8" fmla="*/ 27 w 140"/>
                <a:gd name="T9" fmla="*/ 98 h 214"/>
                <a:gd name="T10" fmla="*/ 20 w 140"/>
                <a:gd name="T11" fmla="*/ 119 h 214"/>
                <a:gd name="T12" fmla="*/ 45 w 140"/>
                <a:gd name="T13" fmla="*/ 122 h 214"/>
                <a:gd name="T14" fmla="*/ 89 w 140"/>
                <a:gd name="T15" fmla="*/ 122 h 214"/>
                <a:gd name="T16" fmla="*/ 101 w 140"/>
                <a:gd name="T17" fmla="*/ 101 h 214"/>
                <a:gd name="T18" fmla="*/ 77 w 140"/>
                <a:gd name="T19" fmla="*/ 77 h 214"/>
                <a:gd name="T20" fmla="*/ 104 w 140"/>
                <a:gd name="T21" fmla="*/ 64 h 214"/>
                <a:gd name="T22" fmla="*/ 113 w 140"/>
                <a:gd name="T23" fmla="*/ 67 h 214"/>
                <a:gd name="T24" fmla="*/ 104 w 140"/>
                <a:gd name="T25" fmla="*/ 20 h 214"/>
                <a:gd name="T26" fmla="*/ 85 w 140"/>
                <a:gd name="T27" fmla="*/ 8 h 214"/>
                <a:gd name="T28" fmla="*/ 61 w 140"/>
                <a:gd name="T29" fmla="*/ 15 h 214"/>
                <a:gd name="T30" fmla="*/ 65 w 140"/>
                <a:gd name="T31" fmla="*/ 10 h 214"/>
                <a:gd name="T32" fmla="*/ 45 w 140"/>
                <a:gd name="T33" fmla="*/ 0 h 214"/>
                <a:gd name="T34" fmla="*/ 35 w 140"/>
                <a:gd name="T35" fmla="*/ 0 h 214"/>
                <a:gd name="T36" fmla="*/ 34 w 140"/>
                <a:gd name="T37" fmla="*/ 27 h 214"/>
                <a:gd name="T38" fmla="*/ 22 w 140"/>
                <a:gd name="T39" fmla="*/ 20 h 214"/>
                <a:gd name="T40" fmla="*/ 15 w 140"/>
                <a:gd name="T41" fmla="*/ 28 h 214"/>
                <a:gd name="T42" fmla="*/ 13 w 140"/>
                <a:gd name="T43" fmla="*/ 45 h 214"/>
                <a:gd name="T44" fmla="*/ 0 w 140"/>
                <a:gd name="T45" fmla="*/ 51 h 2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0"/>
                <a:gd name="T70" fmla="*/ 0 h 214"/>
                <a:gd name="T71" fmla="*/ 140 w 140"/>
                <a:gd name="T72" fmla="*/ 214 h 21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0" h="214">
                  <a:moveTo>
                    <a:pt x="0" y="88"/>
                  </a:moveTo>
                  <a:lnTo>
                    <a:pt x="1" y="123"/>
                  </a:lnTo>
                  <a:lnTo>
                    <a:pt x="2" y="139"/>
                  </a:lnTo>
                  <a:lnTo>
                    <a:pt x="4" y="157"/>
                  </a:lnTo>
                  <a:lnTo>
                    <a:pt x="33" y="172"/>
                  </a:lnTo>
                  <a:lnTo>
                    <a:pt x="24" y="208"/>
                  </a:lnTo>
                  <a:lnTo>
                    <a:pt x="55" y="213"/>
                  </a:lnTo>
                  <a:lnTo>
                    <a:pt x="110" y="213"/>
                  </a:lnTo>
                  <a:lnTo>
                    <a:pt x="124" y="177"/>
                  </a:lnTo>
                  <a:lnTo>
                    <a:pt x="95" y="135"/>
                  </a:lnTo>
                  <a:lnTo>
                    <a:pt x="128" y="111"/>
                  </a:lnTo>
                  <a:lnTo>
                    <a:pt x="139" y="117"/>
                  </a:lnTo>
                  <a:lnTo>
                    <a:pt x="128" y="34"/>
                  </a:lnTo>
                  <a:lnTo>
                    <a:pt x="104" y="13"/>
                  </a:lnTo>
                  <a:lnTo>
                    <a:pt x="76" y="27"/>
                  </a:lnTo>
                  <a:lnTo>
                    <a:pt x="80" y="17"/>
                  </a:lnTo>
                  <a:lnTo>
                    <a:pt x="55" y="0"/>
                  </a:lnTo>
                  <a:lnTo>
                    <a:pt x="43" y="0"/>
                  </a:lnTo>
                  <a:lnTo>
                    <a:pt x="42" y="47"/>
                  </a:lnTo>
                  <a:lnTo>
                    <a:pt x="27" y="35"/>
                  </a:lnTo>
                  <a:lnTo>
                    <a:pt x="19" y="49"/>
                  </a:lnTo>
                  <a:lnTo>
                    <a:pt x="16" y="7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Freeform 340"/>
            <p:cNvSpPr>
              <a:spLocks/>
            </p:cNvSpPr>
            <p:nvPr/>
          </p:nvSpPr>
          <p:spPr bwMode="auto">
            <a:xfrm>
              <a:off x="3001" y="2104"/>
              <a:ext cx="108" cy="122"/>
            </a:xfrm>
            <a:custGeom>
              <a:avLst/>
              <a:gdLst>
                <a:gd name="T0" fmla="*/ 0 w 101"/>
                <a:gd name="T1" fmla="*/ 30 h 137"/>
                <a:gd name="T2" fmla="*/ 12 w 101"/>
                <a:gd name="T3" fmla="*/ 14 h 137"/>
                <a:gd name="T4" fmla="*/ 38 w 101"/>
                <a:gd name="T5" fmla="*/ 7 h 137"/>
                <a:gd name="T6" fmla="*/ 70 w 101"/>
                <a:gd name="T7" fmla="*/ 8 h 137"/>
                <a:gd name="T8" fmla="*/ 83 w 101"/>
                <a:gd name="T9" fmla="*/ 0 h 137"/>
                <a:gd name="T10" fmla="*/ 78 w 101"/>
                <a:gd name="T11" fmla="*/ 17 h 137"/>
                <a:gd name="T12" fmla="*/ 56 w 101"/>
                <a:gd name="T13" fmla="*/ 13 h 137"/>
                <a:gd name="T14" fmla="*/ 45 w 101"/>
                <a:gd name="T15" fmla="*/ 27 h 137"/>
                <a:gd name="T16" fmla="*/ 33 w 101"/>
                <a:gd name="T17" fmla="*/ 18 h 137"/>
                <a:gd name="T18" fmla="*/ 42 w 101"/>
                <a:gd name="T19" fmla="*/ 39 h 137"/>
                <a:gd name="T20" fmla="*/ 31 w 101"/>
                <a:gd name="T21" fmla="*/ 44 h 137"/>
                <a:gd name="T22" fmla="*/ 51 w 101"/>
                <a:gd name="T23" fmla="*/ 53 h 137"/>
                <a:gd name="T24" fmla="*/ 51 w 101"/>
                <a:gd name="T25" fmla="*/ 61 h 137"/>
                <a:gd name="T26" fmla="*/ 35 w 101"/>
                <a:gd name="T27" fmla="*/ 63 h 137"/>
                <a:gd name="T28" fmla="*/ 41 w 101"/>
                <a:gd name="T29" fmla="*/ 78 h 137"/>
                <a:gd name="T30" fmla="*/ 20 w 101"/>
                <a:gd name="T31" fmla="*/ 73 h 137"/>
                <a:gd name="T32" fmla="*/ 14 w 101"/>
                <a:gd name="T33" fmla="*/ 58 h 137"/>
                <a:gd name="T34" fmla="*/ 42 w 101"/>
                <a:gd name="T35" fmla="*/ 54 h 137"/>
                <a:gd name="T36" fmla="*/ 14 w 101"/>
                <a:gd name="T37" fmla="*/ 52 h 137"/>
                <a:gd name="T38" fmla="*/ 0 w 101"/>
                <a:gd name="T39" fmla="*/ 30 h 1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1"/>
                <a:gd name="T61" fmla="*/ 0 h 137"/>
                <a:gd name="T62" fmla="*/ 101 w 101"/>
                <a:gd name="T63" fmla="*/ 137 h 13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1" h="137">
                  <a:moveTo>
                    <a:pt x="0" y="53"/>
                  </a:moveTo>
                  <a:lnTo>
                    <a:pt x="14" y="24"/>
                  </a:lnTo>
                  <a:lnTo>
                    <a:pt x="46" y="12"/>
                  </a:lnTo>
                  <a:lnTo>
                    <a:pt x="85" y="13"/>
                  </a:lnTo>
                  <a:lnTo>
                    <a:pt x="100" y="0"/>
                  </a:lnTo>
                  <a:lnTo>
                    <a:pt x="94" y="29"/>
                  </a:lnTo>
                  <a:lnTo>
                    <a:pt x="67" y="22"/>
                  </a:lnTo>
                  <a:lnTo>
                    <a:pt x="54" y="46"/>
                  </a:lnTo>
                  <a:lnTo>
                    <a:pt x="39" y="32"/>
                  </a:lnTo>
                  <a:lnTo>
                    <a:pt x="50" y="68"/>
                  </a:lnTo>
                  <a:lnTo>
                    <a:pt x="37" y="76"/>
                  </a:lnTo>
                  <a:lnTo>
                    <a:pt x="62" y="92"/>
                  </a:lnTo>
                  <a:lnTo>
                    <a:pt x="62" y="105"/>
                  </a:lnTo>
                  <a:lnTo>
                    <a:pt x="42" y="109"/>
                  </a:lnTo>
                  <a:lnTo>
                    <a:pt x="49" y="136"/>
                  </a:lnTo>
                  <a:lnTo>
                    <a:pt x="24" y="127"/>
                  </a:lnTo>
                  <a:lnTo>
                    <a:pt x="16" y="102"/>
                  </a:lnTo>
                  <a:lnTo>
                    <a:pt x="50" y="93"/>
                  </a:lnTo>
                  <a:lnTo>
                    <a:pt x="16" y="89"/>
                  </a:lnTo>
                  <a:lnTo>
                    <a:pt x="0" y="53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Freeform 341"/>
            <p:cNvSpPr>
              <a:spLocks/>
            </p:cNvSpPr>
            <p:nvPr/>
          </p:nvSpPr>
          <p:spPr bwMode="auto">
            <a:xfrm>
              <a:off x="3060" y="2246"/>
              <a:ext cx="49" cy="19"/>
            </a:xfrm>
            <a:custGeom>
              <a:avLst/>
              <a:gdLst>
                <a:gd name="T0" fmla="*/ 0 w 47"/>
                <a:gd name="T1" fmla="*/ 9 h 17"/>
                <a:gd name="T2" fmla="*/ 4 w 47"/>
                <a:gd name="T3" fmla="*/ 0 h 17"/>
                <a:gd name="T4" fmla="*/ 37 w 47"/>
                <a:gd name="T5" fmla="*/ 9 h 17"/>
                <a:gd name="T6" fmla="*/ 12 w 47"/>
                <a:gd name="T7" fmla="*/ 9 h 17"/>
                <a:gd name="T8" fmla="*/ 0 w 47"/>
                <a:gd name="T9" fmla="*/ 9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17"/>
                <a:gd name="T17" fmla="*/ 47 w 4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17">
                  <a:moveTo>
                    <a:pt x="0" y="16"/>
                  </a:moveTo>
                  <a:lnTo>
                    <a:pt x="4" y="0"/>
                  </a:lnTo>
                  <a:lnTo>
                    <a:pt x="46" y="16"/>
                  </a:lnTo>
                  <a:lnTo>
                    <a:pt x="15" y="16"/>
                  </a:lnTo>
                  <a:lnTo>
                    <a:pt x="0" y="16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Freeform 342"/>
            <p:cNvSpPr>
              <a:spLocks/>
            </p:cNvSpPr>
            <p:nvPr/>
          </p:nvSpPr>
          <p:spPr bwMode="auto">
            <a:xfrm>
              <a:off x="1420" y="768"/>
              <a:ext cx="1032" cy="865"/>
            </a:xfrm>
            <a:custGeom>
              <a:avLst/>
              <a:gdLst>
                <a:gd name="T0" fmla="*/ 90 w 973"/>
                <a:gd name="T1" fmla="*/ 132 h 973"/>
                <a:gd name="T2" fmla="*/ 104 w 973"/>
                <a:gd name="T3" fmla="*/ 109 h 973"/>
                <a:gd name="T4" fmla="*/ 69 w 973"/>
                <a:gd name="T5" fmla="*/ 96 h 973"/>
                <a:gd name="T6" fmla="*/ 149 w 973"/>
                <a:gd name="T7" fmla="*/ 53 h 973"/>
                <a:gd name="T8" fmla="*/ 232 w 973"/>
                <a:gd name="T9" fmla="*/ 36 h 973"/>
                <a:gd name="T10" fmla="*/ 294 w 973"/>
                <a:gd name="T11" fmla="*/ 58 h 973"/>
                <a:gd name="T12" fmla="*/ 280 w 973"/>
                <a:gd name="T13" fmla="*/ 33 h 973"/>
                <a:gd name="T14" fmla="*/ 377 w 973"/>
                <a:gd name="T15" fmla="*/ 46 h 973"/>
                <a:gd name="T16" fmla="*/ 425 w 973"/>
                <a:gd name="T17" fmla="*/ 33 h 973"/>
                <a:gd name="T18" fmla="*/ 352 w 973"/>
                <a:gd name="T19" fmla="*/ 11 h 973"/>
                <a:gd name="T20" fmla="*/ 441 w 973"/>
                <a:gd name="T21" fmla="*/ 24 h 973"/>
                <a:gd name="T22" fmla="*/ 438 w 973"/>
                <a:gd name="T23" fmla="*/ 3 h 973"/>
                <a:gd name="T24" fmla="*/ 605 w 973"/>
                <a:gd name="T25" fmla="*/ 11 h 973"/>
                <a:gd name="T26" fmla="*/ 619 w 973"/>
                <a:gd name="T27" fmla="*/ 11 h 973"/>
                <a:gd name="T28" fmla="*/ 674 w 973"/>
                <a:gd name="T29" fmla="*/ 30 h 973"/>
                <a:gd name="T30" fmla="*/ 513 w 973"/>
                <a:gd name="T31" fmla="*/ 52 h 973"/>
                <a:gd name="T32" fmla="*/ 600 w 973"/>
                <a:gd name="T33" fmla="*/ 64 h 973"/>
                <a:gd name="T34" fmla="*/ 695 w 973"/>
                <a:gd name="T35" fmla="*/ 58 h 973"/>
                <a:gd name="T36" fmla="*/ 763 w 973"/>
                <a:gd name="T37" fmla="*/ 50 h 973"/>
                <a:gd name="T38" fmla="*/ 680 w 973"/>
                <a:gd name="T39" fmla="*/ 90 h 973"/>
                <a:gd name="T40" fmla="*/ 734 w 973"/>
                <a:gd name="T41" fmla="*/ 104 h 973"/>
                <a:gd name="T42" fmla="*/ 685 w 973"/>
                <a:gd name="T43" fmla="*/ 141 h 973"/>
                <a:gd name="T44" fmla="*/ 691 w 973"/>
                <a:gd name="T45" fmla="*/ 169 h 973"/>
                <a:gd name="T46" fmla="*/ 678 w 973"/>
                <a:gd name="T47" fmla="*/ 190 h 973"/>
                <a:gd name="T48" fmla="*/ 701 w 973"/>
                <a:gd name="T49" fmla="*/ 210 h 973"/>
                <a:gd name="T50" fmla="*/ 671 w 973"/>
                <a:gd name="T51" fmla="*/ 229 h 973"/>
                <a:gd name="T52" fmla="*/ 687 w 973"/>
                <a:gd name="T53" fmla="*/ 250 h 973"/>
                <a:gd name="T54" fmla="*/ 695 w 973"/>
                <a:gd name="T55" fmla="*/ 269 h 973"/>
                <a:gd name="T56" fmla="*/ 609 w 973"/>
                <a:gd name="T57" fmla="*/ 283 h 973"/>
                <a:gd name="T58" fmla="*/ 627 w 973"/>
                <a:gd name="T59" fmla="*/ 311 h 973"/>
                <a:gd name="T60" fmla="*/ 672 w 973"/>
                <a:gd name="T61" fmla="*/ 321 h 973"/>
                <a:gd name="T62" fmla="*/ 665 w 973"/>
                <a:gd name="T63" fmla="*/ 339 h 973"/>
                <a:gd name="T64" fmla="*/ 601 w 973"/>
                <a:gd name="T65" fmla="*/ 317 h 973"/>
                <a:gd name="T66" fmla="*/ 614 w 973"/>
                <a:gd name="T67" fmla="*/ 352 h 973"/>
                <a:gd name="T68" fmla="*/ 616 w 973"/>
                <a:gd name="T69" fmla="*/ 388 h 973"/>
                <a:gd name="T70" fmla="*/ 541 w 973"/>
                <a:gd name="T71" fmla="*/ 402 h 973"/>
                <a:gd name="T72" fmla="*/ 486 w 973"/>
                <a:gd name="T73" fmla="*/ 447 h 973"/>
                <a:gd name="T74" fmla="*/ 464 w 973"/>
                <a:gd name="T75" fmla="*/ 438 h 973"/>
                <a:gd name="T76" fmla="*/ 420 w 973"/>
                <a:gd name="T77" fmla="*/ 468 h 973"/>
                <a:gd name="T78" fmla="*/ 417 w 973"/>
                <a:gd name="T79" fmla="*/ 491 h 973"/>
                <a:gd name="T80" fmla="*/ 415 w 973"/>
                <a:gd name="T81" fmla="*/ 509 h 973"/>
                <a:gd name="T82" fmla="*/ 387 w 973"/>
                <a:gd name="T83" fmla="*/ 553 h 973"/>
                <a:gd name="T84" fmla="*/ 328 w 973"/>
                <a:gd name="T85" fmla="*/ 548 h 973"/>
                <a:gd name="T86" fmla="*/ 313 w 973"/>
                <a:gd name="T87" fmla="*/ 535 h 973"/>
                <a:gd name="T88" fmla="*/ 284 w 973"/>
                <a:gd name="T89" fmla="*/ 483 h 973"/>
                <a:gd name="T90" fmla="*/ 276 w 973"/>
                <a:gd name="T91" fmla="*/ 458 h 973"/>
                <a:gd name="T92" fmla="*/ 267 w 973"/>
                <a:gd name="T93" fmla="*/ 403 h 973"/>
                <a:gd name="T94" fmla="*/ 266 w 973"/>
                <a:gd name="T95" fmla="*/ 395 h 973"/>
                <a:gd name="T96" fmla="*/ 273 w 973"/>
                <a:gd name="T97" fmla="*/ 358 h 973"/>
                <a:gd name="T98" fmla="*/ 294 w 973"/>
                <a:gd name="T99" fmla="*/ 343 h 973"/>
                <a:gd name="T100" fmla="*/ 278 w 973"/>
                <a:gd name="T101" fmla="*/ 326 h 973"/>
                <a:gd name="T102" fmla="*/ 251 w 973"/>
                <a:gd name="T103" fmla="*/ 326 h 973"/>
                <a:gd name="T104" fmla="*/ 231 w 973"/>
                <a:gd name="T105" fmla="*/ 314 h 973"/>
                <a:gd name="T106" fmla="*/ 213 w 973"/>
                <a:gd name="T107" fmla="*/ 254 h 973"/>
                <a:gd name="T108" fmla="*/ 159 w 973"/>
                <a:gd name="T109" fmla="*/ 212 h 973"/>
                <a:gd name="T110" fmla="*/ 88 w 973"/>
                <a:gd name="T111" fmla="*/ 217 h 973"/>
                <a:gd name="T112" fmla="*/ 21 w 973"/>
                <a:gd name="T113" fmla="*/ 190 h 973"/>
                <a:gd name="T114" fmla="*/ 87 w 973"/>
                <a:gd name="T115" fmla="*/ 178 h 97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73"/>
                <a:gd name="T175" fmla="*/ 0 h 973"/>
                <a:gd name="T176" fmla="*/ 973 w 973"/>
                <a:gd name="T177" fmla="*/ 973 h 97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73" h="973">
                  <a:moveTo>
                    <a:pt x="0" y="273"/>
                  </a:moveTo>
                  <a:lnTo>
                    <a:pt x="5" y="257"/>
                  </a:lnTo>
                  <a:lnTo>
                    <a:pt x="68" y="229"/>
                  </a:lnTo>
                  <a:lnTo>
                    <a:pt x="109" y="229"/>
                  </a:lnTo>
                  <a:lnTo>
                    <a:pt x="131" y="209"/>
                  </a:lnTo>
                  <a:lnTo>
                    <a:pt x="125" y="201"/>
                  </a:lnTo>
                  <a:lnTo>
                    <a:pt x="138" y="193"/>
                  </a:lnTo>
                  <a:lnTo>
                    <a:pt x="127" y="188"/>
                  </a:lnTo>
                  <a:lnTo>
                    <a:pt x="149" y="178"/>
                  </a:lnTo>
                  <a:lnTo>
                    <a:pt x="141" y="171"/>
                  </a:lnTo>
                  <a:lnTo>
                    <a:pt x="112" y="187"/>
                  </a:lnTo>
                  <a:lnTo>
                    <a:pt x="84" y="167"/>
                  </a:lnTo>
                  <a:lnTo>
                    <a:pt x="119" y="157"/>
                  </a:lnTo>
                  <a:lnTo>
                    <a:pt x="141" y="126"/>
                  </a:lnTo>
                  <a:lnTo>
                    <a:pt x="183" y="125"/>
                  </a:lnTo>
                  <a:lnTo>
                    <a:pt x="181" y="92"/>
                  </a:lnTo>
                  <a:lnTo>
                    <a:pt x="214" y="91"/>
                  </a:lnTo>
                  <a:lnTo>
                    <a:pt x="246" y="114"/>
                  </a:lnTo>
                  <a:lnTo>
                    <a:pt x="208" y="84"/>
                  </a:lnTo>
                  <a:lnTo>
                    <a:pt x="281" y="63"/>
                  </a:lnTo>
                  <a:lnTo>
                    <a:pt x="299" y="76"/>
                  </a:lnTo>
                  <a:lnTo>
                    <a:pt x="301" y="106"/>
                  </a:lnTo>
                  <a:lnTo>
                    <a:pt x="311" y="81"/>
                  </a:lnTo>
                  <a:lnTo>
                    <a:pt x="357" y="100"/>
                  </a:lnTo>
                  <a:lnTo>
                    <a:pt x="342" y="85"/>
                  </a:lnTo>
                  <a:lnTo>
                    <a:pt x="364" y="87"/>
                  </a:lnTo>
                  <a:lnTo>
                    <a:pt x="345" y="71"/>
                  </a:lnTo>
                  <a:lnTo>
                    <a:pt x="339" y="56"/>
                  </a:lnTo>
                  <a:lnTo>
                    <a:pt x="349" y="54"/>
                  </a:lnTo>
                  <a:lnTo>
                    <a:pt x="443" y="95"/>
                  </a:lnTo>
                  <a:lnTo>
                    <a:pt x="436" y="81"/>
                  </a:lnTo>
                  <a:lnTo>
                    <a:pt x="457" y="80"/>
                  </a:lnTo>
                  <a:lnTo>
                    <a:pt x="443" y="68"/>
                  </a:lnTo>
                  <a:lnTo>
                    <a:pt x="474" y="71"/>
                  </a:lnTo>
                  <a:lnTo>
                    <a:pt x="424" y="41"/>
                  </a:lnTo>
                  <a:lnTo>
                    <a:pt x="515" y="56"/>
                  </a:lnTo>
                  <a:lnTo>
                    <a:pt x="495" y="41"/>
                  </a:lnTo>
                  <a:lnTo>
                    <a:pt x="442" y="38"/>
                  </a:lnTo>
                  <a:lnTo>
                    <a:pt x="459" y="36"/>
                  </a:lnTo>
                  <a:lnTo>
                    <a:pt x="426" y="20"/>
                  </a:lnTo>
                  <a:lnTo>
                    <a:pt x="465" y="25"/>
                  </a:lnTo>
                  <a:lnTo>
                    <a:pt x="450" y="18"/>
                  </a:lnTo>
                  <a:lnTo>
                    <a:pt x="466" y="14"/>
                  </a:lnTo>
                  <a:lnTo>
                    <a:pt x="534" y="41"/>
                  </a:lnTo>
                  <a:lnTo>
                    <a:pt x="526" y="31"/>
                  </a:lnTo>
                  <a:lnTo>
                    <a:pt x="556" y="20"/>
                  </a:lnTo>
                  <a:lnTo>
                    <a:pt x="530" y="18"/>
                  </a:lnTo>
                  <a:lnTo>
                    <a:pt x="530" y="5"/>
                  </a:lnTo>
                  <a:lnTo>
                    <a:pt x="547" y="0"/>
                  </a:lnTo>
                  <a:lnTo>
                    <a:pt x="726" y="7"/>
                  </a:lnTo>
                  <a:lnTo>
                    <a:pt x="739" y="13"/>
                  </a:lnTo>
                  <a:lnTo>
                    <a:pt x="733" y="18"/>
                  </a:lnTo>
                  <a:lnTo>
                    <a:pt x="613" y="20"/>
                  </a:lnTo>
                  <a:lnTo>
                    <a:pt x="626" y="27"/>
                  </a:lnTo>
                  <a:lnTo>
                    <a:pt x="580" y="36"/>
                  </a:lnTo>
                  <a:lnTo>
                    <a:pt x="750" y="20"/>
                  </a:lnTo>
                  <a:lnTo>
                    <a:pt x="756" y="34"/>
                  </a:lnTo>
                  <a:lnTo>
                    <a:pt x="733" y="41"/>
                  </a:lnTo>
                  <a:lnTo>
                    <a:pt x="773" y="36"/>
                  </a:lnTo>
                  <a:lnTo>
                    <a:pt x="817" y="51"/>
                  </a:lnTo>
                  <a:lnTo>
                    <a:pt x="750" y="76"/>
                  </a:lnTo>
                  <a:lnTo>
                    <a:pt x="643" y="75"/>
                  </a:lnTo>
                  <a:lnTo>
                    <a:pt x="667" y="80"/>
                  </a:lnTo>
                  <a:lnTo>
                    <a:pt x="622" y="91"/>
                  </a:lnTo>
                  <a:lnTo>
                    <a:pt x="622" y="103"/>
                  </a:lnTo>
                  <a:lnTo>
                    <a:pt x="740" y="84"/>
                  </a:lnTo>
                  <a:lnTo>
                    <a:pt x="751" y="92"/>
                  </a:lnTo>
                  <a:lnTo>
                    <a:pt x="726" y="111"/>
                  </a:lnTo>
                  <a:lnTo>
                    <a:pt x="802" y="80"/>
                  </a:lnTo>
                  <a:lnTo>
                    <a:pt x="806" y="109"/>
                  </a:lnTo>
                  <a:lnTo>
                    <a:pt x="769" y="162"/>
                  </a:lnTo>
                  <a:lnTo>
                    <a:pt x="842" y="102"/>
                  </a:lnTo>
                  <a:lnTo>
                    <a:pt x="842" y="111"/>
                  </a:lnTo>
                  <a:lnTo>
                    <a:pt x="877" y="110"/>
                  </a:lnTo>
                  <a:lnTo>
                    <a:pt x="886" y="91"/>
                  </a:lnTo>
                  <a:lnTo>
                    <a:pt x="925" y="87"/>
                  </a:lnTo>
                  <a:lnTo>
                    <a:pt x="972" y="105"/>
                  </a:lnTo>
                  <a:lnTo>
                    <a:pt x="927" y="132"/>
                  </a:lnTo>
                  <a:lnTo>
                    <a:pt x="929" y="142"/>
                  </a:lnTo>
                  <a:lnTo>
                    <a:pt x="824" y="157"/>
                  </a:lnTo>
                  <a:lnTo>
                    <a:pt x="908" y="158"/>
                  </a:lnTo>
                  <a:lnTo>
                    <a:pt x="839" y="181"/>
                  </a:lnTo>
                  <a:lnTo>
                    <a:pt x="843" y="197"/>
                  </a:lnTo>
                  <a:lnTo>
                    <a:pt x="889" y="181"/>
                  </a:lnTo>
                  <a:lnTo>
                    <a:pt x="855" y="201"/>
                  </a:lnTo>
                  <a:lnTo>
                    <a:pt x="851" y="227"/>
                  </a:lnTo>
                  <a:lnTo>
                    <a:pt x="863" y="221"/>
                  </a:lnTo>
                  <a:lnTo>
                    <a:pt x="830" y="244"/>
                  </a:lnTo>
                  <a:lnTo>
                    <a:pt x="818" y="293"/>
                  </a:lnTo>
                  <a:lnTo>
                    <a:pt x="836" y="283"/>
                  </a:lnTo>
                  <a:lnTo>
                    <a:pt x="861" y="293"/>
                  </a:lnTo>
                  <a:lnTo>
                    <a:pt x="838" y="293"/>
                  </a:lnTo>
                  <a:lnTo>
                    <a:pt x="838" y="309"/>
                  </a:lnTo>
                  <a:lnTo>
                    <a:pt x="875" y="316"/>
                  </a:lnTo>
                  <a:lnTo>
                    <a:pt x="877" y="333"/>
                  </a:lnTo>
                  <a:lnTo>
                    <a:pt x="821" y="329"/>
                  </a:lnTo>
                  <a:lnTo>
                    <a:pt x="836" y="338"/>
                  </a:lnTo>
                  <a:lnTo>
                    <a:pt x="805" y="342"/>
                  </a:lnTo>
                  <a:lnTo>
                    <a:pt x="821" y="363"/>
                  </a:lnTo>
                  <a:lnTo>
                    <a:pt x="850" y="364"/>
                  </a:lnTo>
                  <a:lnTo>
                    <a:pt x="832" y="376"/>
                  </a:lnTo>
                  <a:lnTo>
                    <a:pt x="854" y="386"/>
                  </a:lnTo>
                  <a:lnTo>
                    <a:pt x="854" y="411"/>
                  </a:lnTo>
                  <a:lnTo>
                    <a:pt x="813" y="396"/>
                  </a:lnTo>
                  <a:lnTo>
                    <a:pt x="837" y="409"/>
                  </a:lnTo>
                  <a:lnTo>
                    <a:pt x="822" y="417"/>
                  </a:lnTo>
                  <a:lnTo>
                    <a:pt x="836" y="416"/>
                  </a:lnTo>
                  <a:lnTo>
                    <a:pt x="832" y="433"/>
                  </a:lnTo>
                  <a:lnTo>
                    <a:pt x="862" y="441"/>
                  </a:lnTo>
                  <a:lnTo>
                    <a:pt x="815" y="436"/>
                  </a:lnTo>
                  <a:lnTo>
                    <a:pt x="806" y="446"/>
                  </a:lnTo>
                  <a:lnTo>
                    <a:pt x="842" y="466"/>
                  </a:lnTo>
                  <a:lnTo>
                    <a:pt x="837" y="483"/>
                  </a:lnTo>
                  <a:lnTo>
                    <a:pt x="809" y="493"/>
                  </a:lnTo>
                  <a:lnTo>
                    <a:pt x="781" y="468"/>
                  </a:lnTo>
                  <a:lnTo>
                    <a:pt x="737" y="490"/>
                  </a:lnTo>
                  <a:lnTo>
                    <a:pt x="767" y="502"/>
                  </a:lnTo>
                  <a:lnTo>
                    <a:pt x="739" y="513"/>
                  </a:lnTo>
                  <a:lnTo>
                    <a:pt x="771" y="516"/>
                  </a:lnTo>
                  <a:lnTo>
                    <a:pt x="759" y="539"/>
                  </a:lnTo>
                  <a:lnTo>
                    <a:pt x="773" y="526"/>
                  </a:lnTo>
                  <a:lnTo>
                    <a:pt x="806" y="545"/>
                  </a:lnTo>
                  <a:lnTo>
                    <a:pt x="797" y="561"/>
                  </a:lnTo>
                  <a:lnTo>
                    <a:pt x="815" y="555"/>
                  </a:lnTo>
                  <a:lnTo>
                    <a:pt x="806" y="573"/>
                  </a:lnTo>
                  <a:lnTo>
                    <a:pt x="820" y="563"/>
                  </a:lnTo>
                  <a:lnTo>
                    <a:pt x="822" y="606"/>
                  </a:lnTo>
                  <a:lnTo>
                    <a:pt x="806" y="589"/>
                  </a:lnTo>
                  <a:lnTo>
                    <a:pt x="806" y="606"/>
                  </a:lnTo>
                  <a:lnTo>
                    <a:pt x="791" y="605"/>
                  </a:lnTo>
                  <a:lnTo>
                    <a:pt x="773" y="570"/>
                  </a:lnTo>
                  <a:lnTo>
                    <a:pt x="727" y="551"/>
                  </a:lnTo>
                  <a:lnTo>
                    <a:pt x="758" y="573"/>
                  </a:lnTo>
                  <a:lnTo>
                    <a:pt x="715" y="586"/>
                  </a:lnTo>
                  <a:lnTo>
                    <a:pt x="704" y="606"/>
                  </a:lnTo>
                  <a:lnTo>
                    <a:pt x="744" y="610"/>
                  </a:lnTo>
                  <a:lnTo>
                    <a:pt x="710" y="622"/>
                  </a:lnTo>
                  <a:lnTo>
                    <a:pt x="760" y="607"/>
                  </a:lnTo>
                  <a:lnTo>
                    <a:pt x="810" y="625"/>
                  </a:lnTo>
                  <a:lnTo>
                    <a:pt x="746" y="673"/>
                  </a:lnTo>
                  <a:lnTo>
                    <a:pt x="684" y="694"/>
                  </a:lnTo>
                  <a:lnTo>
                    <a:pt x="661" y="696"/>
                  </a:lnTo>
                  <a:lnTo>
                    <a:pt x="648" y="674"/>
                  </a:lnTo>
                  <a:lnTo>
                    <a:pt x="655" y="696"/>
                  </a:lnTo>
                  <a:lnTo>
                    <a:pt x="636" y="709"/>
                  </a:lnTo>
                  <a:lnTo>
                    <a:pt x="613" y="760"/>
                  </a:lnTo>
                  <a:lnTo>
                    <a:pt x="594" y="760"/>
                  </a:lnTo>
                  <a:lnTo>
                    <a:pt x="589" y="774"/>
                  </a:lnTo>
                  <a:lnTo>
                    <a:pt x="571" y="776"/>
                  </a:lnTo>
                  <a:lnTo>
                    <a:pt x="562" y="771"/>
                  </a:lnTo>
                  <a:lnTo>
                    <a:pt x="574" y="761"/>
                  </a:lnTo>
                  <a:lnTo>
                    <a:pt x="562" y="760"/>
                  </a:lnTo>
                  <a:lnTo>
                    <a:pt x="555" y="786"/>
                  </a:lnTo>
                  <a:lnTo>
                    <a:pt x="525" y="789"/>
                  </a:lnTo>
                  <a:lnTo>
                    <a:pt x="526" y="809"/>
                  </a:lnTo>
                  <a:lnTo>
                    <a:pt x="508" y="811"/>
                  </a:lnTo>
                  <a:lnTo>
                    <a:pt x="523" y="827"/>
                  </a:lnTo>
                  <a:lnTo>
                    <a:pt x="503" y="831"/>
                  </a:lnTo>
                  <a:lnTo>
                    <a:pt x="519" y="850"/>
                  </a:lnTo>
                  <a:lnTo>
                    <a:pt x="505" y="850"/>
                  </a:lnTo>
                  <a:lnTo>
                    <a:pt x="516" y="855"/>
                  </a:lnTo>
                  <a:lnTo>
                    <a:pt x="505" y="875"/>
                  </a:lnTo>
                  <a:lnTo>
                    <a:pt x="495" y="872"/>
                  </a:lnTo>
                  <a:lnTo>
                    <a:pt x="503" y="882"/>
                  </a:lnTo>
                  <a:lnTo>
                    <a:pt x="483" y="888"/>
                  </a:lnTo>
                  <a:lnTo>
                    <a:pt x="495" y="918"/>
                  </a:lnTo>
                  <a:lnTo>
                    <a:pt x="483" y="957"/>
                  </a:lnTo>
                  <a:lnTo>
                    <a:pt x="469" y="958"/>
                  </a:lnTo>
                  <a:lnTo>
                    <a:pt x="480" y="972"/>
                  </a:lnTo>
                  <a:lnTo>
                    <a:pt x="447" y="972"/>
                  </a:lnTo>
                  <a:lnTo>
                    <a:pt x="443" y="947"/>
                  </a:lnTo>
                  <a:lnTo>
                    <a:pt x="397" y="950"/>
                  </a:lnTo>
                  <a:lnTo>
                    <a:pt x="407" y="942"/>
                  </a:lnTo>
                  <a:lnTo>
                    <a:pt x="384" y="932"/>
                  </a:lnTo>
                  <a:lnTo>
                    <a:pt x="396" y="927"/>
                  </a:lnTo>
                  <a:lnTo>
                    <a:pt x="380" y="927"/>
                  </a:lnTo>
                  <a:lnTo>
                    <a:pt x="385" y="906"/>
                  </a:lnTo>
                  <a:lnTo>
                    <a:pt x="375" y="911"/>
                  </a:lnTo>
                  <a:lnTo>
                    <a:pt x="345" y="855"/>
                  </a:lnTo>
                  <a:lnTo>
                    <a:pt x="345" y="837"/>
                  </a:lnTo>
                  <a:lnTo>
                    <a:pt x="367" y="820"/>
                  </a:lnTo>
                  <a:lnTo>
                    <a:pt x="357" y="814"/>
                  </a:lnTo>
                  <a:lnTo>
                    <a:pt x="335" y="835"/>
                  </a:lnTo>
                  <a:lnTo>
                    <a:pt x="335" y="794"/>
                  </a:lnTo>
                  <a:lnTo>
                    <a:pt x="313" y="771"/>
                  </a:lnTo>
                  <a:lnTo>
                    <a:pt x="319" y="738"/>
                  </a:lnTo>
                  <a:lnTo>
                    <a:pt x="307" y="726"/>
                  </a:lnTo>
                  <a:lnTo>
                    <a:pt x="324" y="698"/>
                  </a:lnTo>
                  <a:lnTo>
                    <a:pt x="313" y="694"/>
                  </a:lnTo>
                  <a:lnTo>
                    <a:pt x="352" y="694"/>
                  </a:lnTo>
                  <a:lnTo>
                    <a:pt x="349" y="683"/>
                  </a:lnTo>
                  <a:lnTo>
                    <a:pt x="323" y="684"/>
                  </a:lnTo>
                  <a:lnTo>
                    <a:pt x="362" y="658"/>
                  </a:lnTo>
                  <a:lnTo>
                    <a:pt x="352" y="650"/>
                  </a:lnTo>
                  <a:lnTo>
                    <a:pt x="362" y="622"/>
                  </a:lnTo>
                  <a:lnTo>
                    <a:pt x="330" y="621"/>
                  </a:lnTo>
                  <a:lnTo>
                    <a:pt x="293" y="597"/>
                  </a:lnTo>
                  <a:lnTo>
                    <a:pt x="357" y="610"/>
                  </a:lnTo>
                  <a:lnTo>
                    <a:pt x="347" y="601"/>
                  </a:lnTo>
                  <a:lnTo>
                    <a:pt x="357" y="595"/>
                  </a:lnTo>
                  <a:lnTo>
                    <a:pt x="333" y="578"/>
                  </a:lnTo>
                  <a:lnTo>
                    <a:pt x="342" y="570"/>
                  </a:lnTo>
                  <a:lnTo>
                    <a:pt x="328" y="577"/>
                  </a:lnTo>
                  <a:lnTo>
                    <a:pt x="337" y="565"/>
                  </a:lnTo>
                  <a:lnTo>
                    <a:pt x="320" y="565"/>
                  </a:lnTo>
                  <a:lnTo>
                    <a:pt x="339" y="557"/>
                  </a:lnTo>
                  <a:lnTo>
                    <a:pt x="311" y="545"/>
                  </a:lnTo>
                  <a:lnTo>
                    <a:pt x="304" y="565"/>
                  </a:lnTo>
                  <a:lnTo>
                    <a:pt x="281" y="565"/>
                  </a:lnTo>
                  <a:lnTo>
                    <a:pt x="277" y="557"/>
                  </a:lnTo>
                  <a:lnTo>
                    <a:pt x="292" y="545"/>
                  </a:lnTo>
                  <a:lnTo>
                    <a:pt x="280" y="545"/>
                  </a:lnTo>
                  <a:lnTo>
                    <a:pt x="293" y="506"/>
                  </a:lnTo>
                  <a:lnTo>
                    <a:pt x="278" y="500"/>
                  </a:lnTo>
                  <a:lnTo>
                    <a:pt x="285" y="485"/>
                  </a:lnTo>
                  <a:lnTo>
                    <a:pt x="258" y="441"/>
                  </a:lnTo>
                  <a:lnTo>
                    <a:pt x="268" y="439"/>
                  </a:lnTo>
                  <a:lnTo>
                    <a:pt x="232" y="400"/>
                  </a:lnTo>
                  <a:lnTo>
                    <a:pt x="232" y="386"/>
                  </a:lnTo>
                  <a:lnTo>
                    <a:pt x="193" y="368"/>
                  </a:lnTo>
                  <a:lnTo>
                    <a:pt x="157" y="355"/>
                  </a:lnTo>
                  <a:lnTo>
                    <a:pt x="125" y="374"/>
                  </a:lnTo>
                  <a:lnTo>
                    <a:pt x="98" y="363"/>
                  </a:lnTo>
                  <a:lnTo>
                    <a:pt x="107" y="377"/>
                  </a:lnTo>
                  <a:lnTo>
                    <a:pt x="79" y="371"/>
                  </a:lnTo>
                  <a:lnTo>
                    <a:pt x="54" y="355"/>
                  </a:lnTo>
                  <a:lnTo>
                    <a:pt x="79" y="342"/>
                  </a:lnTo>
                  <a:lnTo>
                    <a:pt x="25" y="329"/>
                  </a:lnTo>
                  <a:lnTo>
                    <a:pt x="44" y="316"/>
                  </a:lnTo>
                  <a:lnTo>
                    <a:pt x="109" y="321"/>
                  </a:lnTo>
                  <a:lnTo>
                    <a:pt x="117" y="316"/>
                  </a:lnTo>
                  <a:lnTo>
                    <a:pt x="106" y="308"/>
                  </a:lnTo>
                  <a:lnTo>
                    <a:pt x="115" y="299"/>
                  </a:lnTo>
                  <a:lnTo>
                    <a:pt x="59" y="306"/>
                  </a:lnTo>
                  <a:lnTo>
                    <a:pt x="0" y="273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Freeform 343"/>
            <p:cNvSpPr>
              <a:spLocks/>
            </p:cNvSpPr>
            <p:nvPr/>
          </p:nvSpPr>
          <p:spPr bwMode="auto">
            <a:xfrm>
              <a:off x="1093" y="2613"/>
              <a:ext cx="69" cy="86"/>
            </a:xfrm>
            <a:custGeom>
              <a:avLst/>
              <a:gdLst>
                <a:gd name="T0" fmla="*/ 0 w 65"/>
                <a:gd name="T1" fmla="*/ 43 h 96"/>
                <a:gd name="T2" fmla="*/ 11 w 65"/>
                <a:gd name="T3" fmla="*/ 24 h 96"/>
                <a:gd name="T4" fmla="*/ 25 w 65"/>
                <a:gd name="T5" fmla="*/ 23 h 96"/>
                <a:gd name="T6" fmla="*/ 11 w 65"/>
                <a:gd name="T7" fmla="*/ 6 h 96"/>
                <a:gd name="T8" fmla="*/ 40 w 65"/>
                <a:gd name="T9" fmla="*/ 0 h 96"/>
                <a:gd name="T10" fmla="*/ 45 w 65"/>
                <a:gd name="T11" fmla="*/ 26 h 96"/>
                <a:gd name="T12" fmla="*/ 53 w 65"/>
                <a:gd name="T13" fmla="*/ 27 h 96"/>
                <a:gd name="T14" fmla="*/ 38 w 65"/>
                <a:gd name="T15" fmla="*/ 45 h 96"/>
                <a:gd name="T16" fmla="*/ 29 w 65"/>
                <a:gd name="T17" fmla="*/ 55 h 96"/>
                <a:gd name="T18" fmla="*/ 0 w 65"/>
                <a:gd name="T19" fmla="*/ 43 h 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5"/>
                <a:gd name="T31" fmla="*/ 0 h 96"/>
                <a:gd name="T32" fmla="*/ 65 w 65"/>
                <a:gd name="T33" fmla="*/ 96 h 9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5" h="96">
                  <a:moveTo>
                    <a:pt x="0" y="75"/>
                  </a:moveTo>
                  <a:lnTo>
                    <a:pt x="13" y="41"/>
                  </a:lnTo>
                  <a:lnTo>
                    <a:pt x="30" y="40"/>
                  </a:lnTo>
                  <a:lnTo>
                    <a:pt x="13" y="11"/>
                  </a:lnTo>
                  <a:lnTo>
                    <a:pt x="49" y="0"/>
                  </a:lnTo>
                  <a:lnTo>
                    <a:pt x="55" y="45"/>
                  </a:lnTo>
                  <a:lnTo>
                    <a:pt x="64" y="47"/>
                  </a:lnTo>
                  <a:lnTo>
                    <a:pt x="46" y="77"/>
                  </a:lnTo>
                  <a:lnTo>
                    <a:pt x="35" y="95"/>
                  </a:lnTo>
                  <a:lnTo>
                    <a:pt x="0" y="75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Freeform 344"/>
            <p:cNvSpPr>
              <a:spLocks/>
            </p:cNvSpPr>
            <p:nvPr/>
          </p:nvSpPr>
          <p:spPr bwMode="auto">
            <a:xfrm>
              <a:off x="1621" y="2803"/>
              <a:ext cx="80" cy="133"/>
            </a:xfrm>
            <a:custGeom>
              <a:avLst/>
              <a:gdLst>
                <a:gd name="T0" fmla="*/ 0 w 76"/>
                <a:gd name="T1" fmla="*/ 27 h 150"/>
                <a:gd name="T2" fmla="*/ 9 w 76"/>
                <a:gd name="T3" fmla="*/ 40 h 150"/>
                <a:gd name="T4" fmla="*/ 21 w 76"/>
                <a:gd name="T5" fmla="*/ 49 h 150"/>
                <a:gd name="T6" fmla="*/ 17 w 76"/>
                <a:gd name="T7" fmla="*/ 73 h 150"/>
                <a:gd name="T8" fmla="*/ 24 w 76"/>
                <a:gd name="T9" fmla="*/ 86 h 150"/>
                <a:gd name="T10" fmla="*/ 62 w 76"/>
                <a:gd name="T11" fmla="*/ 81 h 150"/>
                <a:gd name="T12" fmla="*/ 41 w 76"/>
                <a:gd name="T13" fmla="*/ 54 h 150"/>
                <a:gd name="T14" fmla="*/ 55 w 76"/>
                <a:gd name="T15" fmla="*/ 32 h 150"/>
                <a:gd name="T16" fmla="*/ 17 w 76"/>
                <a:gd name="T17" fmla="*/ 0 h 150"/>
                <a:gd name="T18" fmla="*/ 5 w 76"/>
                <a:gd name="T19" fmla="*/ 9 h 150"/>
                <a:gd name="T20" fmla="*/ 11 w 76"/>
                <a:gd name="T21" fmla="*/ 17 h 150"/>
                <a:gd name="T22" fmla="*/ 0 w 76"/>
                <a:gd name="T23" fmla="*/ 27 h 1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"/>
                <a:gd name="T37" fmla="*/ 0 h 150"/>
                <a:gd name="T38" fmla="*/ 76 w 76"/>
                <a:gd name="T39" fmla="*/ 150 h 1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" h="150">
                  <a:moveTo>
                    <a:pt x="0" y="47"/>
                  </a:moveTo>
                  <a:lnTo>
                    <a:pt x="11" y="70"/>
                  </a:lnTo>
                  <a:lnTo>
                    <a:pt x="25" y="85"/>
                  </a:lnTo>
                  <a:lnTo>
                    <a:pt x="21" y="126"/>
                  </a:lnTo>
                  <a:lnTo>
                    <a:pt x="29" y="149"/>
                  </a:lnTo>
                  <a:lnTo>
                    <a:pt x="75" y="140"/>
                  </a:lnTo>
                  <a:lnTo>
                    <a:pt x="50" y="94"/>
                  </a:lnTo>
                  <a:lnTo>
                    <a:pt x="67" y="55"/>
                  </a:lnTo>
                  <a:lnTo>
                    <a:pt x="21" y="0"/>
                  </a:lnTo>
                  <a:lnTo>
                    <a:pt x="7" y="16"/>
                  </a:lnTo>
                  <a:lnTo>
                    <a:pt x="13" y="29"/>
                  </a:lnTo>
                  <a:lnTo>
                    <a:pt x="0" y="47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Freeform 345"/>
            <p:cNvSpPr>
              <a:spLocks/>
            </p:cNvSpPr>
            <p:nvPr/>
          </p:nvSpPr>
          <p:spPr bwMode="auto">
            <a:xfrm>
              <a:off x="1397" y="2574"/>
              <a:ext cx="44" cy="40"/>
            </a:xfrm>
            <a:custGeom>
              <a:avLst/>
              <a:gdLst>
                <a:gd name="T0" fmla="*/ 0 w 42"/>
                <a:gd name="T1" fmla="*/ 18 h 43"/>
                <a:gd name="T2" fmla="*/ 26 w 42"/>
                <a:gd name="T3" fmla="*/ 18 h 43"/>
                <a:gd name="T4" fmla="*/ 13 w 42"/>
                <a:gd name="T5" fmla="*/ 2 h 43"/>
                <a:gd name="T6" fmla="*/ 33 w 42"/>
                <a:gd name="T7" fmla="*/ 0 h 43"/>
                <a:gd name="T8" fmla="*/ 33 w 42"/>
                <a:gd name="T9" fmla="*/ 25 h 43"/>
                <a:gd name="T10" fmla="*/ 0 w 42"/>
                <a:gd name="T11" fmla="*/ 18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43"/>
                <a:gd name="T20" fmla="*/ 42 w 42"/>
                <a:gd name="T21" fmla="*/ 43 h 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43">
                  <a:moveTo>
                    <a:pt x="0" y="30"/>
                  </a:moveTo>
                  <a:lnTo>
                    <a:pt x="32" y="30"/>
                  </a:lnTo>
                  <a:lnTo>
                    <a:pt x="16" y="2"/>
                  </a:lnTo>
                  <a:lnTo>
                    <a:pt x="41" y="0"/>
                  </a:lnTo>
                  <a:lnTo>
                    <a:pt x="41" y="42"/>
                  </a:lnTo>
                  <a:lnTo>
                    <a:pt x="0" y="3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Freeform 346"/>
            <p:cNvSpPr>
              <a:spLocks/>
            </p:cNvSpPr>
            <p:nvPr/>
          </p:nvSpPr>
          <p:spPr bwMode="auto">
            <a:xfrm>
              <a:off x="1141" y="2653"/>
              <a:ext cx="106" cy="60"/>
            </a:xfrm>
            <a:custGeom>
              <a:avLst/>
              <a:gdLst>
                <a:gd name="T0" fmla="*/ 0 w 99"/>
                <a:gd name="T1" fmla="*/ 19 h 66"/>
                <a:gd name="T2" fmla="*/ 15 w 99"/>
                <a:gd name="T3" fmla="*/ 2 h 66"/>
                <a:gd name="T4" fmla="*/ 57 w 99"/>
                <a:gd name="T5" fmla="*/ 0 h 66"/>
                <a:gd name="T6" fmla="*/ 81 w 99"/>
                <a:gd name="T7" fmla="*/ 12 h 66"/>
                <a:gd name="T8" fmla="*/ 61 w 99"/>
                <a:gd name="T9" fmla="*/ 15 h 66"/>
                <a:gd name="T10" fmla="*/ 28 w 99"/>
                <a:gd name="T11" fmla="*/ 39 h 66"/>
                <a:gd name="T12" fmla="*/ 23 w 99"/>
                <a:gd name="T13" fmla="*/ 32 h 66"/>
                <a:gd name="T14" fmla="*/ 0 w 99"/>
                <a:gd name="T15" fmla="*/ 19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"/>
                <a:gd name="T25" fmla="*/ 0 h 66"/>
                <a:gd name="T26" fmla="*/ 99 w 99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" h="66">
                  <a:moveTo>
                    <a:pt x="0" y="32"/>
                  </a:moveTo>
                  <a:lnTo>
                    <a:pt x="18" y="2"/>
                  </a:lnTo>
                  <a:lnTo>
                    <a:pt x="69" y="0"/>
                  </a:lnTo>
                  <a:lnTo>
                    <a:pt x="98" y="19"/>
                  </a:lnTo>
                  <a:lnTo>
                    <a:pt x="74" y="24"/>
                  </a:lnTo>
                  <a:lnTo>
                    <a:pt x="34" y="65"/>
                  </a:lnTo>
                  <a:lnTo>
                    <a:pt x="27" y="54"/>
                  </a:lnTo>
                  <a:lnTo>
                    <a:pt x="0" y="32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Freeform 347"/>
            <p:cNvSpPr>
              <a:spLocks/>
            </p:cNvSpPr>
            <p:nvPr/>
          </p:nvSpPr>
          <p:spPr bwMode="auto">
            <a:xfrm>
              <a:off x="2934" y="1943"/>
              <a:ext cx="112" cy="69"/>
            </a:xfrm>
            <a:custGeom>
              <a:avLst/>
              <a:gdLst>
                <a:gd name="T0" fmla="*/ 0 w 108"/>
                <a:gd name="T1" fmla="*/ 26 h 77"/>
                <a:gd name="T2" fmla="*/ 12 w 108"/>
                <a:gd name="T3" fmla="*/ 7 h 77"/>
                <a:gd name="T4" fmla="*/ 31 w 108"/>
                <a:gd name="T5" fmla="*/ 11 h 77"/>
                <a:gd name="T6" fmla="*/ 59 w 108"/>
                <a:gd name="T7" fmla="*/ 0 h 77"/>
                <a:gd name="T8" fmla="*/ 77 w 108"/>
                <a:gd name="T9" fmla="*/ 3 h 77"/>
                <a:gd name="T10" fmla="*/ 86 w 108"/>
                <a:gd name="T11" fmla="*/ 8 h 77"/>
                <a:gd name="T12" fmla="*/ 52 w 108"/>
                <a:gd name="T13" fmla="*/ 39 h 77"/>
                <a:gd name="T14" fmla="*/ 25 w 108"/>
                <a:gd name="T15" fmla="*/ 44 h 77"/>
                <a:gd name="T16" fmla="*/ 0 w 108"/>
                <a:gd name="T17" fmla="*/ 26 h 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77"/>
                <a:gd name="T29" fmla="*/ 108 w 108"/>
                <a:gd name="T30" fmla="*/ 77 h 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77">
                  <a:moveTo>
                    <a:pt x="0" y="44"/>
                  </a:moveTo>
                  <a:lnTo>
                    <a:pt x="15" y="12"/>
                  </a:lnTo>
                  <a:lnTo>
                    <a:pt x="38" y="20"/>
                  </a:lnTo>
                  <a:lnTo>
                    <a:pt x="74" y="0"/>
                  </a:lnTo>
                  <a:lnTo>
                    <a:pt x="96" y="5"/>
                  </a:lnTo>
                  <a:lnTo>
                    <a:pt x="107" y="15"/>
                  </a:lnTo>
                  <a:lnTo>
                    <a:pt x="65" y="67"/>
                  </a:lnTo>
                  <a:lnTo>
                    <a:pt x="31" y="76"/>
                  </a:lnTo>
                  <a:lnTo>
                    <a:pt x="0" y="44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Freeform 348"/>
            <p:cNvSpPr>
              <a:spLocks/>
            </p:cNvSpPr>
            <p:nvPr/>
          </p:nvSpPr>
          <p:spPr bwMode="auto">
            <a:xfrm>
              <a:off x="2246" y="1436"/>
              <a:ext cx="183" cy="100"/>
            </a:xfrm>
            <a:custGeom>
              <a:avLst/>
              <a:gdLst>
                <a:gd name="T0" fmla="*/ 0 w 177"/>
                <a:gd name="T1" fmla="*/ 23 h 111"/>
                <a:gd name="T2" fmla="*/ 8 w 177"/>
                <a:gd name="T3" fmla="*/ 20 h 111"/>
                <a:gd name="T4" fmla="*/ 4 w 177"/>
                <a:gd name="T5" fmla="*/ 13 h 111"/>
                <a:gd name="T6" fmla="*/ 16 w 177"/>
                <a:gd name="T7" fmla="*/ 17 h 111"/>
                <a:gd name="T8" fmla="*/ 11 w 177"/>
                <a:gd name="T9" fmla="*/ 7 h 111"/>
                <a:gd name="T10" fmla="*/ 24 w 177"/>
                <a:gd name="T11" fmla="*/ 13 h 111"/>
                <a:gd name="T12" fmla="*/ 17 w 177"/>
                <a:gd name="T13" fmla="*/ 2 h 111"/>
                <a:gd name="T14" fmla="*/ 40 w 177"/>
                <a:gd name="T15" fmla="*/ 11 h 111"/>
                <a:gd name="T16" fmla="*/ 41 w 177"/>
                <a:gd name="T17" fmla="*/ 26 h 111"/>
                <a:gd name="T18" fmla="*/ 53 w 177"/>
                <a:gd name="T19" fmla="*/ 8 h 111"/>
                <a:gd name="T20" fmla="*/ 64 w 177"/>
                <a:gd name="T21" fmla="*/ 15 h 111"/>
                <a:gd name="T22" fmla="*/ 74 w 177"/>
                <a:gd name="T23" fmla="*/ 7 h 111"/>
                <a:gd name="T24" fmla="*/ 82 w 177"/>
                <a:gd name="T25" fmla="*/ 18 h 111"/>
                <a:gd name="T26" fmla="*/ 80 w 177"/>
                <a:gd name="T27" fmla="*/ 7 h 111"/>
                <a:gd name="T28" fmla="*/ 103 w 177"/>
                <a:gd name="T29" fmla="*/ 7 h 111"/>
                <a:gd name="T30" fmla="*/ 107 w 177"/>
                <a:gd name="T31" fmla="*/ 0 h 111"/>
                <a:gd name="T32" fmla="*/ 118 w 177"/>
                <a:gd name="T33" fmla="*/ 7 h 111"/>
                <a:gd name="T34" fmla="*/ 130 w 177"/>
                <a:gd name="T35" fmla="*/ 4 h 111"/>
                <a:gd name="T36" fmla="*/ 121 w 177"/>
                <a:gd name="T37" fmla="*/ 8 h 111"/>
                <a:gd name="T38" fmla="*/ 144 w 177"/>
                <a:gd name="T39" fmla="*/ 30 h 111"/>
                <a:gd name="T40" fmla="*/ 124 w 177"/>
                <a:gd name="T41" fmla="*/ 46 h 111"/>
                <a:gd name="T42" fmla="*/ 71 w 177"/>
                <a:gd name="T43" fmla="*/ 63 h 111"/>
                <a:gd name="T44" fmla="*/ 24 w 177"/>
                <a:gd name="T45" fmla="*/ 55 h 111"/>
                <a:gd name="T46" fmla="*/ 35 w 177"/>
                <a:gd name="T47" fmla="*/ 39 h 111"/>
                <a:gd name="T48" fmla="*/ 6 w 177"/>
                <a:gd name="T49" fmla="*/ 34 h 111"/>
                <a:gd name="T50" fmla="*/ 33 w 177"/>
                <a:gd name="T51" fmla="*/ 32 h 111"/>
                <a:gd name="T52" fmla="*/ 24 w 177"/>
                <a:gd name="T53" fmla="*/ 27 h 111"/>
                <a:gd name="T54" fmla="*/ 34 w 177"/>
                <a:gd name="T55" fmla="*/ 23 h 111"/>
                <a:gd name="T56" fmla="*/ 0 w 177"/>
                <a:gd name="T57" fmla="*/ 23 h 11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77"/>
                <a:gd name="T88" fmla="*/ 0 h 111"/>
                <a:gd name="T89" fmla="*/ 177 w 177"/>
                <a:gd name="T90" fmla="*/ 111 h 11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77" h="111">
                  <a:moveTo>
                    <a:pt x="0" y="39"/>
                  </a:moveTo>
                  <a:lnTo>
                    <a:pt x="10" y="34"/>
                  </a:lnTo>
                  <a:lnTo>
                    <a:pt x="4" y="23"/>
                  </a:lnTo>
                  <a:lnTo>
                    <a:pt x="20" y="31"/>
                  </a:lnTo>
                  <a:lnTo>
                    <a:pt x="13" y="12"/>
                  </a:lnTo>
                  <a:lnTo>
                    <a:pt x="29" y="22"/>
                  </a:lnTo>
                  <a:lnTo>
                    <a:pt x="21" y="2"/>
                  </a:lnTo>
                  <a:lnTo>
                    <a:pt x="49" y="18"/>
                  </a:lnTo>
                  <a:lnTo>
                    <a:pt x="50" y="46"/>
                  </a:lnTo>
                  <a:lnTo>
                    <a:pt x="65" y="15"/>
                  </a:lnTo>
                  <a:lnTo>
                    <a:pt x="79" y="26"/>
                  </a:lnTo>
                  <a:lnTo>
                    <a:pt x="91" y="12"/>
                  </a:lnTo>
                  <a:lnTo>
                    <a:pt x="101" y="32"/>
                  </a:lnTo>
                  <a:lnTo>
                    <a:pt x="98" y="12"/>
                  </a:lnTo>
                  <a:lnTo>
                    <a:pt x="126" y="12"/>
                  </a:lnTo>
                  <a:lnTo>
                    <a:pt x="131" y="0"/>
                  </a:lnTo>
                  <a:lnTo>
                    <a:pt x="144" y="12"/>
                  </a:lnTo>
                  <a:lnTo>
                    <a:pt x="159" y="7"/>
                  </a:lnTo>
                  <a:lnTo>
                    <a:pt x="148" y="15"/>
                  </a:lnTo>
                  <a:lnTo>
                    <a:pt x="176" y="51"/>
                  </a:lnTo>
                  <a:lnTo>
                    <a:pt x="152" y="80"/>
                  </a:lnTo>
                  <a:lnTo>
                    <a:pt x="87" y="110"/>
                  </a:lnTo>
                  <a:lnTo>
                    <a:pt x="29" y="97"/>
                  </a:lnTo>
                  <a:lnTo>
                    <a:pt x="43" y="68"/>
                  </a:lnTo>
                  <a:lnTo>
                    <a:pt x="8" y="59"/>
                  </a:lnTo>
                  <a:lnTo>
                    <a:pt x="41" y="56"/>
                  </a:lnTo>
                  <a:lnTo>
                    <a:pt x="29" y="47"/>
                  </a:lnTo>
                  <a:lnTo>
                    <a:pt x="42" y="39"/>
                  </a:lnTo>
                  <a:lnTo>
                    <a:pt x="0" y="39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Freeform 349"/>
            <p:cNvSpPr>
              <a:spLocks/>
            </p:cNvSpPr>
            <p:nvPr/>
          </p:nvSpPr>
          <p:spPr bwMode="auto">
            <a:xfrm>
              <a:off x="3814" y="2237"/>
              <a:ext cx="503" cy="569"/>
            </a:xfrm>
            <a:custGeom>
              <a:avLst/>
              <a:gdLst>
                <a:gd name="T0" fmla="*/ 0 w 471"/>
                <a:gd name="T1" fmla="*/ 168 h 642"/>
                <a:gd name="T2" fmla="*/ 11 w 471"/>
                <a:gd name="T3" fmla="*/ 160 h 642"/>
                <a:gd name="T4" fmla="*/ 41 w 471"/>
                <a:gd name="T5" fmla="*/ 160 h 642"/>
                <a:gd name="T6" fmla="*/ 20 w 471"/>
                <a:gd name="T7" fmla="*/ 121 h 642"/>
                <a:gd name="T8" fmla="*/ 32 w 471"/>
                <a:gd name="T9" fmla="*/ 111 h 642"/>
                <a:gd name="T10" fmla="*/ 50 w 471"/>
                <a:gd name="T11" fmla="*/ 111 h 642"/>
                <a:gd name="T12" fmla="*/ 88 w 471"/>
                <a:gd name="T13" fmla="*/ 70 h 642"/>
                <a:gd name="T14" fmla="*/ 86 w 471"/>
                <a:gd name="T15" fmla="*/ 58 h 642"/>
                <a:gd name="T16" fmla="*/ 95 w 471"/>
                <a:gd name="T17" fmla="*/ 52 h 642"/>
                <a:gd name="T18" fmla="*/ 78 w 471"/>
                <a:gd name="T19" fmla="*/ 38 h 642"/>
                <a:gd name="T20" fmla="*/ 78 w 471"/>
                <a:gd name="T21" fmla="*/ 17 h 642"/>
                <a:gd name="T22" fmla="*/ 117 w 471"/>
                <a:gd name="T23" fmla="*/ 17 h 642"/>
                <a:gd name="T24" fmla="*/ 127 w 471"/>
                <a:gd name="T25" fmla="*/ 8 h 642"/>
                <a:gd name="T26" fmla="*/ 148 w 471"/>
                <a:gd name="T27" fmla="*/ 0 h 642"/>
                <a:gd name="T28" fmla="*/ 162 w 471"/>
                <a:gd name="T29" fmla="*/ 8 h 642"/>
                <a:gd name="T30" fmla="*/ 143 w 471"/>
                <a:gd name="T31" fmla="*/ 29 h 642"/>
                <a:gd name="T32" fmla="*/ 153 w 471"/>
                <a:gd name="T33" fmla="*/ 46 h 642"/>
                <a:gd name="T34" fmla="*/ 138 w 471"/>
                <a:gd name="T35" fmla="*/ 49 h 642"/>
                <a:gd name="T36" fmla="*/ 144 w 471"/>
                <a:gd name="T37" fmla="*/ 71 h 642"/>
                <a:gd name="T38" fmla="*/ 172 w 471"/>
                <a:gd name="T39" fmla="*/ 80 h 642"/>
                <a:gd name="T40" fmla="*/ 159 w 471"/>
                <a:gd name="T41" fmla="*/ 100 h 642"/>
                <a:gd name="T42" fmla="*/ 194 w 471"/>
                <a:gd name="T43" fmla="*/ 120 h 642"/>
                <a:gd name="T44" fmla="*/ 264 w 471"/>
                <a:gd name="T45" fmla="*/ 132 h 642"/>
                <a:gd name="T46" fmla="*/ 264 w 471"/>
                <a:gd name="T47" fmla="*/ 112 h 642"/>
                <a:gd name="T48" fmla="*/ 274 w 471"/>
                <a:gd name="T49" fmla="*/ 111 h 642"/>
                <a:gd name="T50" fmla="*/ 276 w 471"/>
                <a:gd name="T51" fmla="*/ 121 h 642"/>
                <a:gd name="T52" fmla="*/ 281 w 471"/>
                <a:gd name="T53" fmla="*/ 129 h 642"/>
                <a:gd name="T54" fmla="*/ 315 w 471"/>
                <a:gd name="T55" fmla="*/ 125 h 642"/>
                <a:gd name="T56" fmla="*/ 313 w 471"/>
                <a:gd name="T57" fmla="*/ 113 h 642"/>
                <a:gd name="T58" fmla="*/ 370 w 471"/>
                <a:gd name="T59" fmla="*/ 90 h 642"/>
                <a:gd name="T60" fmla="*/ 375 w 471"/>
                <a:gd name="T61" fmla="*/ 104 h 642"/>
                <a:gd name="T62" fmla="*/ 388 w 471"/>
                <a:gd name="T63" fmla="*/ 109 h 642"/>
                <a:gd name="T64" fmla="*/ 383 w 471"/>
                <a:gd name="T65" fmla="*/ 123 h 642"/>
                <a:gd name="T66" fmla="*/ 359 w 471"/>
                <a:gd name="T67" fmla="*/ 130 h 642"/>
                <a:gd name="T68" fmla="*/ 324 w 471"/>
                <a:gd name="T69" fmla="*/ 192 h 642"/>
                <a:gd name="T70" fmla="*/ 318 w 471"/>
                <a:gd name="T71" fmla="*/ 168 h 642"/>
                <a:gd name="T72" fmla="*/ 312 w 471"/>
                <a:gd name="T73" fmla="*/ 177 h 642"/>
                <a:gd name="T74" fmla="*/ 304 w 471"/>
                <a:gd name="T75" fmla="*/ 165 h 642"/>
                <a:gd name="T76" fmla="*/ 319 w 471"/>
                <a:gd name="T77" fmla="*/ 149 h 642"/>
                <a:gd name="T78" fmla="*/ 288 w 471"/>
                <a:gd name="T79" fmla="*/ 147 h 642"/>
                <a:gd name="T80" fmla="*/ 270 w 471"/>
                <a:gd name="T81" fmla="*/ 130 h 642"/>
                <a:gd name="T82" fmla="*/ 264 w 471"/>
                <a:gd name="T83" fmla="*/ 140 h 642"/>
                <a:gd name="T84" fmla="*/ 271 w 471"/>
                <a:gd name="T85" fmla="*/ 147 h 642"/>
                <a:gd name="T86" fmla="*/ 262 w 471"/>
                <a:gd name="T87" fmla="*/ 152 h 642"/>
                <a:gd name="T88" fmla="*/ 270 w 471"/>
                <a:gd name="T89" fmla="*/ 161 h 642"/>
                <a:gd name="T90" fmla="*/ 276 w 471"/>
                <a:gd name="T91" fmla="*/ 195 h 642"/>
                <a:gd name="T92" fmla="*/ 264 w 471"/>
                <a:gd name="T93" fmla="*/ 190 h 642"/>
                <a:gd name="T94" fmla="*/ 242 w 471"/>
                <a:gd name="T95" fmla="*/ 217 h 642"/>
                <a:gd name="T96" fmla="*/ 162 w 471"/>
                <a:gd name="T97" fmla="*/ 273 h 642"/>
                <a:gd name="T98" fmla="*/ 156 w 471"/>
                <a:gd name="T99" fmla="*/ 341 h 642"/>
                <a:gd name="T100" fmla="*/ 123 w 471"/>
                <a:gd name="T101" fmla="*/ 369 h 642"/>
                <a:gd name="T102" fmla="*/ 92 w 471"/>
                <a:gd name="T103" fmla="*/ 316 h 642"/>
                <a:gd name="T104" fmla="*/ 80 w 471"/>
                <a:gd name="T105" fmla="*/ 273 h 642"/>
                <a:gd name="T106" fmla="*/ 69 w 471"/>
                <a:gd name="T107" fmla="*/ 264 h 642"/>
                <a:gd name="T108" fmla="*/ 62 w 471"/>
                <a:gd name="T109" fmla="*/ 187 h 642"/>
                <a:gd name="T110" fmla="*/ 55 w 471"/>
                <a:gd name="T111" fmla="*/ 184 h 642"/>
                <a:gd name="T112" fmla="*/ 50 w 471"/>
                <a:gd name="T113" fmla="*/ 202 h 642"/>
                <a:gd name="T114" fmla="*/ 31 w 471"/>
                <a:gd name="T115" fmla="*/ 206 h 642"/>
                <a:gd name="T116" fmla="*/ 13 w 471"/>
                <a:gd name="T117" fmla="*/ 186 h 642"/>
                <a:gd name="T118" fmla="*/ 30 w 471"/>
                <a:gd name="T119" fmla="*/ 175 h 642"/>
                <a:gd name="T120" fmla="*/ 13 w 471"/>
                <a:gd name="T121" fmla="*/ 180 h 642"/>
                <a:gd name="T122" fmla="*/ 0 w 471"/>
                <a:gd name="T123" fmla="*/ 168 h 64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71"/>
                <a:gd name="T187" fmla="*/ 0 h 642"/>
                <a:gd name="T188" fmla="*/ 471 w 471"/>
                <a:gd name="T189" fmla="*/ 642 h 64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71" h="642">
                  <a:moveTo>
                    <a:pt x="0" y="291"/>
                  </a:moveTo>
                  <a:lnTo>
                    <a:pt x="13" y="278"/>
                  </a:lnTo>
                  <a:lnTo>
                    <a:pt x="50" y="278"/>
                  </a:lnTo>
                  <a:lnTo>
                    <a:pt x="24" y="211"/>
                  </a:lnTo>
                  <a:lnTo>
                    <a:pt x="38" y="192"/>
                  </a:lnTo>
                  <a:lnTo>
                    <a:pt x="60" y="193"/>
                  </a:lnTo>
                  <a:lnTo>
                    <a:pt x="107" y="121"/>
                  </a:lnTo>
                  <a:lnTo>
                    <a:pt x="104" y="101"/>
                  </a:lnTo>
                  <a:lnTo>
                    <a:pt x="116" y="90"/>
                  </a:lnTo>
                  <a:lnTo>
                    <a:pt x="95" y="66"/>
                  </a:lnTo>
                  <a:lnTo>
                    <a:pt x="95" y="30"/>
                  </a:lnTo>
                  <a:lnTo>
                    <a:pt x="142" y="30"/>
                  </a:lnTo>
                  <a:lnTo>
                    <a:pt x="154" y="13"/>
                  </a:lnTo>
                  <a:lnTo>
                    <a:pt x="179" y="0"/>
                  </a:lnTo>
                  <a:lnTo>
                    <a:pt x="196" y="13"/>
                  </a:lnTo>
                  <a:lnTo>
                    <a:pt x="173" y="50"/>
                  </a:lnTo>
                  <a:lnTo>
                    <a:pt x="185" y="80"/>
                  </a:lnTo>
                  <a:lnTo>
                    <a:pt x="167" y="84"/>
                  </a:lnTo>
                  <a:lnTo>
                    <a:pt x="175" y="123"/>
                  </a:lnTo>
                  <a:lnTo>
                    <a:pt x="208" y="139"/>
                  </a:lnTo>
                  <a:lnTo>
                    <a:pt x="193" y="174"/>
                  </a:lnTo>
                  <a:lnTo>
                    <a:pt x="236" y="208"/>
                  </a:lnTo>
                  <a:lnTo>
                    <a:pt x="319" y="229"/>
                  </a:lnTo>
                  <a:lnTo>
                    <a:pt x="320" y="195"/>
                  </a:lnTo>
                  <a:lnTo>
                    <a:pt x="332" y="192"/>
                  </a:lnTo>
                  <a:lnTo>
                    <a:pt x="334" y="209"/>
                  </a:lnTo>
                  <a:lnTo>
                    <a:pt x="340" y="224"/>
                  </a:lnTo>
                  <a:lnTo>
                    <a:pt x="382" y="217"/>
                  </a:lnTo>
                  <a:lnTo>
                    <a:pt x="379" y="196"/>
                  </a:lnTo>
                  <a:lnTo>
                    <a:pt x="448" y="157"/>
                  </a:lnTo>
                  <a:lnTo>
                    <a:pt x="454" y="181"/>
                  </a:lnTo>
                  <a:lnTo>
                    <a:pt x="470" y="190"/>
                  </a:lnTo>
                  <a:lnTo>
                    <a:pt x="463" y="213"/>
                  </a:lnTo>
                  <a:lnTo>
                    <a:pt x="435" y="227"/>
                  </a:lnTo>
                  <a:lnTo>
                    <a:pt x="393" y="334"/>
                  </a:lnTo>
                  <a:lnTo>
                    <a:pt x="385" y="291"/>
                  </a:lnTo>
                  <a:lnTo>
                    <a:pt x="377" y="307"/>
                  </a:lnTo>
                  <a:lnTo>
                    <a:pt x="368" y="286"/>
                  </a:lnTo>
                  <a:lnTo>
                    <a:pt x="386" y="259"/>
                  </a:lnTo>
                  <a:lnTo>
                    <a:pt x="349" y="256"/>
                  </a:lnTo>
                  <a:lnTo>
                    <a:pt x="327" y="227"/>
                  </a:lnTo>
                  <a:lnTo>
                    <a:pt x="319" y="243"/>
                  </a:lnTo>
                  <a:lnTo>
                    <a:pt x="328" y="256"/>
                  </a:lnTo>
                  <a:lnTo>
                    <a:pt x="317" y="264"/>
                  </a:lnTo>
                  <a:lnTo>
                    <a:pt x="327" y="279"/>
                  </a:lnTo>
                  <a:lnTo>
                    <a:pt x="334" y="339"/>
                  </a:lnTo>
                  <a:lnTo>
                    <a:pt x="319" y="330"/>
                  </a:lnTo>
                  <a:lnTo>
                    <a:pt x="293" y="377"/>
                  </a:lnTo>
                  <a:lnTo>
                    <a:pt x="196" y="474"/>
                  </a:lnTo>
                  <a:lnTo>
                    <a:pt x="189" y="593"/>
                  </a:lnTo>
                  <a:lnTo>
                    <a:pt x="149" y="641"/>
                  </a:lnTo>
                  <a:lnTo>
                    <a:pt x="111" y="549"/>
                  </a:lnTo>
                  <a:lnTo>
                    <a:pt x="97" y="475"/>
                  </a:lnTo>
                  <a:lnTo>
                    <a:pt x="84" y="459"/>
                  </a:lnTo>
                  <a:lnTo>
                    <a:pt x="75" y="325"/>
                  </a:lnTo>
                  <a:lnTo>
                    <a:pt x="67" y="320"/>
                  </a:lnTo>
                  <a:lnTo>
                    <a:pt x="60" y="351"/>
                  </a:lnTo>
                  <a:lnTo>
                    <a:pt x="37" y="359"/>
                  </a:lnTo>
                  <a:lnTo>
                    <a:pt x="15" y="323"/>
                  </a:lnTo>
                  <a:lnTo>
                    <a:pt x="36" y="305"/>
                  </a:lnTo>
                  <a:lnTo>
                    <a:pt x="15" y="312"/>
                  </a:lnTo>
                  <a:lnTo>
                    <a:pt x="0" y="291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Freeform 350"/>
            <p:cNvSpPr>
              <a:spLocks/>
            </p:cNvSpPr>
            <p:nvPr/>
          </p:nvSpPr>
          <p:spPr bwMode="auto">
            <a:xfrm>
              <a:off x="4276" y="2857"/>
              <a:ext cx="185" cy="222"/>
            </a:xfrm>
            <a:custGeom>
              <a:avLst/>
              <a:gdLst>
                <a:gd name="T0" fmla="*/ 0 w 175"/>
                <a:gd name="T1" fmla="*/ 0 h 250"/>
                <a:gd name="T2" fmla="*/ 32 w 175"/>
                <a:gd name="T3" fmla="*/ 6 h 250"/>
                <a:gd name="T4" fmla="*/ 72 w 175"/>
                <a:gd name="T5" fmla="*/ 43 h 250"/>
                <a:gd name="T6" fmla="*/ 104 w 175"/>
                <a:gd name="T7" fmla="*/ 56 h 250"/>
                <a:gd name="T8" fmla="*/ 102 w 175"/>
                <a:gd name="T9" fmla="*/ 68 h 250"/>
                <a:gd name="T10" fmla="*/ 112 w 175"/>
                <a:gd name="T11" fmla="*/ 66 h 250"/>
                <a:gd name="T12" fmla="*/ 111 w 175"/>
                <a:gd name="T13" fmla="*/ 80 h 250"/>
                <a:gd name="T14" fmla="*/ 144 w 175"/>
                <a:gd name="T15" fmla="*/ 107 h 250"/>
                <a:gd name="T16" fmla="*/ 140 w 175"/>
                <a:gd name="T17" fmla="*/ 143 h 250"/>
                <a:gd name="T18" fmla="*/ 127 w 175"/>
                <a:gd name="T19" fmla="*/ 144 h 250"/>
                <a:gd name="T20" fmla="*/ 96 w 175"/>
                <a:gd name="T21" fmla="*/ 122 h 250"/>
                <a:gd name="T22" fmla="*/ 50 w 175"/>
                <a:gd name="T23" fmla="*/ 49 h 250"/>
                <a:gd name="T24" fmla="*/ 0 w 175"/>
                <a:gd name="T25" fmla="*/ 0 h 2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5"/>
                <a:gd name="T40" fmla="*/ 0 h 250"/>
                <a:gd name="T41" fmla="*/ 175 w 175"/>
                <a:gd name="T42" fmla="*/ 250 h 2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5" h="250">
                  <a:moveTo>
                    <a:pt x="0" y="0"/>
                  </a:moveTo>
                  <a:lnTo>
                    <a:pt x="39" y="10"/>
                  </a:lnTo>
                  <a:lnTo>
                    <a:pt x="87" y="74"/>
                  </a:lnTo>
                  <a:lnTo>
                    <a:pt x="127" y="98"/>
                  </a:lnTo>
                  <a:lnTo>
                    <a:pt x="123" y="117"/>
                  </a:lnTo>
                  <a:lnTo>
                    <a:pt x="135" y="114"/>
                  </a:lnTo>
                  <a:lnTo>
                    <a:pt x="134" y="138"/>
                  </a:lnTo>
                  <a:lnTo>
                    <a:pt x="174" y="185"/>
                  </a:lnTo>
                  <a:lnTo>
                    <a:pt x="170" y="247"/>
                  </a:lnTo>
                  <a:lnTo>
                    <a:pt x="154" y="249"/>
                  </a:lnTo>
                  <a:lnTo>
                    <a:pt x="117" y="211"/>
                  </a:lnTo>
                  <a:lnTo>
                    <a:pt x="60" y="86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Freeform 351"/>
            <p:cNvSpPr>
              <a:spLocks/>
            </p:cNvSpPr>
            <p:nvPr/>
          </p:nvSpPr>
          <p:spPr bwMode="auto">
            <a:xfrm>
              <a:off x="4449" y="3079"/>
              <a:ext cx="158" cy="58"/>
            </a:xfrm>
            <a:custGeom>
              <a:avLst/>
              <a:gdLst>
                <a:gd name="T0" fmla="*/ 0 w 147"/>
                <a:gd name="T1" fmla="*/ 10 h 64"/>
                <a:gd name="T2" fmla="*/ 9 w 147"/>
                <a:gd name="T3" fmla="*/ 0 h 64"/>
                <a:gd name="T4" fmla="*/ 93 w 147"/>
                <a:gd name="T5" fmla="*/ 11 h 64"/>
                <a:gd name="T6" fmla="*/ 102 w 147"/>
                <a:gd name="T7" fmla="*/ 21 h 64"/>
                <a:gd name="T8" fmla="*/ 119 w 147"/>
                <a:gd name="T9" fmla="*/ 24 h 64"/>
                <a:gd name="T10" fmla="*/ 121 w 147"/>
                <a:gd name="T11" fmla="*/ 37 h 64"/>
                <a:gd name="T12" fmla="*/ 22 w 147"/>
                <a:gd name="T13" fmla="*/ 19 h 64"/>
                <a:gd name="T14" fmla="*/ 0 w 147"/>
                <a:gd name="T15" fmla="*/ 10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7"/>
                <a:gd name="T25" fmla="*/ 0 h 64"/>
                <a:gd name="T26" fmla="*/ 147 w 147"/>
                <a:gd name="T27" fmla="*/ 64 h 6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7" h="64">
                  <a:moveTo>
                    <a:pt x="0" y="17"/>
                  </a:moveTo>
                  <a:lnTo>
                    <a:pt x="11" y="0"/>
                  </a:lnTo>
                  <a:lnTo>
                    <a:pt x="112" y="19"/>
                  </a:lnTo>
                  <a:lnTo>
                    <a:pt x="123" y="35"/>
                  </a:lnTo>
                  <a:lnTo>
                    <a:pt x="143" y="41"/>
                  </a:lnTo>
                  <a:lnTo>
                    <a:pt x="146" y="63"/>
                  </a:lnTo>
                  <a:lnTo>
                    <a:pt x="26" y="32"/>
                  </a:lnTo>
                  <a:lnTo>
                    <a:pt x="0" y="17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Freeform 352"/>
            <p:cNvSpPr>
              <a:spLocks/>
            </p:cNvSpPr>
            <p:nvPr/>
          </p:nvSpPr>
          <p:spPr bwMode="auto">
            <a:xfrm>
              <a:off x="4511" y="2881"/>
              <a:ext cx="168" cy="169"/>
            </a:xfrm>
            <a:custGeom>
              <a:avLst/>
              <a:gdLst>
                <a:gd name="T0" fmla="*/ 0 w 159"/>
                <a:gd name="T1" fmla="*/ 47 h 184"/>
                <a:gd name="T2" fmla="*/ 9 w 159"/>
                <a:gd name="T3" fmla="*/ 33 h 184"/>
                <a:gd name="T4" fmla="*/ 21 w 159"/>
                <a:gd name="T5" fmla="*/ 43 h 184"/>
                <a:gd name="T6" fmla="*/ 59 w 159"/>
                <a:gd name="T7" fmla="*/ 40 h 184"/>
                <a:gd name="T8" fmla="*/ 72 w 159"/>
                <a:gd name="T9" fmla="*/ 35 h 184"/>
                <a:gd name="T10" fmla="*/ 91 w 159"/>
                <a:gd name="T11" fmla="*/ 0 h 184"/>
                <a:gd name="T12" fmla="*/ 113 w 159"/>
                <a:gd name="T13" fmla="*/ 2 h 184"/>
                <a:gd name="T14" fmla="*/ 108 w 159"/>
                <a:gd name="T15" fmla="*/ 9 h 184"/>
                <a:gd name="T16" fmla="*/ 130 w 159"/>
                <a:gd name="T17" fmla="*/ 43 h 184"/>
                <a:gd name="T18" fmla="*/ 118 w 159"/>
                <a:gd name="T19" fmla="*/ 40 h 184"/>
                <a:gd name="T20" fmla="*/ 95 w 159"/>
                <a:gd name="T21" fmla="*/ 76 h 184"/>
                <a:gd name="T22" fmla="*/ 91 w 159"/>
                <a:gd name="T23" fmla="*/ 100 h 184"/>
                <a:gd name="T24" fmla="*/ 78 w 159"/>
                <a:gd name="T25" fmla="*/ 106 h 184"/>
                <a:gd name="T26" fmla="*/ 53 w 159"/>
                <a:gd name="T27" fmla="*/ 93 h 184"/>
                <a:gd name="T28" fmla="*/ 39 w 159"/>
                <a:gd name="T29" fmla="*/ 99 h 184"/>
                <a:gd name="T30" fmla="*/ 37 w 159"/>
                <a:gd name="T31" fmla="*/ 88 h 184"/>
                <a:gd name="T32" fmla="*/ 16 w 159"/>
                <a:gd name="T33" fmla="*/ 91 h 184"/>
                <a:gd name="T34" fmla="*/ 0 w 159"/>
                <a:gd name="T35" fmla="*/ 47 h 18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184"/>
                <a:gd name="T56" fmla="*/ 159 w 159"/>
                <a:gd name="T57" fmla="*/ 184 h 18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184">
                  <a:moveTo>
                    <a:pt x="0" y="82"/>
                  </a:moveTo>
                  <a:lnTo>
                    <a:pt x="11" y="58"/>
                  </a:lnTo>
                  <a:lnTo>
                    <a:pt x="25" y="73"/>
                  </a:lnTo>
                  <a:lnTo>
                    <a:pt x="72" y="68"/>
                  </a:lnTo>
                  <a:lnTo>
                    <a:pt x="88" y="60"/>
                  </a:lnTo>
                  <a:lnTo>
                    <a:pt x="110" y="0"/>
                  </a:lnTo>
                  <a:lnTo>
                    <a:pt x="138" y="2"/>
                  </a:lnTo>
                  <a:lnTo>
                    <a:pt x="131" y="16"/>
                  </a:lnTo>
                  <a:lnTo>
                    <a:pt x="158" y="73"/>
                  </a:lnTo>
                  <a:lnTo>
                    <a:pt x="143" y="69"/>
                  </a:lnTo>
                  <a:lnTo>
                    <a:pt x="116" y="132"/>
                  </a:lnTo>
                  <a:lnTo>
                    <a:pt x="112" y="172"/>
                  </a:lnTo>
                  <a:lnTo>
                    <a:pt x="95" y="183"/>
                  </a:lnTo>
                  <a:lnTo>
                    <a:pt x="65" y="160"/>
                  </a:lnTo>
                  <a:lnTo>
                    <a:pt x="47" y="171"/>
                  </a:lnTo>
                  <a:lnTo>
                    <a:pt x="45" y="152"/>
                  </a:lnTo>
                  <a:lnTo>
                    <a:pt x="20" y="156"/>
                  </a:lnTo>
                  <a:lnTo>
                    <a:pt x="0" y="82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Freeform 353"/>
            <p:cNvSpPr>
              <a:spLocks/>
            </p:cNvSpPr>
            <p:nvPr/>
          </p:nvSpPr>
          <p:spPr bwMode="auto">
            <a:xfrm>
              <a:off x="4644" y="3128"/>
              <a:ext cx="41" cy="15"/>
            </a:xfrm>
            <a:custGeom>
              <a:avLst/>
              <a:gdLst>
                <a:gd name="T0" fmla="*/ 0 w 39"/>
                <a:gd name="T1" fmla="*/ 2 h 17"/>
                <a:gd name="T2" fmla="*/ 4 w 39"/>
                <a:gd name="T3" fmla="*/ 9 h 17"/>
                <a:gd name="T4" fmla="*/ 32 w 39"/>
                <a:gd name="T5" fmla="*/ 2 h 17"/>
                <a:gd name="T6" fmla="*/ 11 w 39"/>
                <a:gd name="T7" fmla="*/ 0 h 17"/>
                <a:gd name="T8" fmla="*/ 0 w 39"/>
                <a:gd name="T9" fmla="*/ 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17"/>
                <a:gd name="T17" fmla="*/ 39 w 3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17">
                  <a:moveTo>
                    <a:pt x="0" y="3"/>
                  </a:moveTo>
                  <a:lnTo>
                    <a:pt x="4" y="16"/>
                  </a:lnTo>
                  <a:lnTo>
                    <a:pt x="38" y="4"/>
                  </a:lnTo>
                  <a:lnTo>
                    <a:pt x="13" y="0"/>
                  </a:lnTo>
                  <a:lnTo>
                    <a:pt x="0" y="3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Freeform 354"/>
            <p:cNvSpPr>
              <a:spLocks/>
            </p:cNvSpPr>
            <p:nvPr/>
          </p:nvSpPr>
          <p:spPr bwMode="auto">
            <a:xfrm>
              <a:off x="4678" y="2930"/>
              <a:ext cx="106" cy="144"/>
            </a:xfrm>
            <a:custGeom>
              <a:avLst/>
              <a:gdLst>
                <a:gd name="T0" fmla="*/ 0 w 100"/>
                <a:gd name="T1" fmla="*/ 55 h 162"/>
                <a:gd name="T2" fmla="*/ 11 w 100"/>
                <a:gd name="T3" fmla="*/ 72 h 162"/>
                <a:gd name="T4" fmla="*/ 6 w 100"/>
                <a:gd name="T5" fmla="*/ 89 h 162"/>
                <a:gd name="T6" fmla="*/ 21 w 100"/>
                <a:gd name="T7" fmla="*/ 93 h 162"/>
                <a:gd name="T8" fmla="*/ 19 w 100"/>
                <a:gd name="T9" fmla="*/ 58 h 162"/>
                <a:gd name="T10" fmla="*/ 28 w 100"/>
                <a:gd name="T11" fmla="*/ 55 h 162"/>
                <a:gd name="T12" fmla="*/ 29 w 100"/>
                <a:gd name="T13" fmla="*/ 68 h 162"/>
                <a:gd name="T14" fmla="*/ 37 w 100"/>
                <a:gd name="T15" fmla="*/ 83 h 162"/>
                <a:gd name="T16" fmla="*/ 51 w 100"/>
                <a:gd name="T17" fmla="*/ 76 h 162"/>
                <a:gd name="T18" fmla="*/ 34 w 100"/>
                <a:gd name="T19" fmla="*/ 44 h 162"/>
                <a:gd name="T20" fmla="*/ 60 w 100"/>
                <a:gd name="T21" fmla="*/ 30 h 162"/>
                <a:gd name="T22" fmla="*/ 24 w 100"/>
                <a:gd name="T23" fmla="*/ 39 h 162"/>
                <a:gd name="T24" fmla="*/ 19 w 100"/>
                <a:gd name="T25" fmla="*/ 20 h 162"/>
                <a:gd name="T26" fmla="*/ 73 w 100"/>
                <a:gd name="T27" fmla="*/ 17 h 162"/>
                <a:gd name="T28" fmla="*/ 82 w 100"/>
                <a:gd name="T29" fmla="*/ 0 h 162"/>
                <a:gd name="T30" fmla="*/ 66 w 100"/>
                <a:gd name="T31" fmla="*/ 11 h 162"/>
                <a:gd name="T32" fmla="*/ 28 w 100"/>
                <a:gd name="T33" fmla="*/ 5 h 162"/>
                <a:gd name="T34" fmla="*/ 15 w 100"/>
                <a:gd name="T35" fmla="*/ 12 h 162"/>
                <a:gd name="T36" fmla="*/ 0 w 100"/>
                <a:gd name="T37" fmla="*/ 55 h 1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0"/>
                <a:gd name="T58" fmla="*/ 0 h 162"/>
                <a:gd name="T59" fmla="*/ 100 w 100"/>
                <a:gd name="T60" fmla="*/ 162 h 16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0" h="162">
                  <a:moveTo>
                    <a:pt x="0" y="95"/>
                  </a:moveTo>
                  <a:lnTo>
                    <a:pt x="13" y="125"/>
                  </a:lnTo>
                  <a:lnTo>
                    <a:pt x="8" y="154"/>
                  </a:lnTo>
                  <a:lnTo>
                    <a:pt x="25" y="161"/>
                  </a:lnTo>
                  <a:lnTo>
                    <a:pt x="23" y="101"/>
                  </a:lnTo>
                  <a:lnTo>
                    <a:pt x="34" y="95"/>
                  </a:lnTo>
                  <a:lnTo>
                    <a:pt x="35" y="118"/>
                  </a:lnTo>
                  <a:lnTo>
                    <a:pt x="45" y="143"/>
                  </a:lnTo>
                  <a:lnTo>
                    <a:pt x="62" y="132"/>
                  </a:lnTo>
                  <a:lnTo>
                    <a:pt x="41" y="77"/>
                  </a:lnTo>
                  <a:lnTo>
                    <a:pt x="73" y="53"/>
                  </a:lnTo>
                  <a:lnTo>
                    <a:pt x="29" y="68"/>
                  </a:lnTo>
                  <a:lnTo>
                    <a:pt x="23" y="34"/>
                  </a:lnTo>
                  <a:lnTo>
                    <a:pt x="88" y="30"/>
                  </a:lnTo>
                  <a:lnTo>
                    <a:pt x="99" y="0"/>
                  </a:lnTo>
                  <a:lnTo>
                    <a:pt x="79" y="18"/>
                  </a:lnTo>
                  <a:lnTo>
                    <a:pt x="34" y="8"/>
                  </a:lnTo>
                  <a:lnTo>
                    <a:pt x="18" y="21"/>
                  </a:lnTo>
                  <a:lnTo>
                    <a:pt x="0" y="95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Freeform 355"/>
            <p:cNvSpPr>
              <a:spLocks/>
            </p:cNvSpPr>
            <p:nvPr/>
          </p:nvSpPr>
          <p:spPr bwMode="auto">
            <a:xfrm>
              <a:off x="4762" y="3129"/>
              <a:ext cx="58" cy="38"/>
            </a:xfrm>
            <a:custGeom>
              <a:avLst/>
              <a:gdLst>
                <a:gd name="T0" fmla="*/ 0 w 56"/>
                <a:gd name="T1" fmla="*/ 14 h 42"/>
                <a:gd name="T2" fmla="*/ 2 w 56"/>
                <a:gd name="T3" fmla="*/ 24 h 42"/>
                <a:gd name="T4" fmla="*/ 44 w 56"/>
                <a:gd name="T5" fmla="*/ 0 h 42"/>
                <a:gd name="T6" fmla="*/ 13 w 56"/>
                <a:gd name="T7" fmla="*/ 8 h 42"/>
                <a:gd name="T8" fmla="*/ 0 w 56"/>
                <a:gd name="T9" fmla="*/ 14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42"/>
                <a:gd name="T17" fmla="*/ 56 w 56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42">
                  <a:moveTo>
                    <a:pt x="0" y="24"/>
                  </a:moveTo>
                  <a:lnTo>
                    <a:pt x="2" y="41"/>
                  </a:lnTo>
                  <a:lnTo>
                    <a:pt x="55" y="0"/>
                  </a:lnTo>
                  <a:lnTo>
                    <a:pt x="17" y="13"/>
                  </a:lnTo>
                  <a:lnTo>
                    <a:pt x="0" y="24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Freeform 356"/>
            <p:cNvSpPr>
              <a:spLocks/>
            </p:cNvSpPr>
            <p:nvPr/>
          </p:nvSpPr>
          <p:spPr bwMode="auto">
            <a:xfrm>
              <a:off x="4825" y="2921"/>
              <a:ext cx="20" cy="64"/>
            </a:xfrm>
            <a:custGeom>
              <a:avLst/>
              <a:gdLst>
                <a:gd name="T0" fmla="*/ 0 w 19"/>
                <a:gd name="T1" fmla="*/ 14 h 66"/>
                <a:gd name="T2" fmla="*/ 4 w 19"/>
                <a:gd name="T3" fmla="*/ 32 h 66"/>
                <a:gd name="T4" fmla="*/ 12 w 19"/>
                <a:gd name="T5" fmla="*/ 39 h 66"/>
                <a:gd name="T6" fmla="*/ 7 w 19"/>
                <a:gd name="T7" fmla="*/ 23 h 66"/>
                <a:gd name="T8" fmla="*/ 16 w 19"/>
                <a:gd name="T9" fmla="*/ 20 h 66"/>
                <a:gd name="T10" fmla="*/ 14 w 19"/>
                <a:gd name="T11" fmla="*/ 9 h 66"/>
                <a:gd name="T12" fmla="*/ 4 w 19"/>
                <a:gd name="T13" fmla="*/ 16 h 66"/>
                <a:gd name="T14" fmla="*/ 9 w 19"/>
                <a:gd name="T15" fmla="*/ 0 h 66"/>
                <a:gd name="T16" fmla="*/ 0 w 19"/>
                <a:gd name="T17" fmla="*/ 14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66"/>
                <a:gd name="T29" fmla="*/ 19 w 19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66">
                  <a:moveTo>
                    <a:pt x="0" y="23"/>
                  </a:moveTo>
                  <a:lnTo>
                    <a:pt x="4" y="53"/>
                  </a:lnTo>
                  <a:lnTo>
                    <a:pt x="14" y="65"/>
                  </a:lnTo>
                  <a:lnTo>
                    <a:pt x="7" y="39"/>
                  </a:lnTo>
                  <a:lnTo>
                    <a:pt x="18" y="34"/>
                  </a:lnTo>
                  <a:lnTo>
                    <a:pt x="16" y="14"/>
                  </a:lnTo>
                  <a:lnTo>
                    <a:pt x="4" y="27"/>
                  </a:lnTo>
                  <a:lnTo>
                    <a:pt x="9" y="0"/>
                  </a:lnTo>
                  <a:lnTo>
                    <a:pt x="0" y="23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Freeform 357"/>
            <p:cNvSpPr>
              <a:spLocks/>
            </p:cNvSpPr>
            <p:nvPr/>
          </p:nvSpPr>
          <p:spPr bwMode="auto">
            <a:xfrm>
              <a:off x="4832" y="3016"/>
              <a:ext cx="50" cy="20"/>
            </a:xfrm>
            <a:custGeom>
              <a:avLst/>
              <a:gdLst>
                <a:gd name="T0" fmla="*/ 0 w 47"/>
                <a:gd name="T1" fmla="*/ 5 h 23"/>
                <a:gd name="T2" fmla="*/ 21 w 47"/>
                <a:gd name="T3" fmla="*/ 0 h 23"/>
                <a:gd name="T4" fmla="*/ 38 w 47"/>
                <a:gd name="T5" fmla="*/ 12 h 23"/>
                <a:gd name="T6" fmla="*/ 0 w 47"/>
                <a:gd name="T7" fmla="*/ 5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23"/>
                <a:gd name="T14" fmla="*/ 47 w 47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23">
                  <a:moveTo>
                    <a:pt x="0" y="9"/>
                  </a:moveTo>
                  <a:lnTo>
                    <a:pt x="25" y="0"/>
                  </a:lnTo>
                  <a:lnTo>
                    <a:pt x="46" y="22"/>
                  </a:lnTo>
                  <a:lnTo>
                    <a:pt x="0" y="9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Freeform 358"/>
            <p:cNvSpPr>
              <a:spLocks/>
            </p:cNvSpPr>
            <p:nvPr/>
          </p:nvSpPr>
          <p:spPr bwMode="auto">
            <a:xfrm>
              <a:off x="4881" y="2971"/>
              <a:ext cx="180" cy="171"/>
            </a:xfrm>
            <a:custGeom>
              <a:avLst/>
              <a:gdLst>
                <a:gd name="T0" fmla="*/ 0 w 169"/>
                <a:gd name="T1" fmla="*/ 13 h 192"/>
                <a:gd name="T2" fmla="*/ 20 w 169"/>
                <a:gd name="T3" fmla="*/ 24 h 192"/>
                <a:gd name="T4" fmla="*/ 40 w 169"/>
                <a:gd name="T5" fmla="*/ 21 h 192"/>
                <a:gd name="T6" fmla="*/ 14 w 169"/>
                <a:gd name="T7" fmla="*/ 30 h 192"/>
                <a:gd name="T8" fmla="*/ 28 w 169"/>
                <a:gd name="T9" fmla="*/ 47 h 192"/>
                <a:gd name="T10" fmla="*/ 39 w 169"/>
                <a:gd name="T11" fmla="*/ 33 h 192"/>
                <a:gd name="T12" fmla="*/ 48 w 169"/>
                <a:gd name="T13" fmla="*/ 47 h 192"/>
                <a:gd name="T14" fmla="*/ 97 w 169"/>
                <a:gd name="T15" fmla="*/ 64 h 192"/>
                <a:gd name="T16" fmla="*/ 109 w 169"/>
                <a:gd name="T17" fmla="*/ 90 h 192"/>
                <a:gd name="T18" fmla="*/ 100 w 169"/>
                <a:gd name="T19" fmla="*/ 89 h 192"/>
                <a:gd name="T20" fmla="*/ 91 w 169"/>
                <a:gd name="T21" fmla="*/ 103 h 192"/>
                <a:gd name="T22" fmla="*/ 121 w 169"/>
                <a:gd name="T23" fmla="*/ 97 h 192"/>
                <a:gd name="T24" fmla="*/ 138 w 169"/>
                <a:gd name="T25" fmla="*/ 110 h 192"/>
                <a:gd name="T26" fmla="*/ 135 w 169"/>
                <a:gd name="T27" fmla="*/ 28 h 192"/>
                <a:gd name="T28" fmla="*/ 92 w 169"/>
                <a:gd name="T29" fmla="*/ 13 h 192"/>
                <a:gd name="T30" fmla="*/ 58 w 169"/>
                <a:gd name="T31" fmla="*/ 37 h 192"/>
                <a:gd name="T32" fmla="*/ 45 w 169"/>
                <a:gd name="T33" fmla="*/ 25 h 192"/>
                <a:gd name="T34" fmla="*/ 40 w 169"/>
                <a:gd name="T35" fmla="*/ 5 h 192"/>
                <a:gd name="T36" fmla="*/ 20 w 169"/>
                <a:gd name="T37" fmla="*/ 0 h 192"/>
                <a:gd name="T38" fmla="*/ 0 w 169"/>
                <a:gd name="T39" fmla="*/ 13 h 19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9"/>
                <a:gd name="T61" fmla="*/ 0 h 192"/>
                <a:gd name="T62" fmla="*/ 169 w 169"/>
                <a:gd name="T63" fmla="*/ 192 h 19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9" h="192">
                  <a:moveTo>
                    <a:pt x="0" y="23"/>
                  </a:moveTo>
                  <a:lnTo>
                    <a:pt x="24" y="42"/>
                  </a:lnTo>
                  <a:lnTo>
                    <a:pt x="49" y="37"/>
                  </a:lnTo>
                  <a:lnTo>
                    <a:pt x="18" y="51"/>
                  </a:lnTo>
                  <a:lnTo>
                    <a:pt x="34" y="81"/>
                  </a:lnTo>
                  <a:lnTo>
                    <a:pt x="48" y="56"/>
                  </a:lnTo>
                  <a:lnTo>
                    <a:pt x="58" y="81"/>
                  </a:lnTo>
                  <a:lnTo>
                    <a:pt x="118" y="110"/>
                  </a:lnTo>
                  <a:lnTo>
                    <a:pt x="132" y="156"/>
                  </a:lnTo>
                  <a:lnTo>
                    <a:pt x="121" y="154"/>
                  </a:lnTo>
                  <a:lnTo>
                    <a:pt x="112" y="177"/>
                  </a:lnTo>
                  <a:lnTo>
                    <a:pt x="148" y="168"/>
                  </a:lnTo>
                  <a:lnTo>
                    <a:pt x="168" y="191"/>
                  </a:lnTo>
                  <a:lnTo>
                    <a:pt x="165" y="49"/>
                  </a:lnTo>
                  <a:lnTo>
                    <a:pt x="113" y="23"/>
                  </a:lnTo>
                  <a:lnTo>
                    <a:pt x="71" y="65"/>
                  </a:lnTo>
                  <a:lnTo>
                    <a:pt x="55" y="44"/>
                  </a:lnTo>
                  <a:lnTo>
                    <a:pt x="49" y="9"/>
                  </a:lnTo>
                  <a:lnTo>
                    <a:pt x="24" y="0"/>
                  </a:lnTo>
                  <a:lnTo>
                    <a:pt x="0" y="23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Freeform 359"/>
            <p:cNvSpPr>
              <a:spLocks/>
            </p:cNvSpPr>
            <p:nvPr/>
          </p:nvSpPr>
          <p:spPr bwMode="auto">
            <a:xfrm>
              <a:off x="4887" y="3101"/>
              <a:ext cx="17" cy="18"/>
            </a:xfrm>
            <a:custGeom>
              <a:avLst/>
              <a:gdLst>
                <a:gd name="T0" fmla="*/ 0 w 17"/>
                <a:gd name="T1" fmla="*/ 11 h 19"/>
                <a:gd name="T2" fmla="*/ 6 w 17"/>
                <a:gd name="T3" fmla="*/ 0 h 19"/>
                <a:gd name="T4" fmla="*/ 12 w 17"/>
                <a:gd name="T5" fmla="*/ 6 h 19"/>
                <a:gd name="T6" fmla="*/ 0 w 17"/>
                <a:gd name="T7" fmla="*/ 11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9"/>
                <a:gd name="T14" fmla="*/ 17 w 17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9">
                  <a:moveTo>
                    <a:pt x="0" y="18"/>
                  </a:moveTo>
                  <a:lnTo>
                    <a:pt x="8" y="0"/>
                  </a:lnTo>
                  <a:lnTo>
                    <a:pt x="16" y="9"/>
                  </a:lnTo>
                  <a:lnTo>
                    <a:pt x="0" y="18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Freeform 360"/>
            <p:cNvSpPr>
              <a:spLocks/>
            </p:cNvSpPr>
            <p:nvPr/>
          </p:nvSpPr>
          <p:spPr bwMode="auto">
            <a:xfrm>
              <a:off x="3410" y="2148"/>
              <a:ext cx="326" cy="319"/>
            </a:xfrm>
            <a:custGeom>
              <a:avLst/>
              <a:gdLst>
                <a:gd name="T0" fmla="*/ 0 w 308"/>
                <a:gd name="T1" fmla="*/ 7 h 359"/>
                <a:gd name="T2" fmla="*/ 6 w 308"/>
                <a:gd name="T3" fmla="*/ 0 h 359"/>
                <a:gd name="T4" fmla="*/ 25 w 308"/>
                <a:gd name="T5" fmla="*/ 16 h 359"/>
                <a:gd name="T6" fmla="*/ 49 w 308"/>
                <a:gd name="T7" fmla="*/ 2 h 359"/>
                <a:gd name="T8" fmla="*/ 53 w 308"/>
                <a:gd name="T9" fmla="*/ 15 h 359"/>
                <a:gd name="T10" fmla="*/ 63 w 308"/>
                <a:gd name="T11" fmla="*/ 18 h 359"/>
                <a:gd name="T12" fmla="*/ 65 w 308"/>
                <a:gd name="T13" fmla="*/ 33 h 359"/>
                <a:gd name="T14" fmla="*/ 101 w 308"/>
                <a:gd name="T15" fmla="*/ 47 h 359"/>
                <a:gd name="T16" fmla="*/ 133 w 308"/>
                <a:gd name="T17" fmla="*/ 43 h 359"/>
                <a:gd name="T18" fmla="*/ 130 w 308"/>
                <a:gd name="T19" fmla="*/ 35 h 359"/>
                <a:gd name="T20" fmla="*/ 170 w 308"/>
                <a:gd name="T21" fmla="*/ 22 h 359"/>
                <a:gd name="T22" fmla="*/ 224 w 308"/>
                <a:gd name="T23" fmla="*/ 45 h 359"/>
                <a:gd name="T24" fmla="*/ 226 w 308"/>
                <a:gd name="T25" fmla="*/ 58 h 359"/>
                <a:gd name="T26" fmla="*/ 216 w 308"/>
                <a:gd name="T27" fmla="*/ 82 h 359"/>
                <a:gd name="T28" fmla="*/ 218 w 308"/>
                <a:gd name="T29" fmla="*/ 116 h 359"/>
                <a:gd name="T30" fmla="*/ 231 w 308"/>
                <a:gd name="T31" fmla="*/ 125 h 359"/>
                <a:gd name="T32" fmla="*/ 221 w 308"/>
                <a:gd name="T33" fmla="*/ 144 h 359"/>
                <a:gd name="T34" fmla="*/ 252 w 308"/>
                <a:gd name="T35" fmla="*/ 180 h 359"/>
                <a:gd name="T36" fmla="*/ 231 w 308"/>
                <a:gd name="T37" fmla="*/ 207 h 359"/>
                <a:gd name="T38" fmla="*/ 175 w 308"/>
                <a:gd name="T39" fmla="*/ 198 h 359"/>
                <a:gd name="T40" fmla="*/ 161 w 308"/>
                <a:gd name="T41" fmla="*/ 181 h 359"/>
                <a:gd name="T42" fmla="*/ 124 w 308"/>
                <a:gd name="T43" fmla="*/ 187 h 359"/>
                <a:gd name="T44" fmla="*/ 96 w 308"/>
                <a:gd name="T45" fmla="*/ 170 h 359"/>
                <a:gd name="T46" fmla="*/ 76 w 308"/>
                <a:gd name="T47" fmla="*/ 138 h 359"/>
                <a:gd name="T48" fmla="*/ 63 w 308"/>
                <a:gd name="T49" fmla="*/ 133 h 359"/>
                <a:gd name="T50" fmla="*/ 59 w 308"/>
                <a:gd name="T51" fmla="*/ 139 h 359"/>
                <a:gd name="T52" fmla="*/ 41 w 308"/>
                <a:gd name="T53" fmla="*/ 107 h 359"/>
                <a:gd name="T54" fmla="*/ 16 w 308"/>
                <a:gd name="T55" fmla="*/ 88 h 359"/>
                <a:gd name="T56" fmla="*/ 29 w 308"/>
                <a:gd name="T57" fmla="*/ 58 h 359"/>
                <a:gd name="T58" fmla="*/ 18 w 308"/>
                <a:gd name="T59" fmla="*/ 54 h 359"/>
                <a:gd name="T60" fmla="*/ 9 w 308"/>
                <a:gd name="T61" fmla="*/ 37 h 359"/>
                <a:gd name="T62" fmla="*/ 0 w 308"/>
                <a:gd name="T63" fmla="*/ 7 h 35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8"/>
                <a:gd name="T97" fmla="*/ 0 h 359"/>
                <a:gd name="T98" fmla="*/ 308 w 308"/>
                <a:gd name="T99" fmla="*/ 359 h 35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8" h="359">
                  <a:moveTo>
                    <a:pt x="0" y="12"/>
                  </a:moveTo>
                  <a:lnTo>
                    <a:pt x="8" y="0"/>
                  </a:lnTo>
                  <a:lnTo>
                    <a:pt x="31" y="27"/>
                  </a:lnTo>
                  <a:lnTo>
                    <a:pt x="60" y="4"/>
                  </a:lnTo>
                  <a:lnTo>
                    <a:pt x="64" y="26"/>
                  </a:lnTo>
                  <a:lnTo>
                    <a:pt x="77" y="32"/>
                  </a:lnTo>
                  <a:lnTo>
                    <a:pt x="80" y="56"/>
                  </a:lnTo>
                  <a:lnTo>
                    <a:pt x="122" y="82"/>
                  </a:lnTo>
                  <a:lnTo>
                    <a:pt x="162" y="75"/>
                  </a:lnTo>
                  <a:lnTo>
                    <a:pt x="158" y="60"/>
                  </a:lnTo>
                  <a:lnTo>
                    <a:pt x="208" y="38"/>
                  </a:lnTo>
                  <a:lnTo>
                    <a:pt x="273" y="78"/>
                  </a:lnTo>
                  <a:lnTo>
                    <a:pt x="275" y="100"/>
                  </a:lnTo>
                  <a:lnTo>
                    <a:pt x="264" y="142"/>
                  </a:lnTo>
                  <a:lnTo>
                    <a:pt x="266" y="200"/>
                  </a:lnTo>
                  <a:lnTo>
                    <a:pt x="282" y="217"/>
                  </a:lnTo>
                  <a:lnTo>
                    <a:pt x="269" y="248"/>
                  </a:lnTo>
                  <a:lnTo>
                    <a:pt x="307" y="312"/>
                  </a:lnTo>
                  <a:lnTo>
                    <a:pt x="281" y="358"/>
                  </a:lnTo>
                  <a:lnTo>
                    <a:pt x="213" y="342"/>
                  </a:lnTo>
                  <a:lnTo>
                    <a:pt x="197" y="313"/>
                  </a:lnTo>
                  <a:lnTo>
                    <a:pt x="151" y="323"/>
                  </a:lnTo>
                  <a:lnTo>
                    <a:pt x="117" y="294"/>
                  </a:lnTo>
                  <a:lnTo>
                    <a:pt x="93" y="239"/>
                  </a:lnTo>
                  <a:lnTo>
                    <a:pt x="76" y="230"/>
                  </a:lnTo>
                  <a:lnTo>
                    <a:pt x="72" y="241"/>
                  </a:lnTo>
                  <a:lnTo>
                    <a:pt x="50" y="185"/>
                  </a:lnTo>
                  <a:lnTo>
                    <a:pt x="20" y="153"/>
                  </a:lnTo>
                  <a:lnTo>
                    <a:pt x="35" y="100"/>
                  </a:lnTo>
                  <a:lnTo>
                    <a:pt x="22" y="94"/>
                  </a:lnTo>
                  <a:lnTo>
                    <a:pt x="11" y="65"/>
                  </a:lnTo>
                  <a:lnTo>
                    <a:pt x="0" y="12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Freeform 361"/>
            <p:cNvSpPr>
              <a:spLocks/>
            </p:cNvSpPr>
            <p:nvPr/>
          </p:nvSpPr>
          <p:spPr bwMode="auto">
            <a:xfrm>
              <a:off x="3316" y="2206"/>
              <a:ext cx="165" cy="179"/>
            </a:xfrm>
            <a:custGeom>
              <a:avLst/>
              <a:gdLst>
                <a:gd name="T0" fmla="*/ 0 w 161"/>
                <a:gd name="T1" fmla="*/ 57 h 201"/>
                <a:gd name="T2" fmla="*/ 6 w 161"/>
                <a:gd name="T3" fmla="*/ 73 h 201"/>
                <a:gd name="T4" fmla="*/ 66 w 161"/>
                <a:gd name="T5" fmla="*/ 98 h 201"/>
                <a:gd name="T6" fmla="*/ 66 w 161"/>
                <a:gd name="T7" fmla="*/ 108 h 201"/>
                <a:gd name="T8" fmla="*/ 81 w 161"/>
                <a:gd name="T9" fmla="*/ 115 h 201"/>
                <a:gd name="T10" fmla="*/ 104 w 161"/>
                <a:gd name="T11" fmla="*/ 116 h 201"/>
                <a:gd name="T12" fmla="*/ 123 w 161"/>
                <a:gd name="T13" fmla="*/ 104 h 201"/>
                <a:gd name="T14" fmla="*/ 131 w 161"/>
                <a:gd name="T15" fmla="*/ 102 h 201"/>
                <a:gd name="T16" fmla="*/ 113 w 161"/>
                <a:gd name="T17" fmla="*/ 69 h 201"/>
                <a:gd name="T18" fmla="*/ 89 w 161"/>
                <a:gd name="T19" fmla="*/ 51 h 201"/>
                <a:gd name="T20" fmla="*/ 102 w 161"/>
                <a:gd name="T21" fmla="*/ 21 h 201"/>
                <a:gd name="T22" fmla="*/ 91 w 161"/>
                <a:gd name="T23" fmla="*/ 17 h 201"/>
                <a:gd name="T24" fmla="*/ 82 w 161"/>
                <a:gd name="T25" fmla="*/ 0 h 201"/>
                <a:gd name="T26" fmla="*/ 51 w 161"/>
                <a:gd name="T27" fmla="*/ 2 h 201"/>
                <a:gd name="T28" fmla="*/ 37 w 161"/>
                <a:gd name="T29" fmla="*/ 13 h 201"/>
                <a:gd name="T30" fmla="*/ 33 w 161"/>
                <a:gd name="T31" fmla="*/ 40 h 201"/>
                <a:gd name="T32" fmla="*/ 0 w 161"/>
                <a:gd name="T33" fmla="*/ 57 h 20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1"/>
                <a:gd name="T52" fmla="*/ 0 h 201"/>
                <a:gd name="T53" fmla="*/ 161 w 161"/>
                <a:gd name="T54" fmla="*/ 201 h 20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1" h="201">
                  <a:moveTo>
                    <a:pt x="0" y="98"/>
                  </a:moveTo>
                  <a:lnTo>
                    <a:pt x="8" y="126"/>
                  </a:lnTo>
                  <a:lnTo>
                    <a:pt x="80" y="170"/>
                  </a:lnTo>
                  <a:lnTo>
                    <a:pt x="80" y="186"/>
                  </a:lnTo>
                  <a:lnTo>
                    <a:pt x="98" y="198"/>
                  </a:lnTo>
                  <a:lnTo>
                    <a:pt x="127" y="200"/>
                  </a:lnTo>
                  <a:lnTo>
                    <a:pt x="150" y="179"/>
                  </a:lnTo>
                  <a:lnTo>
                    <a:pt x="160" y="176"/>
                  </a:lnTo>
                  <a:lnTo>
                    <a:pt x="138" y="120"/>
                  </a:lnTo>
                  <a:lnTo>
                    <a:pt x="108" y="88"/>
                  </a:lnTo>
                  <a:lnTo>
                    <a:pt x="123" y="35"/>
                  </a:lnTo>
                  <a:lnTo>
                    <a:pt x="110" y="29"/>
                  </a:lnTo>
                  <a:lnTo>
                    <a:pt x="99" y="0"/>
                  </a:lnTo>
                  <a:lnTo>
                    <a:pt x="62" y="3"/>
                  </a:lnTo>
                  <a:lnTo>
                    <a:pt x="45" y="22"/>
                  </a:lnTo>
                  <a:lnTo>
                    <a:pt x="40" y="69"/>
                  </a:lnTo>
                  <a:lnTo>
                    <a:pt x="0" y="98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Freeform 362"/>
            <p:cNvSpPr>
              <a:spLocks/>
            </p:cNvSpPr>
            <p:nvPr/>
          </p:nvSpPr>
          <p:spPr bwMode="auto">
            <a:xfrm>
              <a:off x="2775" y="1978"/>
              <a:ext cx="200" cy="215"/>
            </a:xfrm>
            <a:custGeom>
              <a:avLst/>
              <a:gdLst>
                <a:gd name="T0" fmla="*/ 0 w 189"/>
                <a:gd name="T1" fmla="*/ 35 h 241"/>
                <a:gd name="T2" fmla="*/ 4 w 189"/>
                <a:gd name="T3" fmla="*/ 19 h 241"/>
                <a:gd name="T4" fmla="*/ 22 w 189"/>
                <a:gd name="T5" fmla="*/ 11 h 241"/>
                <a:gd name="T6" fmla="*/ 31 w 189"/>
                <a:gd name="T7" fmla="*/ 18 h 241"/>
                <a:gd name="T8" fmla="*/ 49 w 189"/>
                <a:gd name="T9" fmla="*/ 3 h 241"/>
                <a:gd name="T10" fmla="*/ 69 w 189"/>
                <a:gd name="T11" fmla="*/ 0 h 241"/>
                <a:gd name="T12" fmla="*/ 92 w 189"/>
                <a:gd name="T13" fmla="*/ 9 h 241"/>
                <a:gd name="T14" fmla="*/ 92 w 189"/>
                <a:gd name="T15" fmla="*/ 25 h 241"/>
                <a:gd name="T16" fmla="*/ 75 w 189"/>
                <a:gd name="T17" fmla="*/ 27 h 241"/>
                <a:gd name="T18" fmla="*/ 76 w 189"/>
                <a:gd name="T19" fmla="*/ 47 h 241"/>
                <a:gd name="T20" fmla="*/ 106 w 189"/>
                <a:gd name="T21" fmla="*/ 78 h 241"/>
                <a:gd name="T22" fmla="*/ 125 w 189"/>
                <a:gd name="T23" fmla="*/ 81 h 241"/>
                <a:gd name="T24" fmla="*/ 122 w 189"/>
                <a:gd name="T25" fmla="*/ 88 h 241"/>
                <a:gd name="T26" fmla="*/ 156 w 189"/>
                <a:gd name="T27" fmla="*/ 107 h 241"/>
                <a:gd name="T28" fmla="*/ 132 w 189"/>
                <a:gd name="T29" fmla="*/ 105 h 241"/>
                <a:gd name="T30" fmla="*/ 137 w 189"/>
                <a:gd name="T31" fmla="*/ 124 h 241"/>
                <a:gd name="T32" fmla="*/ 125 w 189"/>
                <a:gd name="T33" fmla="*/ 140 h 241"/>
                <a:gd name="T34" fmla="*/ 117 w 189"/>
                <a:gd name="T35" fmla="*/ 108 h 241"/>
                <a:gd name="T36" fmla="*/ 59 w 189"/>
                <a:gd name="T37" fmla="*/ 73 h 241"/>
                <a:gd name="T38" fmla="*/ 46 w 189"/>
                <a:gd name="T39" fmla="*/ 50 h 241"/>
                <a:gd name="T40" fmla="*/ 27 w 189"/>
                <a:gd name="T41" fmla="*/ 42 h 241"/>
                <a:gd name="T42" fmla="*/ 10 w 189"/>
                <a:gd name="T43" fmla="*/ 52 h 241"/>
                <a:gd name="T44" fmla="*/ 0 w 189"/>
                <a:gd name="T45" fmla="*/ 35 h 24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9"/>
                <a:gd name="T70" fmla="*/ 0 h 241"/>
                <a:gd name="T71" fmla="*/ 189 w 189"/>
                <a:gd name="T72" fmla="*/ 241 h 24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9" h="241">
                  <a:moveTo>
                    <a:pt x="0" y="60"/>
                  </a:moveTo>
                  <a:lnTo>
                    <a:pt x="4" y="33"/>
                  </a:lnTo>
                  <a:lnTo>
                    <a:pt x="26" y="19"/>
                  </a:lnTo>
                  <a:lnTo>
                    <a:pt x="37" y="31"/>
                  </a:lnTo>
                  <a:lnTo>
                    <a:pt x="59" y="5"/>
                  </a:lnTo>
                  <a:lnTo>
                    <a:pt x="84" y="0"/>
                  </a:lnTo>
                  <a:lnTo>
                    <a:pt x="111" y="16"/>
                  </a:lnTo>
                  <a:lnTo>
                    <a:pt x="111" y="43"/>
                  </a:lnTo>
                  <a:lnTo>
                    <a:pt x="90" y="47"/>
                  </a:lnTo>
                  <a:lnTo>
                    <a:pt x="92" y="81"/>
                  </a:lnTo>
                  <a:lnTo>
                    <a:pt x="127" y="134"/>
                  </a:lnTo>
                  <a:lnTo>
                    <a:pt x="150" y="139"/>
                  </a:lnTo>
                  <a:lnTo>
                    <a:pt x="147" y="150"/>
                  </a:lnTo>
                  <a:lnTo>
                    <a:pt x="188" y="184"/>
                  </a:lnTo>
                  <a:lnTo>
                    <a:pt x="159" y="179"/>
                  </a:lnTo>
                  <a:lnTo>
                    <a:pt x="165" y="213"/>
                  </a:lnTo>
                  <a:lnTo>
                    <a:pt x="150" y="240"/>
                  </a:lnTo>
                  <a:lnTo>
                    <a:pt x="142" y="186"/>
                  </a:lnTo>
                  <a:lnTo>
                    <a:pt x="71" y="125"/>
                  </a:lnTo>
                  <a:lnTo>
                    <a:pt x="55" y="86"/>
                  </a:lnTo>
                  <a:lnTo>
                    <a:pt x="33" y="72"/>
                  </a:lnTo>
                  <a:lnTo>
                    <a:pt x="12" y="89"/>
                  </a:lnTo>
                  <a:lnTo>
                    <a:pt x="0" y="6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Freeform 363"/>
            <p:cNvSpPr>
              <a:spLocks/>
            </p:cNvSpPr>
            <p:nvPr/>
          </p:nvSpPr>
          <p:spPr bwMode="auto">
            <a:xfrm>
              <a:off x="2799" y="2116"/>
              <a:ext cx="26" cy="53"/>
            </a:xfrm>
            <a:custGeom>
              <a:avLst/>
              <a:gdLst>
                <a:gd name="T0" fmla="*/ 0 w 24"/>
                <a:gd name="T1" fmla="*/ 5 h 59"/>
                <a:gd name="T2" fmla="*/ 4 w 24"/>
                <a:gd name="T3" fmla="*/ 31 h 59"/>
                <a:gd name="T4" fmla="*/ 12 w 24"/>
                <a:gd name="T5" fmla="*/ 34 h 59"/>
                <a:gd name="T6" fmla="*/ 19 w 24"/>
                <a:gd name="T7" fmla="*/ 14 h 59"/>
                <a:gd name="T8" fmla="*/ 13 w 24"/>
                <a:gd name="T9" fmla="*/ 0 h 59"/>
                <a:gd name="T10" fmla="*/ 0 w 24"/>
                <a:gd name="T11" fmla="*/ 5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59"/>
                <a:gd name="T20" fmla="*/ 24 w 24"/>
                <a:gd name="T21" fmla="*/ 59 h 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59">
                  <a:moveTo>
                    <a:pt x="0" y="9"/>
                  </a:moveTo>
                  <a:lnTo>
                    <a:pt x="4" y="53"/>
                  </a:lnTo>
                  <a:lnTo>
                    <a:pt x="14" y="58"/>
                  </a:lnTo>
                  <a:lnTo>
                    <a:pt x="23" y="24"/>
                  </a:lnTo>
                  <a:lnTo>
                    <a:pt x="15" y="0"/>
                  </a:lnTo>
                  <a:lnTo>
                    <a:pt x="0" y="9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Freeform 364"/>
            <p:cNvSpPr>
              <a:spLocks/>
            </p:cNvSpPr>
            <p:nvPr/>
          </p:nvSpPr>
          <p:spPr bwMode="auto">
            <a:xfrm>
              <a:off x="2873" y="2185"/>
              <a:ext cx="52" cy="37"/>
            </a:xfrm>
            <a:custGeom>
              <a:avLst/>
              <a:gdLst>
                <a:gd name="T0" fmla="*/ 0 w 50"/>
                <a:gd name="T1" fmla="*/ 5 h 39"/>
                <a:gd name="T2" fmla="*/ 34 w 50"/>
                <a:gd name="T3" fmla="*/ 22 h 39"/>
                <a:gd name="T4" fmla="*/ 40 w 50"/>
                <a:gd name="T5" fmla="*/ 0 h 39"/>
                <a:gd name="T6" fmla="*/ 0 w 50"/>
                <a:gd name="T7" fmla="*/ 5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39"/>
                <a:gd name="T14" fmla="*/ 50 w 50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39">
                  <a:moveTo>
                    <a:pt x="0" y="8"/>
                  </a:moveTo>
                  <a:lnTo>
                    <a:pt x="42" y="38"/>
                  </a:lnTo>
                  <a:lnTo>
                    <a:pt x="49" y="0"/>
                  </a:lnTo>
                  <a:lnTo>
                    <a:pt x="0" y="8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Freeform 365"/>
            <p:cNvSpPr>
              <a:spLocks/>
            </p:cNvSpPr>
            <p:nvPr/>
          </p:nvSpPr>
          <p:spPr bwMode="auto">
            <a:xfrm>
              <a:off x="4860" y="2283"/>
              <a:ext cx="37" cy="55"/>
            </a:xfrm>
            <a:custGeom>
              <a:avLst/>
              <a:gdLst>
                <a:gd name="T0" fmla="*/ 0 w 38"/>
                <a:gd name="T1" fmla="*/ 9 h 62"/>
                <a:gd name="T2" fmla="*/ 1 w 38"/>
                <a:gd name="T3" fmla="*/ 18 h 62"/>
                <a:gd name="T4" fmla="*/ 8 w 38"/>
                <a:gd name="T5" fmla="*/ 9 h 62"/>
                <a:gd name="T6" fmla="*/ 12 w 38"/>
                <a:gd name="T7" fmla="*/ 14 h 62"/>
                <a:gd name="T8" fmla="*/ 7 w 38"/>
                <a:gd name="T9" fmla="*/ 35 h 62"/>
                <a:gd name="T10" fmla="*/ 22 w 38"/>
                <a:gd name="T11" fmla="*/ 34 h 62"/>
                <a:gd name="T12" fmla="*/ 31 w 38"/>
                <a:gd name="T13" fmla="*/ 13 h 62"/>
                <a:gd name="T14" fmla="*/ 27 w 38"/>
                <a:gd name="T15" fmla="*/ 2 h 62"/>
                <a:gd name="T16" fmla="*/ 13 w 38"/>
                <a:gd name="T17" fmla="*/ 0 h 62"/>
                <a:gd name="T18" fmla="*/ 0 w 38"/>
                <a:gd name="T19" fmla="*/ 9 h 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"/>
                <a:gd name="T31" fmla="*/ 0 h 62"/>
                <a:gd name="T32" fmla="*/ 38 w 38"/>
                <a:gd name="T33" fmla="*/ 62 h 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" h="62">
                  <a:moveTo>
                    <a:pt x="0" y="16"/>
                  </a:moveTo>
                  <a:lnTo>
                    <a:pt x="1" y="31"/>
                  </a:lnTo>
                  <a:lnTo>
                    <a:pt x="10" y="16"/>
                  </a:lnTo>
                  <a:lnTo>
                    <a:pt x="14" y="25"/>
                  </a:lnTo>
                  <a:lnTo>
                    <a:pt x="9" y="61"/>
                  </a:lnTo>
                  <a:lnTo>
                    <a:pt x="26" y="60"/>
                  </a:lnTo>
                  <a:lnTo>
                    <a:pt x="37" y="23"/>
                  </a:lnTo>
                  <a:lnTo>
                    <a:pt x="32" y="2"/>
                  </a:lnTo>
                  <a:lnTo>
                    <a:pt x="15" y="0"/>
                  </a:lnTo>
                  <a:lnTo>
                    <a:pt x="0" y="16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Freeform 366"/>
            <p:cNvSpPr>
              <a:spLocks/>
            </p:cNvSpPr>
            <p:nvPr/>
          </p:nvSpPr>
          <p:spPr bwMode="auto">
            <a:xfrm>
              <a:off x="4883" y="2114"/>
              <a:ext cx="196" cy="178"/>
            </a:xfrm>
            <a:custGeom>
              <a:avLst/>
              <a:gdLst>
                <a:gd name="T0" fmla="*/ 0 w 180"/>
                <a:gd name="T1" fmla="*/ 109 h 199"/>
                <a:gd name="T2" fmla="*/ 26 w 180"/>
                <a:gd name="T3" fmla="*/ 88 h 199"/>
                <a:gd name="T4" fmla="*/ 63 w 180"/>
                <a:gd name="T5" fmla="*/ 88 h 199"/>
                <a:gd name="T6" fmla="*/ 79 w 180"/>
                <a:gd name="T7" fmla="*/ 60 h 199"/>
                <a:gd name="T8" fmla="*/ 84 w 180"/>
                <a:gd name="T9" fmla="*/ 58 h 199"/>
                <a:gd name="T10" fmla="*/ 85 w 180"/>
                <a:gd name="T11" fmla="*/ 69 h 199"/>
                <a:gd name="T12" fmla="*/ 101 w 180"/>
                <a:gd name="T13" fmla="*/ 58 h 199"/>
                <a:gd name="T14" fmla="*/ 117 w 180"/>
                <a:gd name="T15" fmla="*/ 39 h 199"/>
                <a:gd name="T16" fmla="*/ 123 w 180"/>
                <a:gd name="T17" fmla="*/ 5 h 199"/>
                <a:gd name="T18" fmla="*/ 135 w 180"/>
                <a:gd name="T19" fmla="*/ 8 h 199"/>
                <a:gd name="T20" fmla="*/ 131 w 180"/>
                <a:gd name="T21" fmla="*/ 0 h 199"/>
                <a:gd name="T22" fmla="*/ 139 w 180"/>
                <a:gd name="T23" fmla="*/ 1 h 199"/>
                <a:gd name="T24" fmla="*/ 147 w 180"/>
                <a:gd name="T25" fmla="*/ 28 h 199"/>
                <a:gd name="T26" fmla="*/ 135 w 180"/>
                <a:gd name="T27" fmla="*/ 47 h 199"/>
                <a:gd name="T28" fmla="*/ 135 w 180"/>
                <a:gd name="T29" fmla="*/ 66 h 199"/>
                <a:gd name="T30" fmla="*/ 125 w 180"/>
                <a:gd name="T31" fmla="*/ 91 h 199"/>
                <a:gd name="T32" fmla="*/ 118 w 180"/>
                <a:gd name="T33" fmla="*/ 95 h 199"/>
                <a:gd name="T34" fmla="*/ 118 w 180"/>
                <a:gd name="T35" fmla="*/ 85 h 199"/>
                <a:gd name="T36" fmla="*/ 97 w 180"/>
                <a:gd name="T37" fmla="*/ 100 h 199"/>
                <a:gd name="T38" fmla="*/ 79 w 180"/>
                <a:gd name="T39" fmla="*/ 93 h 199"/>
                <a:gd name="T40" fmla="*/ 79 w 180"/>
                <a:gd name="T41" fmla="*/ 105 h 199"/>
                <a:gd name="T42" fmla="*/ 63 w 180"/>
                <a:gd name="T43" fmla="*/ 115 h 199"/>
                <a:gd name="T44" fmla="*/ 60 w 180"/>
                <a:gd name="T45" fmla="*/ 99 h 199"/>
                <a:gd name="T46" fmla="*/ 0 w 180"/>
                <a:gd name="T47" fmla="*/ 109 h 19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80"/>
                <a:gd name="T73" fmla="*/ 0 h 199"/>
                <a:gd name="T74" fmla="*/ 180 w 180"/>
                <a:gd name="T75" fmla="*/ 199 h 19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80" h="199">
                  <a:moveTo>
                    <a:pt x="0" y="187"/>
                  </a:moveTo>
                  <a:lnTo>
                    <a:pt x="32" y="150"/>
                  </a:lnTo>
                  <a:lnTo>
                    <a:pt x="77" y="150"/>
                  </a:lnTo>
                  <a:lnTo>
                    <a:pt x="96" y="103"/>
                  </a:lnTo>
                  <a:lnTo>
                    <a:pt x="103" y="100"/>
                  </a:lnTo>
                  <a:lnTo>
                    <a:pt x="104" y="118"/>
                  </a:lnTo>
                  <a:lnTo>
                    <a:pt x="124" y="100"/>
                  </a:lnTo>
                  <a:lnTo>
                    <a:pt x="142" y="67"/>
                  </a:lnTo>
                  <a:lnTo>
                    <a:pt x="150" y="9"/>
                  </a:lnTo>
                  <a:lnTo>
                    <a:pt x="164" y="13"/>
                  </a:lnTo>
                  <a:lnTo>
                    <a:pt x="160" y="0"/>
                  </a:lnTo>
                  <a:lnTo>
                    <a:pt x="169" y="1"/>
                  </a:lnTo>
                  <a:lnTo>
                    <a:pt x="179" y="48"/>
                  </a:lnTo>
                  <a:lnTo>
                    <a:pt x="164" y="81"/>
                  </a:lnTo>
                  <a:lnTo>
                    <a:pt x="164" y="112"/>
                  </a:lnTo>
                  <a:lnTo>
                    <a:pt x="152" y="156"/>
                  </a:lnTo>
                  <a:lnTo>
                    <a:pt x="144" y="162"/>
                  </a:lnTo>
                  <a:lnTo>
                    <a:pt x="144" y="145"/>
                  </a:lnTo>
                  <a:lnTo>
                    <a:pt x="118" y="171"/>
                  </a:lnTo>
                  <a:lnTo>
                    <a:pt x="96" y="160"/>
                  </a:lnTo>
                  <a:lnTo>
                    <a:pt x="96" y="181"/>
                  </a:lnTo>
                  <a:lnTo>
                    <a:pt x="77" y="198"/>
                  </a:lnTo>
                  <a:lnTo>
                    <a:pt x="73" y="170"/>
                  </a:lnTo>
                  <a:lnTo>
                    <a:pt x="0" y="187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Freeform 367"/>
            <p:cNvSpPr>
              <a:spLocks/>
            </p:cNvSpPr>
            <p:nvPr/>
          </p:nvSpPr>
          <p:spPr bwMode="auto">
            <a:xfrm>
              <a:off x="4904" y="2275"/>
              <a:ext cx="41" cy="34"/>
            </a:xfrm>
            <a:custGeom>
              <a:avLst/>
              <a:gdLst>
                <a:gd name="T0" fmla="*/ 0 w 37"/>
                <a:gd name="T1" fmla="*/ 12 h 37"/>
                <a:gd name="T2" fmla="*/ 10 w 37"/>
                <a:gd name="T3" fmla="*/ 22 h 37"/>
                <a:gd name="T4" fmla="*/ 30 w 37"/>
                <a:gd name="T5" fmla="*/ 13 h 37"/>
                <a:gd name="T6" fmla="*/ 32 w 37"/>
                <a:gd name="T7" fmla="*/ 0 h 37"/>
                <a:gd name="T8" fmla="*/ 0 w 37"/>
                <a:gd name="T9" fmla="*/ 12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37"/>
                <a:gd name="T17" fmla="*/ 37 w 37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37">
                  <a:moveTo>
                    <a:pt x="0" y="19"/>
                  </a:moveTo>
                  <a:lnTo>
                    <a:pt x="12" y="36"/>
                  </a:lnTo>
                  <a:lnTo>
                    <a:pt x="34" y="22"/>
                  </a:lnTo>
                  <a:lnTo>
                    <a:pt x="36" y="0"/>
                  </a:lnTo>
                  <a:lnTo>
                    <a:pt x="0" y="19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Freeform 368"/>
            <p:cNvSpPr>
              <a:spLocks/>
            </p:cNvSpPr>
            <p:nvPr/>
          </p:nvSpPr>
          <p:spPr bwMode="auto">
            <a:xfrm>
              <a:off x="5036" y="2020"/>
              <a:ext cx="101" cy="92"/>
            </a:xfrm>
            <a:custGeom>
              <a:avLst/>
              <a:gdLst>
                <a:gd name="T0" fmla="*/ 0 w 95"/>
                <a:gd name="T1" fmla="*/ 43 h 107"/>
                <a:gd name="T2" fmla="*/ 4 w 95"/>
                <a:gd name="T3" fmla="*/ 61 h 107"/>
                <a:gd name="T4" fmla="*/ 17 w 95"/>
                <a:gd name="T5" fmla="*/ 55 h 107"/>
                <a:gd name="T6" fmla="*/ 7 w 95"/>
                <a:gd name="T7" fmla="*/ 44 h 107"/>
                <a:gd name="T8" fmla="*/ 44 w 95"/>
                <a:gd name="T9" fmla="*/ 53 h 107"/>
                <a:gd name="T10" fmla="*/ 53 w 95"/>
                <a:gd name="T11" fmla="*/ 39 h 107"/>
                <a:gd name="T12" fmla="*/ 77 w 95"/>
                <a:gd name="T13" fmla="*/ 34 h 107"/>
                <a:gd name="T14" fmla="*/ 68 w 95"/>
                <a:gd name="T15" fmla="*/ 25 h 107"/>
                <a:gd name="T16" fmla="*/ 71 w 95"/>
                <a:gd name="T17" fmla="*/ 15 h 107"/>
                <a:gd name="T18" fmla="*/ 51 w 95"/>
                <a:gd name="T19" fmla="*/ 18 h 107"/>
                <a:gd name="T20" fmla="*/ 26 w 95"/>
                <a:gd name="T21" fmla="*/ 0 h 107"/>
                <a:gd name="T22" fmla="*/ 18 w 95"/>
                <a:gd name="T23" fmla="*/ 34 h 107"/>
                <a:gd name="T24" fmla="*/ 6 w 95"/>
                <a:gd name="T25" fmla="*/ 32 h 107"/>
                <a:gd name="T26" fmla="*/ 0 w 95"/>
                <a:gd name="T27" fmla="*/ 43 h 10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5"/>
                <a:gd name="T43" fmla="*/ 0 h 107"/>
                <a:gd name="T44" fmla="*/ 95 w 95"/>
                <a:gd name="T45" fmla="*/ 107 h 10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5" h="107">
                  <a:moveTo>
                    <a:pt x="0" y="75"/>
                  </a:moveTo>
                  <a:lnTo>
                    <a:pt x="4" y="106"/>
                  </a:lnTo>
                  <a:lnTo>
                    <a:pt x="21" y="95"/>
                  </a:lnTo>
                  <a:lnTo>
                    <a:pt x="9" y="76"/>
                  </a:lnTo>
                  <a:lnTo>
                    <a:pt x="54" y="93"/>
                  </a:lnTo>
                  <a:lnTo>
                    <a:pt x="65" y="67"/>
                  </a:lnTo>
                  <a:lnTo>
                    <a:pt x="94" y="59"/>
                  </a:lnTo>
                  <a:lnTo>
                    <a:pt x="83" y="43"/>
                  </a:lnTo>
                  <a:lnTo>
                    <a:pt x="86" y="27"/>
                  </a:lnTo>
                  <a:lnTo>
                    <a:pt x="62" y="32"/>
                  </a:lnTo>
                  <a:lnTo>
                    <a:pt x="32" y="0"/>
                  </a:lnTo>
                  <a:lnTo>
                    <a:pt x="22" y="59"/>
                  </a:lnTo>
                  <a:lnTo>
                    <a:pt x="8" y="56"/>
                  </a:lnTo>
                  <a:lnTo>
                    <a:pt x="0" y="75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Freeform 369"/>
            <p:cNvSpPr>
              <a:spLocks/>
            </p:cNvSpPr>
            <p:nvPr/>
          </p:nvSpPr>
          <p:spPr bwMode="auto">
            <a:xfrm>
              <a:off x="4771" y="2080"/>
              <a:ext cx="109" cy="118"/>
            </a:xfrm>
            <a:custGeom>
              <a:avLst/>
              <a:gdLst>
                <a:gd name="T0" fmla="*/ 0 w 102"/>
                <a:gd name="T1" fmla="*/ 43 h 134"/>
                <a:gd name="T2" fmla="*/ 15 w 102"/>
                <a:gd name="T3" fmla="*/ 50 h 134"/>
                <a:gd name="T4" fmla="*/ 5 w 102"/>
                <a:gd name="T5" fmla="*/ 71 h 134"/>
                <a:gd name="T6" fmla="*/ 28 w 102"/>
                <a:gd name="T7" fmla="*/ 75 h 134"/>
                <a:gd name="T8" fmla="*/ 54 w 102"/>
                <a:gd name="T9" fmla="*/ 63 h 134"/>
                <a:gd name="T10" fmla="*/ 43 w 102"/>
                <a:gd name="T11" fmla="*/ 45 h 134"/>
                <a:gd name="T12" fmla="*/ 71 w 102"/>
                <a:gd name="T13" fmla="*/ 29 h 134"/>
                <a:gd name="T14" fmla="*/ 84 w 102"/>
                <a:gd name="T15" fmla="*/ 8 h 134"/>
                <a:gd name="T16" fmla="*/ 82 w 102"/>
                <a:gd name="T17" fmla="*/ 5 h 134"/>
                <a:gd name="T18" fmla="*/ 77 w 102"/>
                <a:gd name="T19" fmla="*/ 0 h 134"/>
                <a:gd name="T20" fmla="*/ 52 w 102"/>
                <a:gd name="T21" fmla="*/ 15 h 134"/>
                <a:gd name="T22" fmla="*/ 52 w 102"/>
                <a:gd name="T23" fmla="*/ 23 h 134"/>
                <a:gd name="T24" fmla="*/ 33 w 102"/>
                <a:gd name="T25" fmla="*/ 20 h 134"/>
                <a:gd name="T26" fmla="*/ 0 w 102"/>
                <a:gd name="T27" fmla="*/ 43 h 1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2"/>
                <a:gd name="T43" fmla="*/ 0 h 134"/>
                <a:gd name="T44" fmla="*/ 102 w 102"/>
                <a:gd name="T45" fmla="*/ 134 h 1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2" h="134">
                  <a:moveTo>
                    <a:pt x="0" y="76"/>
                  </a:moveTo>
                  <a:lnTo>
                    <a:pt x="18" y="87"/>
                  </a:lnTo>
                  <a:lnTo>
                    <a:pt x="7" y="125"/>
                  </a:lnTo>
                  <a:lnTo>
                    <a:pt x="34" y="133"/>
                  </a:lnTo>
                  <a:lnTo>
                    <a:pt x="65" y="111"/>
                  </a:lnTo>
                  <a:lnTo>
                    <a:pt x="51" y="80"/>
                  </a:lnTo>
                  <a:lnTo>
                    <a:pt x="85" y="52"/>
                  </a:lnTo>
                  <a:lnTo>
                    <a:pt x="101" y="13"/>
                  </a:lnTo>
                  <a:lnTo>
                    <a:pt x="99" y="8"/>
                  </a:lnTo>
                  <a:lnTo>
                    <a:pt x="92" y="0"/>
                  </a:lnTo>
                  <a:lnTo>
                    <a:pt x="62" y="26"/>
                  </a:lnTo>
                  <a:lnTo>
                    <a:pt x="62" y="40"/>
                  </a:lnTo>
                  <a:lnTo>
                    <a:pt x="40" y="36"/>
                  </a:lnTo>
                  <a:lnTo>
                    <a:pt x="0" y="76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Freeform 370"/>
            <p:cNvSpPr>
              <a:spLocks/>
            </p:cNvSpPr>
            <p:nvPr/>
          </p:nvSpPr>
          <p:spPr bwMode="auto">
            <a:xfrm>
              <a:off x="4803" y="2177"/>
              <a:ext cx="57" cy="87"/>
            </a:xfrm>
            <a:custGeom>
              <a:avLst/>
              <a:gdLst>
                <a:gd name="T0" fmla="*/ 0 w 57"/>
                <a:gd name="T1" fmla="*/ 61 h 106"/>
                <a:gd name="T2" fmla="*/ 4 w 57"/>
                <a:gd name="T3" fmla="*/ 13 h 106"/>
                <a:gd name="T4" fmla="*/ 29 w 57"/>
                <a:gd name="T5" fmla="*/ 0 h 106"/>
                <a:gd name="T6" fmla="*/ 45 w 57"/>
                <a:gd name="T7" fmla="*/ 37 h 106"/>
                <a:gd name="T8" fmla="*/ 28 w 57"/>
                <a:gd name="T9" fmla="*/ 55 h 106"/>
                <a:gd name="T10" fmla="*/ 0 w 57"/>
                <a:gd name="T11" fmla="*/ 61 h 1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"/>
                <a:gd name="T19" fmla="*/ 0 h 106"/>
                <a:gd name="T20" fmla="*/ 57 w 57"/>
                <a:gd name="T21" fmla="*/ 106 h 1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" h="106">
                  <a:moveTo>
                    <a:pt x="0" y="105"/>
                  </a:moveTo>
                  <a:lnTo>
                    <a:pt x="5" y="22"/>
                  </a:lnTo>
                  <a:lnTo>
                    <a:pt x="36" y="0"/>
                  </a:lnTo>
                  <a:lnTo>
                    <a:pt x="56" y="64"/>
                  </a:lnTo>
                  <a:lnTo>
                    <a:pt x="35" y="94"/>
                  </a:lnTo>
                  <a:lnTo>
                    <a:pt x="0" y="105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Freeform 371"/>
            <p:cNvSpPr>
              <a:spLocks/>
            </p:cNvSpPr>
            <p:nvPr/>
          </p:nvSpPr>
          <p:spPr bwMode="auto">
            <a:xfrm>
              <a:off x="4361" y="2521"/>
              <a:ext cx="124" cy="165"/>
            </a:xfrm>
            <a:custGeom>
              <a:avLst/>
              <a:gdLst>
                <a:gd name="T0" fmla="*/ 0 w 117"/>
                <a:gd name="T1" fmla="*/ 23 h 185"/>
                <a:gd name="T2" fmla="*/ 13 w 117"/>
                <a:gd name="T3" fmla="*/ 38 h 185"/>
                <a:gd name="T4" fmla="*/ 9 w 117"/>
                <a:gd name="T5" fmla="*/ 65 h 185"/>
                <a:gd name="T6" fmla="*/ 42 w 117"/>
                <a:gd name="T7" fmla="*/ 53 h 185"/>
                <a:gd name="T8" fmla="*/ 57 w 117"/>
                <a:gd name="T9" fmla="*/ 65 h 185"/>
                <a:gd name="T10" fmla="*/ 70 w 117"/>
                <a:gd name="T11" fmla="*/ 90 h 185"/>
                <a:gd name="T12" fmla="*/ 65 w 117"/>
                <a:gd name="T13" fmla="*/ 107 h 185"/>
                <a:gd name="T14" fmla="*/ 95 w 117"/>
                <a:gd name="T15" fmla="*/ 102 h 185"/>
                <a:gd name="T16" fmla="*/ 81 w 117"/>
                <a:gd name="T17" fmla="*/ 68 h 185"/>
                <a:gd name="T18" fmla="*/ 48 w 117"/>
                <a:gd name="T19" fmla="*/ 43 h 185"/>
                <a:gd name="T20" fmla="*/ 57 w 117"/>
                <a:gd name="T21" fmla="*/ 28 h 185"/>
                <a:gd name="T22" fmla="*/ 39 w 117"/>
                <a:gd name="T23" fmla="*/ 20 h 185"/>
                <a:gd name="T24" fmla="*/ 27 w 117"/>
                <a:gd name="T25" fmla="*/ 0 h 185"/>
                <a:gd name="T26" fmla="*/ 18 w 117"/>
                <a:gd name="T27" fmla="*/ 0 h 185"/>
                <a:gd name="T28" fmla="*/ 20 w 117"/>
                <a:gd name="T29" fmla="*/ 15 h 185"/>
                <a:gd name="T30" fmla="*/ 13 w 117"/>
                <a:gd name="T31" fmla="*/ 11 h 185"/>
                <a:gd name="T32" fmla="*/ 0 w 117"/>
                <a:gd name="T33" fmla="*/ 23 h 1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7"/>
                <a:gd name="T52" fmla="*/ 0 h 185"/>
                <a:gd name="T53" fmla="*/ 117 w 117"/>
                <a:gd name="T54" fmla="*/ 185 h 18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7" h="185">
                  <a:moveTo>
                    <a:pt x="0" y="40"/>
                  </a:moveTo>
                  <a:lnTo>
                    <a:pt x="15" y="66"/>
                  </a:lnTo>
                  <a:lnTo>
                    <a:pt x="11" y="112"/>
                  </a:lnTo>
                  <a:lnTo>
                    <a:pt x="51" y="91"/>
                  </a:lnTo>
                  <a:lnTo>
                    <a:pt x="70" y="112"/>
                  </a:lnTo>
                  <a:lnTo>
                    <a:pt x="85" y="155"/>
                  </a:lnTo>
                  <a:lnTo>
                    <a:pt x="79" y="184"/>
                  </a:lnTo>
                  <a:lnTo>
                    <a:pt x="116" y="176"/>
                  </a:lnTo>
                  <a:lnTo>
                    <a:pt x="98" y="117"/>
                  </a:lnTo>
                  <a:lnTo>
                    <a:pt x="59" y="74"/>
                  </a:lnTo>
                  <a:lnTo>
                    <a:pt x="70" y="49"/>
                  </a:lnTo>
                  <a:lnTo>
                    <a:pt x="48" y="34"/>
                  </a:lnTo>
                  <a:lnTo>
                    <a:pt x="33" y="0"/>
                  </a:lnTo>
                  <a:lnTo>
                    <a:pt x="22" y="0"/>
                  </a:lnTo>
                  <a:lnTo>
                    <a:pt x="24" y="26"/>
                  </a:lnTo>
                  <a:lnTo>
                    <a:pt x="15" y="19"/>
                  </a:lnTo>
                  <a:lnTo>
                    <a:pt x="0" y="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Freeform 372"/>
            <p:cNvSpPr>
              <a:spLocks/>
            </p:cNvSpPr>
            <p:nvPr/>
          </p:nvSpPr>
          <p:spPr bwMode="auto">
            <a:xfrm>
              <a:off x="2757" y="1903"/>
              <a:ext cx="18" cy="16"/>
            </a:xfrm>
            <a:custGeom>
              <a:avLst/>
              <a:gdLst>
                <a:gd name="T0" fmla="*/ 0 w 17"/>
                <a:gd name="T1" fmla="*/ 8 h 19"/>
                <a:gd name="T2" fmla="*/ 10 w 17"/>
                <a:gd name="T3" fmla="*/ 0 h 19"/>
                <a:gd name="T4" fmla="*/ 12 w 17"/>
                <a:gd name="T5" fmla="*/ 10 h 19"/>
                <a:gd name="T6" fmla="*/ 0 w 17"/>
                <a:gd name="T7" fmla="*/ 8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9"/>
                <a:gd name="T14" fmla="*/ 17 w 17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9">
                  <a:moveTo>
                    <a:pt x="0" y="15"/>
                  </a:moveTo>
                  <a:lnTo>
                    <a:pt x="12" y="0"/>
                  </a:lnTo>
                  <a:lnTo>
                    <a:pt x="16" y="18"/>
                  </a:lnTo>
                  <a:lnTo>
                    <a:pt x="0" y="15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Freeform 373"/>
            <p:cNvSpPr>
              <a:spLocks/>
            </p:cNvSpPr>
            <p:nvPr/>
          </p:nvSpPr>
          <p:spPr bwMode="auto">
            <a:xfrm>
              <a:off x="4363" y="2837"/>
              <a:ext cx="62" cy="104"/>
            </a:xfrm>
            <a:custGeom>
              <a:avLst/>
              <a:gdLst>
                <a:gd name="T0" fmla="*/ 0 w 60"/>
                <a:gd name="T1" fmla="*/ 0 h 111"/>
                <a:gd name="T2" fmla="*/ 9 w 60"/>
                <a:gd name="T3" fmla="*/ 0 h 111"/>
                <a:gd name="T4" fmla="*/ 13 w 60"/>
                <a:gd name="T5" fmla="*/ 11 h 111"/>
                <a:gd name="T6" fmla="*/ 25 w 60"/>
                <a:gd name="T7" fmla="*/ 4 h 111"/>
                <a:gd name="T8" fmla="*/ 40 w 60"/>
                <a:gd name="T9" fmla="*/ 19 h 111"/>
                <a:gd name="T10" fmla="*/ 48 w 60"/>
                <a:gd name="T11" fmla="*/ 63 h 111"/>
                <a:gd name="T12" fmla="*/ 14 w 60"/>
                <a:gd name="T13" fmla="*/ 45 h 111"/>
                <a:gd name="T14" fmla="*/ 0 w 60"/>
                <a:gd name="T15" fmla="*/ 0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"/>
                <a:gd name="T25" fmla="*/ 0 h 111"/>
                <a:gd name="T26" fmla="*/ 60 w 60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" h="111">
                  <a:moveTo>
                    <a:pt x="0" y="0"/>
                  </a:moveTo>
                  <a:lnTo>
                    <a:pt x="11" y="0"/>
                  </a:lnTo>
                  <a:lnTo>
                    <a:pt x="15" y="20"/>
                  </a:lnTo>
                  <a:lnTo>
                    <a:pt x="31" y="7"/>
                  </a:lnTo>
                  <a:lnTo>
                    <a:pt x="49" y="33"/>
                  </a:lnTo>
                  <a:lnTo>
                    <a:pt x="59" y="110"/>
                  </a:lnTo>
                  <a:lnTo>
                    <a:pt x="17" y="78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Freeform 374"/>
            <p:cNvSpPr>
              <a:spLocks/>
            </p:cNvSpPr>
            <p:nvPr/>
          </p:nvSpPr>
          <p:spPr bwMode="auto">
            <a:xfrm>
              <a:off x="4522" y="2831"/>
              <a:ext cx="163" cy="109"/>
            </a:xfrm>
            <a:custGeom>
              <a:avLst/>
              <a:gdLst>
                <a:gd name="T0" fmla="*/ 0 w 154"/>
                <a:gd name="T1" fmla="*/ 66 h 131"/>
                <a:gd name="T2" fmla="*/ 12 w 154"/>
                <a:gd name="T3" fmla="*/ 74 h 131"/>
                <a:gd name="T4" fmla="*/ 50 w 154"/>
                <a:gd name="T5" fmla="*/ 71 h 131"/>
                <a:gd name="T6" fmla="*/ 63 w 154"/>
                <a:gd name="T7" fmla="*/ 67 h 131"/>
                <a:gd name="T8" fmla="*/ 80 w 154"/>
                <a:gd name="T9" fmla="*/ 32 h 131"/>
                <a:gd name="T10" fmla="*/ 104 w 154"/>
                <a:gd name="T11" fmla="*/ 34 h 131"/>
                <a:gd name="T12" fmla="*/ 125 w 154"/>
                <a:gd name="T13" fmla="*/ 22 h 131"/>
                <a:gd name="T14" fmla="*/ 104 w 154"/>
                <a:gd name="T15" fmla="*/ 13 h 131"/>
                <a:gd name="T16" fmla="*/ 97 w 154"/>
                <a:gd name="T17" fmla="*/ 0 h 131"/>
                <a:gd name="T18" fmla="*/ 71 w 154"/>
                <a:gd name="T19" fmla="*/ 23 h 131"/>
                <a:gd name="T20" fmla="*/ 64 w 154"/>
                <a:gd name="T21" fmla="*/ 36 h 131"/>
                <a:gd name="T22" fmla="*/ 56 w 154"/>
                <a:gd name="T23" fmla="*/ 29 h 131"/>
                <a:gd name="T24" fmla="*/ 42 w 154"/>
                <a:gd name="T25" fmla="*/ 48 h 131"/>
                <a:gd name="T26" fmla="*/ 24 w 154"/>
                <a:gd name="T27" fmla="*/ 50 h 131"/>
                <a:gd name="T28" fmla="*/ 19 w 154"/>
                <a:gd name="T29" fmla="*/ 67 h 131"/>
                <a:gd name="T30" fmla="*/ 0 w 154"/>
                <a:gd name="T31" fmla="*/ 66 h 1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4"/>
                <a:gd name="T49" fmla="*/ 0 h 131"/>
                <a:gd name="T50" fmla="*/ 154 w 154"/>
                <a:gd name="T51" fmla="*/ 131 h 1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4" h="131">
                  <a:moveTo>
                    <a:pt x="0" y="115"/>
                  </a:moveTo>
                  <a:lnTo>
                    <a:pt x="14" y="130"/>
                  </a:lnTo>
                  <a:lnTo>
                    <a:pt x="61" y="125"/>
                  </a:lnTo>
                  <a:lnTo>
                    <a:pt x="77" y="117"/>
                  </a:lnTo>
                  <a:lnTo>
                    <a:pt x="99" y="57"/>
                  </a:lnTo>
                  <a:lnTo>
                    <a:pt x="127" y="59"/>
                  </a:lnTo>
                  <a:lnTo>
                    <a:pt x="153" y="39"/>
                  </a:lnTo>
                  <a:lnTo>
                    <a:pt x="127" y="22"/>
                  </a:lnTo>
                  <a:lnTo>
                    <a:pt x="119" y="0"/>
                  </a:lnTo>
                  <a:lnTo>
                    <a:pt x="88" y="40"/>
                  </a:lnTo>
                  <a:lnTo>
                    <a:pt x="79" y="63"/>
                  </a:lnTo>
                  <a:lnTo>
                    <a:pt x="69" y="50"/>
                  </a:lnTo>
                  <a:lnTo>
                    <a:pt x="51" y="83"/>
                  </a:lnTo>
                  <a:lnTo>
                    <a:pt x="30" y="87"/>
                  </a:lnTo>
                  <a:lnTo>
                    <a:pt x="23" y="117"/>
                  </a:lnTo>
                  <a:lnTo>
                    <a:pt x="0" y="115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Freeform 375"/>
            <p:cNvSpPr>
              <a:spLocks/>
            </p:cNvSpPr>
            <p:nvPr/>
          </p:nvSpPr>
          <p:spPr bwMode="auto">
            <a:xfrm>
              <a:off x="674" y="2308"/>
              <a:ext cx="512" cy="371"/>
            </a:xfrm>
            <a:custGeom>
              <a:avLst/>
              <a:gdLst>
                <a:gd name="T0" fmla="*/ 0 w 483"/>
                <a:gd name="T1" fmla="*/ 2 h 419"/>
                <a:gd name="T2" fmla="*/ 19 w 483"/>
                <a:gd name="T3" fmla="*/ 40 h 419"/>
                <a:gd name="T4" fmla="*/ 41 w 483"/>
                <a:gd name="T5" fmla="*/ 58 h 419"/>
                <a:gd name="T6" fmla="*/ 39 w 483"/>
                <a:gd name="T7" fmla="*/ 68 h 419"/>
                <a:gd name="T8" fmla="*/ 27 w 483"/>
                <a:gd name="T9" fmla="*/ 69 h 419"/>
                <a:gd name="T10" fmla="*/ 53 w 483"/>
                <a:gd name="T11" fmla="*/ 78 h 419"/>
                <a:gd name="T12" fmla="*/ 67 w 483"/>
                <a:gd name="T13" fmla="*/ 96 h 419"/>
                <a:gd name="T14" fmla="*/ 65 w 483"/>
                <a:gd name="T15" fmla="*/ 109 h 419"/>
                <a:gd name="T16" fmla="*/ 95 w 483"/>
                <a:gd name="T17" fmla="*/ 133 h 419"/>
                <a:gd name="T18" fmla="*/ 101 w 483"/>
                <a:gd name="T19" fmla="*/ 125 h 419"/>
                <a:gd name="T20" fmla="*/ 33 w 483"/>
                <a:gd name="T21" fmla="*/ 34 h 419"/>
                <a:gd name="T22" fmla="*/ 29 w 483"/>
                <a:gd name="T23" fmla="*/ 11 h 419"/>
                <a:gd name="T24" fmla="*/ 44 w 483"/>
                <a:gd name="T25" fmla="*/ 16 h 419"/>
                <a:gd name="T26" fmla="*/ 68 w 483"/>
                <a:gd name="T27" fmla="*/ 56 h 419"/>
                <a:gd name="T28" fmla="*/ 105 w 483"/>
                <a:gd name="T29" fmla="*/ 85 h 419"/>
                <a:gd name="T30" fmla="*/ 103 w 483"/>
                <a:gd name="T31" fmla="*/ 97 h 419"/>
                <a:gd name="T32" fmla="*/ 152 w 483"/>
                <a:gd name="T33" fmla="*/ 137 h 419"/>
                <a:gd name="T34" fmla="*/ 158 w 483"/>
                <a:gd name="T35" fmla="*/ 154 h 419"/>
                <a:gd name="T36" fmla="*/ 152 w 483"/>
                <a:gd name="T37" fmla="*/ 166 h 419"/>
                <a:gd name="T38" fmla="*/ 163 w 483"/>
                <a:gd name="T39" fmla="*/ 182 h 419"/>
                <a:gd name="T40" fmla="*/ 258 w 483"/>
                <a:gd name="T41" fmla="*/ 223 h 419"/>
                <a:gd name="T42" fmla="*/ 299 w 483"/>
                <a:gd name="T43" fmla="*/ 221 h 419"/>
                <a:gd name="T44" fmla="*/ 326 w 483"/>
                <a:gd name="T45" fmla="*/ 241 h 419"/>
                <a:gd name="T46" fmla="*/ 337 w 483"/>
                <a:gd name="T47" fmla="*/ 221 h 419"/>
                <a:gd name="T48" fmla="*/ 351 w 483"/>
                <a:gd name="T49" fmla="*/ 221 h 419"/>
                <a:gd name="T50" fmla="*/ 337 w 483"/>
                <a:gd name="T51" fmla="*/ 204 h 419"/>
                <a:gd name="T52" fmla="*/ 367 w 483"/>
                <a:gd name="T53" fmla="*/ 197 h 419"/>
                <a:gd name="T54" fmla="*/ 377 w 483"/>
                <a:gd name="T55" fmla="*/ 190 h 419"/>
                <a:gd name="T56" fmla="*/ 382 w 483"/>
                <a:gd name="T57" fmla="*/ 186 h 419"/>
                <a:gd name="T58" fmla="*/ 385 w 483"/>
                <a:gd name="T59" fmla="*/ 195 h 419"/>
                <a:gd name="T60" fmla="*/ 398 w 483"/>
                <a:gd name="T61" fmla="*/ 156 h 419"/>
                <a:gd name="T62" fmla="*/ 382 w 483"/>
                <a:gd name="T63" fmla="*/ 149 h 419"/>
                <a:gd name="T64" fmla="*/ 351 w 483"/>
                <a:gd name="T65" fmla="*/ 156 h 419"/>
                <a:gd name="T66" fmla="*/ 335 w 483"/>
                <a:gd name="T67" fmla="*/ 190 h 419"/>
                <a:gd name="T68" fmla="*/ 296 w 483"/>
                <a:gd name="T69" fmla="*/ 194 h 419"/>
                <a:gd name="T70" fmla="*/ 281 w 483"/>
                <a:gd name="T71" fmla="*/ 185 h 419"/>
                <a:gd name="T72" fmla="*/ 255 w 483"/>
                <a:gd name="T73" fmla="*/ 143 h 419"/>
                <a:gd name="T74" fmla="*/ 254 w 483"/>
                <a:gd name="T75" fmla="*/ 109 h 419"/>
                <a:gd name="T76" fmla="*/ 264 w 483"/>
                <a:gd name="T77" fmla="*/ 93 h 419"/>
                <a:gd name="T78" fmla="*/ 237 w 483"/>
                <a:gd name="T79" fmla="*/ 85 h 419"/>
                <a:gd name="T80" fmla="*/ 204 w 483"/>
                <a:gd name="T81" fmla="*/ 39 h 419"/>
                <a:gd name="T82" fmla="*/ 176 w 483"/>
                <a:gd name="T83" fmla="*/ 49 h 419"/>
                <a:gd name="T84" fmla="*/ 140 w 483"/>
                <a:gd name="T85" fmla="*/ 12 h 419"/>
                <a:gd name="T86" fmla="*/ 79 w 483"/>
                <a:gd name="T87" fmla="*/ 20 h 419"/>
                <a:gd name="T88" fmla="*/ 30 w 483"/>
                <a:gd name="T89" fmla="*/ 0 h 419"/>
                <a:gd name="T90" fmla="*/ 0 w 483"/>
                <a:gd name="T91" fmla="*/ 2 h 41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3"/>
                <a:gd name="T139" fmla="*/ 0 h 419"/>
                <a:gd name="T140" fmla="*/ 483 w 483"/>
                <a:gd name="T141" fmla="*/ 419 h 41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3" h="419">
                  <a:moveTo>
                    <a:pt x="0" y="4"/>
                  </a:moveTo>
                  <a:lnTo>
                    <a:pt x="23" y="70"/>
                  </a:lnTo>
                  <a:lnTo>
                    <a:pt x="49" y="100"/>
                  </a:lnTo>
                  <a:lnTo>
                    <a:pt x="47" y="117"/>
                  </a:lnTo>
                  <a:lnTo>
                    <a:pt x="33" y="120"/>
                  </a:lnTo>
                  <a:lnTo>
                    <a:pt x="64" y="136"/>
                  </a:lnTo>
                  <a:lnTo>
                    <a:pt x="81" y="166"/>
                  </a:lnTo>
                  <a:lnTo>
                    <a:pt x="79" y="190"/>
                  </a:lnTo>
                  <a:lnTo>
                    <a:pt x="114" y="231"/>
                  </a:lnTo>
                  <a:lnTo>
                    <a:pt x="122" y="217"/>
                  </a:lnTo>
                  <a:lnTo>
                    <a:pt x="40" y="59"/>
                  </a:lnTo>
                  <a:lnTo>
                    <a:pt x="35" y="18"/>
                  </a:lnTo>
                  <a:lnTo>
                    <a:pt x="53" y="28"/>
                  </a:lnTo>
                  <a:lnTo>
                    <a:pt x="83" y="97"/>
                  </a:lnTo>
                  <a:lnTo>
                    <a:pt x="126" y="148"/>
                  </a:lnTo>
                  <a:lnTo>
                    <a:pt x="124" y="168"/>
                  </a:lnTo>
                  <a:lnTo>
                    <a:pt x="184" y="239"/>
                  </a:lnTo>
                  <a:lnTo>
                    <a:pt x="191" y="268"/>
                  </a:lnTo>
                  <a:lnTo>
                    <a:pt x="184" y="288"/>
                  </a:lnTo>
                  <a:lnTo>
                    <a:pt x="197" y="316"/>
                  </a:lnTo>
                  <a:lnTo>
                    <a:pt x="313" y="388"/>
                  </a:lnTo>
                  <a:lnTo>
                    <a:pt x="362" y="383"/>
                  </a:lnTo>
                  <a:lnTo>
                    <a:pt x="395" y="418"/>
                  </a:lnTo>
                  <a:lnTo>
                    <a:pt x="408" y="384"/>
                  </a:lnTo>
                  <a:lnTo>
                    <a:pt x="425" y="383"/>
                  </a:lnTo>
                  <a:lnTo>
                    <a:pt x="408" y="354"/>
                  </a:lnTo>
                  <a:lnTo>
                    <a:pt x="444" y="343"/>
                  </a:lnTo>
                  <a:lnTo>
                    <a:pt x="457" y="329"/>
                  </a:lnTo>
                  <a:lnTo>
                    <a:pt x="462" y="323"/>
                  </a:lnTo>
                  <a:lnTo>
                    <a:pt x="466" y="339"/>
                  </a:lnTo>
                  <a:lnTo>
                    <a:pt x="482" y="270"/>
                  </a:lnTo>
                  <a:lnTo>
                    <a:pt x="462" y="258"/>
                  </a:lnTo>
                  <a:lnTo>
                    <a:pt x="425" y="270"/>
                  </a:lnTo>
                  <a:lnTo>
                    <a:pt x="406" y="329"/>
                  </a:lnTo>
                  <a:lnTo>
                    <a:pt x="359" y="336"/>
                  </a:lnTo>
                  <a:lnTo>
                    <a:pt x="340" y="321"/>
                  </a:lnTo>
                  <a:lnTo>
                    <a:pt x="309" y="248"/>
                  </a:lnTo>
                  <a:lnTo>
                    <a:pt x="308" y="190"/>
                  </a:lnTo>
                  <a:lnTo>
                    <a:pt x="319" y="162"/>
                  </a:lnTo>
                  <a:lnTo>
                    <a:pt x="287" y="148"/>
                  </a:lnTo>
                  <a:lnTo>
                    <a:pt x="247" y="69"/>
                  </a:lnTo>
                  <a:lnTo>
                    <a:pt x="213" y="86"/>
                  </a:lnTo>
                  <a:lnTo>
                    <a:pt x="169" y="21"/>
                  </a:lnTo>
                  <a:lnTo>
                    <a:pt x="96" y="34"/>
                  </a:lnTo>
                  <a:lnTo>
                    <a:pt x="36" y="0"/>
                  </a:lnTo>
                  <a:lnTo>
                    <a:pt x="0" y="4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Freeform 376"/>
            <p:cNvSpPr>
              <a:spLocks/>
            </p:cNvSpPr>
            <p:nvPr/>
          </p:nvSpPr>
          <p:spPr bwMode="auto">
            <a:xfrm>
              <a:off x="4150" y="1850"/>
              <a:ext cx="538" cy="260"/>
            </a:xfrm>
            <a:custGeom>
              <a:avLst/>
              <a:gdLst>
                <a:gd name="T0" fmla="*/ 0 w 508"/>
                <a:gd name="T1" fmla="*/ 52 h 293"/>
                <a:gd name="T2" fmla="*/ 14 w 508"/>
                <a:gd name="T3" fmla="*/ 70 h 293"/>
                <a:gd name="T4" fmla="*/ 32 w 508"/>
                <a:gd name="T5" fmla="*/ 77 h 293"/>
                <a:gd name="T6" fmla="*/ 40 w 508"/>
                <a:gd name="T7" fmla="*/ 111 h 293"/>
                <a:gd name="T8" fmla="*/ 98 w 508"/>
                <a:gd name="T9" fmla="*/ 125 h 293"/>
                <a:gd name="T10" fmla="*/ 123 w 508"/>
                <a:gd name="T11" fmla="*/ 150 h 293"/>
                <a:gd name="T12" fmla="*/ 170 w 508"/>
                <a:gd name="T13" fmla="*/ 148 h 293"/>
                <a:gd name="T14" fmla="*/ 225 w 508"/>
                <a:gd name="T15" fmla="*/ 167 h 293"/>
                <a:gd name="T16" fmla="*/ 297 w 508"/>
                <a:gd name="T17" fmla="*/ 150 h 293"/>
                <a:gd name="T18" fmla="*/ 319 w 508"/>
                <a:gd name="T19" fmla="*/ 136 h 293"/>
                <a:gd name="T20" fmla="*/ 319 w 508"/>
                <a:gd name="T21" fmla="*/ 117 h 293"/>
                <a:gd name="T22" fmla="*/ 338 w 508"/>
                <a:gd name="T23" fmla="*/ 118 h 293"/>
                <a:gd name="T24" fmla="*/ 383 w 508"/>
                <a:gd name="T25" fmla="*/ 91 h 293"/>
                <a:gd name="T26" fmla="*/ 417 w 508"/>
                <a:gd name="T27" fmla="*/ 89 h 293"/>
                <a:gd name="T28" fmla="*/ 401 w 508"/>
                <a:gd name="T29" fmla="*/ 67 h 293"/>
                <a:gd name="T30" fmla="*/ 368 w 508"/>
                <a:gd name="T31" fmla="*/ 73 h 293"/>
                <a:gd name="T32" fmla="*/ 368 w 508"/>
                <a:gd name="T33" fmla="*/ 50 h 293"/>
                <a:gd name="T34" fmla="*/ 376 w 508"/>
                <a:gd name="T35" fmla="*/ 36 h 293"/>
                <a:gd name="T36" fmla="*/ 351 w 508"/>
                <a:gd name="T37" fmla="*/ 33 h 293"/>
                <a:gd name="T38" fmla="*/ 289 w 508"/>
                <a:gd name="T39" fmla="*/ 48 h 293"/>
                <a:gd name="T40" fmla="*/ 235 w 508"/>
                <a:gd name="T41" fmla="*/ 27 h 293"/>
                <a:gd name="T42" fmla="*/ 200 w 508"/>
                <a:gd name="T43" fmla="*/ 30 h 293"/>
                <a:gd name="T44" fmla="*/ 186 w 508"/>
                <a:gd name="T45" fmla="*/ 12 h 293"/>
                <a:gd name="T46" fmla="*/ 152 w 508"/>
                <a:gd name="T47" fmla="*/ 0 h 293"/>
                <a:gd name="T48" fmla="*/ 133 w 508"/>
                <a:gd name="T49" fmla="*/ 12 h 293"/>
                <a:gd name="T50" fmla="*/ 132 w 508"/>
                <a:gd name="T51" fmla="*/ 36 h 293"/>
                <a:gd name="T52" fmla="*/ 53 w 508"/>
                <a:gd name="T53" fmla="*/ 27 h 293"/>
                <a:gd name="T54" fmla="*/ 0 w 508"/>
                <a:gd name="T55" fmla="*/ 52 h 2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08"/>
                <a:gd name="T85" fmla="*/ 0 h 293"/>
                <a:gd name="T86" fmla="*/ 508 w 508"/>
                <a:gd name="T87" fmla="*/ 293 h 2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08" h="293">
                  <a:moveTo>
                    <a:pt x="0" y="91"/>
                  </a:moveTo>
                  <a:lnTo>
                    <a:pt x="16" y="121"/>
                  </a:lnTo>
                  <a:lnTo>
                    <a:pt x="39" y="133"/>
                  </a:lnTo>
                  <a:lnTo>
                    <a:pt x="48" y="194"/>
                  </a:lnTo>
                  <a:lnTo>
                    <a:pt x="119" y="218"/>
                  </a:lnTo>
                  <a:lnTo>
                    <a:pt x="149" y="261"/>
                  </a:lnTo>
                  <a:lnTo>
                    <a:pt x="206" y="258"/>
                  </a:lnTo>
                  <a:lnTo>
                    <a:pt x="273" y="292"/>
                  </a:lnTo>
                  <a:lnTo>
                    <a:pt x="360" y="261"/>
                  </a:lnTo>
                  <a:lnTo>
                    <a:pt x="387" y="237"/>
                  </a:lnTo>
                  <a:lnTo>
                    <a:pt x="387" y="203"/>
                  </a:lnTo>
                  <a:lnTo>
                    <a:pt x="411" y="206"/>
                  </a:lnTo>
                  <a:lnTo>
                    <a:pt x="465" y="158"/>
                  </a:lnTo>
                  <a:lnTo>
                    <a:pt x="507" y="155"/>
                  </a:lnTo>
                  <a:lnTo>
                    <a:pt x="487" y="118"/>
                  </a:lnTo>
                  <a:lnTo>
                    <a:pt x="447" y="128"/>
                  </a:lnTo>
                  <a:lnTo>
                    <a:pt x="446" y="87"/>
                  </a:lnTo>
                  <a:lnTo>
                    <a:pt x="456" y="64"/>
                  </a:lnTo>
                  <a:lnTo>
                    <a:pt x="427" y="58"/>
                  </a:lnTo>
                  <a:lnTo>
                    <a:pt x="351" y="83"/>
                  </a:lnTo>
                  <a:lnTo>
                    <a:pt x="285" y="46"/>
                  </a:lnTo>
                  <a:lnTo>
                    <a:pt x="242" y="52"/>
                  </a:lnTo>
                  <a:lnTo>
                    <a:pt x="226" y="21"/>
                  </a:lnTo>
                  <a:lnTo>
                    <a:pt x="185" y="0"/>
                  </a:lnTo>
                  <a:lnTo>
                    <a:pt x="162" y="21"/>
                  </a:lnTo>
                  <a:lnTo>
                    <a:pt x="160" y="63"/>
                  </a:lnTo>
                  <a:lnTo>
                    <a:pt x="64" y="46"/>
                  </a:lnTo>
                  <a:lnTo>
                    <a:pt x="0" y="91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Freeform 377"/>
            <p:cNvSpPr>
              <a:spLocks/>
            </p:cNvSpPr>
            <p:nvPr/>
          </p:nvSpPr>
          <p:spPr bwMode="auto">
            <a:xfrm>
              <a:off x="3543" y="2471"/>
              <a:ext cx="130" cy="170"/>
            </a:xfrm>
            <a:custGeom>
              <a:avLst/>
              <a:gdLst>
                <a:gd name="T0" fmla="*/ 0 w 123"/>
                <a:gd name="T1" fmla="*/ 78 h 192"/>
                <a:gd name="T2" fmla="*/ 13 w 123"/>
                <a:gd name="T3" fmla="*/ 110 h 192"/>
                <a:gd name="T4" fmla="*/ 37 w 123"/>
                <a:gd name="T5" fmla="*/ 105 h 192"/>
                <a:gd name="T6" fmla="*/ 74 w 123"/>
                <a:gd name="T7" fmla="*/ 78 h 192"/>
                <a:gd name="T8" fmla="*/ 73 w 123"/>
                <a:gd name="T9" fmla="*/ 64 h 192"/>
                <a:gd name="T10" fmla="*/ 97 w 123"/>
                <a:gd name="T11" fmla="*/ 40 h 192"/>
                <a:gd name="T12" fmla="*/ 99 w 123"/>
                <a:gd name="T13" fmla="*/ 33 h 192"/>
                <a:gd name="T14" fmla="*/ 87 w 123"/>
                <a:gd name="T15" fmla="*/ 18 h 192"/>
                <a:gd name="T16" fmla="*/ 55 w 123"/>
                <a:gd name="T17" fmla="*/ 0 h 192"/>
                <a:gd name="T18" fmla="*/ 47 w 123"/>
                <a:gd name="T19" fmla="*/ 0 h 192"/>
                <a:gd name="T20" fmla="*/ 51 w 123"/>
                <a:gd name="T21" fmla="*/ 11 h 192"/>
                <a:gd name="T22" fmla="*/ 41 w 123"/>
                <a:gd name="T23" fmla="*/ 30 h 192"/>
                <a:gd name="T24" fmla="*/ 47 w 123"/>
                <a:gd name="T25" fmla="*/ 40 h 192"/>
                <a:gd name="T26" fmla="*/ 38 w 123"/>
                <a:gd name="T27" fmla="*/ 65 h 192"/>
                <a:gd name="T28" fmla="*/ 0 w 123"/>
                <a:gd name="T29" fmla="*/ 78 h 1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3"/>
                <a:gd name="T46" fmla="*/ 0 h 192"/>
                <a:gd name="T47" fmla="*/ 123 w 123"/>
                <a:gd name="T48" fmla="*/ 192 h 19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3" h="192">
                  <a:moveTo>
                    <a:pt x="0" y="135"/>
                  </a:moveTo>
                  <a:lnTo>
                    <a:pt x="16" y="191"/>
                  </a:lnTo>
                  <a:lnTo>
                    <a:pt x="45" y="181"/>
                  </a:lnTo>
                  <a:lnTo>
                    <a:pt x="91" y="134"/>
                  </a:lnTo>
                  <a:lnTo>
                    <a:pt x="90" y="111"/>
                  </a:lnTo>
                  <a:lnTo>
                    <a:pt x="120" y="70"/>
                  </a:lnTo>
                  <a:lnTo>
                    <a:pt x="122" y="56"/>
                  </a:lnTo>
                  <a:lnTo>
                    <a:pt x="106" y="32"/>
                  </a:lnTo>
                  <a:lnTo>
                    <a:pt x="68" y="0"/>
                  </a:lnTo>
                  <a:lnTo>
                    <a:pt x="58" y="0"/>
                  </a:lnTo>
                  <a:lnTo>
                    <a:pt x="63" y="19"/>
                  </a:lnTo>
                  <a:lnTo>
                    <a:pt x="50" y="51"/>
                  </a:lnTo>
                  <a:lnTo>
                    <a:pt x="58" y="68"/>
                  </a:lnTo>
                  <a:lnTo>
                    <a:pt x="46" y="112"/>
                  </a:lnTo>
                  <a:lnTo>
                    <a:pt x="0" y="135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Freeform 378"/>
            <p:cNvSpPr>
              <a:spLocks/>
            </p:cNvSpPr>
            <p:nvPr/>
          </p:nvSpPr>
          <p:spPr bwMode="auto">
            <a:xfrm>
              <a:off x="4019" y="2359"/>
              <a:ext cx="134" cy="81"/>
            </a:xfrm>
            <a:custGeom>
              <a:avLst/>
              <a:gdLst>
                <a:gd name="T0" fmla="*/ 0 w 128"/>
                <a:gd name="T1" fmla="*/ 20 h 91"/>
                <a:gd name="T2" fmla="*/ 13 w 128"/>
                <a:gd name="T3" fmla="*/ 0 h 91"/>
                <a:gd name="T4" fmla="*/ 54 w 128"/>
                <a:gd name="T5" fmla="*/ 13 h 91"/>
                <a:gd name="T6" fmla="*/ 78 w 128"/>
                <a:gd name="T7" fmla="*/ 32 h 91"/>
                <a:gd name="T8" fmla="*/ 106 w 128"/>
                <a:gd name="T9" fmla="*/ 32 h 91"/>
                <a:gd name="T10" fmla="*/ 105 w 128"/>
                <a:gd name="T11" fmla="*/ 52 h 91"/>
                <a:gd name="T12" fmla="*/ 36 w 128"/>
                <a:gd name="T13" fmla="*/ 39 h 91"/>
                <a:gd name="T14" fmla="*/ 0 w 128"/>
                <a:gd name="T15" fmla="*/ 20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8"/>
                <a:gd name="T25" fmla="*/ 0 h 91"/>
                <a:gd name="T26" fmla="*/ 128 w 128"/>
                <a:gd name="T27" fmla="*/ 91 h 9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8" h="91">
                  <a:moveTo>
                    <a:pt x="0" y="35"/>
                  </a:moveTo>
                  <a:lnTo>
                    <a:pt x="15" y="0"/>
                  </a:lnTo>
                  <a:lnTo>
                    <a:pt x="65" y="23"/>
                  </a:lnTo>
                  <a:lnTo>
                    <a:pt x="93" y="56"/>
                  </a:lnTo>
                  <a:lnTo>
                    <a:pt x="127" y="56"/>
                  </a:lnTo>
                  <a:lnTo>
                    <a:pt x="126" y="90"/>
                  </a:lnTo>
                  <a:lnTo>
                    <a:pt x="43" y="69"/>
                  </a:lnTo>
                  <a:lnTo>
                    <a:pt x="0" y="35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" name="Freeform 379"/>
            <p:cNvSpPr>
              <a:spLocks/>
            </p:cNvSpPr>
            <p:nvPr/>
          </p:nvSpPr>
          <p:spPr bwMode="auto">
            <a:xfrm>
              <a:off x="2721" y="1822"/>
              <a:ext cx="62" cy="67"/>
            </a:xfrm>
            <a:custGeom>
              <a:avLst/>
              <a:gdLst>
                <a:gd name="T0" fmla="*/ 0 w 58"/>
                <a:gd name="T1" fmla="*/ 32 h 75"/>
                <a:gd name="T2" fmla="*/ 18 w 58"/>
                <a:gd name="T3" fmla="*/ 27 h 75"/>
                <a:gd name="T4" fmla="*/ 8 w 58"/>
                <a:gd name="T5" fmla="*/ 21 h 75"/>
                <a:gd name="T6" fmla="*/ 17 w 58"/>
                <a:gd name="T7" fmla="*/ 7 h 75"/>
                <a:gd name="T8" fmla="*/ 25 w 58"/>
                <a:gd name="T9" fmla="*/ 17 h 75"/>
                <a:gd name="T10" fmla="*/ 26 w 58"/>
                <a:gd name="T11" fmla="*/ 0 h 75"/>
                <a:gd name="T12" fmla="*/ 48 w 58"/>
                <a:gd name="T13" fmla="*/ 0 h 75"/>
                <a:gd name="T14" fmla="*/ 45 w 58"/>
                <a:gd name="T15" fmla="*/ 17 h 75"/>
                <a:gd name="T16" fmla="*/ 32 w 58"/>
                <a:gd name="T17" fmla="*/ 23 h 75"/>
                <a:gd name="T18" fmla="*/ 33 w 58"/>
                <a:gd name="T19" fmla="*/ 43 h 75"/>
                <a:gd name="T20" fmla="*/ 19 w 58"/>
                <a:gd name="T21" fmla="*/ 30 h 75"/>
                <a:gd name="T22" fmla="*/ 0 w 58"/>
                <a:gd name="T23" fmla="*/ 32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8"/>
                <a:gd name="T37" fmla="*/ 0 h 75"/>
                <a:gd name="T38" fmla="*/ 58 w 58"/>
                <a:gd name="T39" fmla="*/ 75 h 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8" h="75">
                  <a:moveTo>
                    <a:pt x="0" y="55"/>
                  </a:moveTo>
                  <a:lnTo>
                    <a:pt x="22" y="47"/>
                  </a:lnTo>
                  <a:lnTo>
                    <a:pt x="10" y="37"/>
                  </a:lnTo>
                  <a:lnTo>
                    <a:pt x="21" y="12"/>
                  </a:lnTo>
                  <a:lnTo>
                    <a:pt x="30" y="29"/>
                  </a:lnTo>
                  <a:lnTo>
                    <a:pt x="31" y="0"/>
                  </a:lnTo>
                  <a:lnTo>
                    <a:pt x="57" y="0"/>
                  </a:lnTo>
                  <a:lnTo>
                    <a:pt x="54" y="29"/>
                  </a:lnTo>
                  <a:lnTo>
                    <a:pt x="38" y="39"/>
                  </a:lnTo>
                  <a:lnTo>
                    <a:pt x="39" y="74"/>
                  </a:lnTo>
                  <a:lnTo>
                    <a:pt x="23" y="52"/>
                  </a:lnTo>
                  <a:lnTo>
                    <a:pt x="0" y="55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Freeform 380"/>
            <p:cNvSpPr>
              <a:spLocks/>
            </p:cNvSpPr>
            <p:nvPr/>
          </p:nvSpPr>
          <p:spPr bwMode="auto">
            <a:xfrm>
              <a:off x="1177" y="2671"/>
              <a:ext cx="70" cy="82"/>
            </a:xfrm>
            <a:custGeom>
              <a:avLst/>
              <a:gdLst>
                <a:gd name="T0" fmla="*/ 0 w 65"/>
                <a:gd name="T1" fmla="*/ 26 h 93"/>
                <a:gd name="T2" fmla="*/ 22 w 65"/>
                <a:gd name="T3" fmla="*/ 51 h 93"/>
                <a:gd name="T4" fmla="*/ 49 w 65"/>
                <a:gd name="T5" fmla="*/ 52 h 93"/>
                <a:gd name="T6" fmla="*/ 53 w 65"/>
                <a:gd name="T7" fmla="*/ 0 h 93"/>
                <a:gd name="T8" fmla="*/ 33 w 65"/>
                <a:gd name="T9" fmla="*/ 3 h 93"/>
                <a:gd name="T10" fmla="*/ 0 w 65"/>
                <a:gd name="T11" fmla="*/ 26 h 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93"/>
                <a:gd name="T20" fmla="*/ 65 w 65"/>
                <a:gd name="T21" fmla="*/ 93 h 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93">
                  <a:moveTo>
                    <a:pt x="0" y="46"/>
                  </a:moveTo>
                  <a:lnTo>
                    <a:pt x="26" y="90"/>
                  </a:lnTo>
                  <a:lnTo>
                    <a:pt x="59" y="92"/>
                  </a:lnTo>
                  <a:lnTo>
                    <a:pt x="64" y="0"/>
                  </a:lnTo>
                  <a:lnTo>
                    <a:pt x="40" y="5"/>
                  </a:lnTo>
                  <a:lnTo>
                    <a:pt x="0" y="46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" name="Freeform 381"/>
            <p:cNvSpPr>
              <a:spLocks/>
            </p:cNvSpPr>
            <p:nvPr/>
          </p:nvSpPr>
          <p:spPr bwMode="auto">
            <a:xfrm>
              <a:off x="2746" y="1285"/>
              <a:ext cx="438" cy="414"/>
            </a:xfrm>
            <a:custGeom>
              <a:avLst/>
              <a:gdLst>
                <a:gd name="T0" fmla="*/ 1 w 414"/>
                <a:gd name="T1" fmla="*/ 207 h 457"/>
                <a:gd name="T2" fmla="*/ 34 w 414"/>
                <a:gd name="T3" fmla="*/ 205 h 457"/>
                <a:gd name="T4" fmla="*/ 9 w 414"/>
                <a:gd name="T5" fmla="*/ 216 h 457"/>
                <a:gd name="T6" fmla="*/ 28 w 414"/>
                <a:gd name="T7" fmla="*/ 218 h 457"/>
                <a:gd name="T8" fmla="*/ 17 w 414"/>
                <a:gd name="T9" fmla="*/ 238 h 457"/>
                <a:gd name="T10" fmla="*/ 41 w 414"/>
                <a:gd name="T11" fmla="*/ 263 h 457"/>
                <a:gd name="T12" fmla="*/ 72 w 414"/>
                <a:gd name="T13" fmla="*/ 231 h 457"/>
                <a:gd name="T14" fmla="*/ 96 w 414"/>
                <a:gd name="T15" fmla="*/ 227 h 457"/>
                <a:gd name="T16" fmla="*/ 101 w 414"/>
                <a:gd name="T17" fmla="*/ 203 h 457"/>
                <a:gd name="T18" fmla="*/ 94 w 414"/>
                <a:gd name="T19" fmla="*/ 158 h 457"/>
                <a:gd name="T20" fmla="*/ 114 w 414"/>
                <a:gd name="T21" fmla="*/ 137 h 457"/>
                <a:gd name="T22" fmla="*/ 148 w 414"/>
                <a:gd name="T23" fmla="*/ 88 h 457"/>
                <a:gd name="T24" fmla="*/ 168 w 414"/>
                <a:gd name="T25" fmla="*/ 68 h 457"/>
                <a:gd name="T26" fmla="*/ 197 w 414"/>
                <a:gd name="T27" fmla="*/ 59 h 457"/>
                <a:gd name="T28" fmla="*/ 205 w 414"/>
                <a:gd name="T29" fmla="*/ 45 h 457"/>
                <a:gd name="T30" fmla="*/ 228 w 414"/>
                <a:gd name="T31" fmla="*/ 52 h 457"/>
                <a:gd name="T32" fmla="*/ 272 w 414"/>
                <a:gd name="T33" fmla="*/ 46 h 457"/>
                <a:gd name="T34" fmla="*/ 301 w 414"/>
                <a:gd name="T35" fmla="*/ 24 h 457"/>
                <a:gd name="T36" fmla="*/ 314 w 414"/>
                <a:gd name="T37" fmla="*/ 45 h 457"/>
                <a:gd name="T38" fmla="*/ 322 w 414"/>
                <a:gd name="T39" fmla="*/ 32 h 457"/>
                <a:gd name="T40" fmla="*/ 310 w 414"/>
                <a:gd name="T41" fmla="*/ 22 h 457"/>
                <a:gd name="T42" fmla="*/ 316 w 414"/>
                <a:gd name="T43" fmla="*/ 5 h 457"/>
                <a:gd name="T44" fmla="*/ 309 w 414"/>
                <a:gd name="T45" fmla="*/ 2 h 457"/>
                <a:gd name="T46" fmla="*/ 288 w 414"/>
                <a:gd name="T47" fmla="*/ 15 h 457"/>
                <a:gd name="T48" fmla="*/ 284 w 414"/>
                <a:gd name="T49" fmla="*/ 4 h 457"/>
                <a:gd name="T50" fmla="*/ 274 w 414"/>
                <a:gd name="T51" fmla="*/ 5 h 457"/>
                <a:gd name="T52" fmla="*/ 239 w 414"/>
                <a:gd name="T53" fmla="*/ 25 h 457"/>
                <a:gd name="T54" fmla="*/ 222 w 414"/>
                <a:gd name="T55" fmla="*/ 31 h 457"/>
                <a:gd name="T56" fmla="*/ 198 w 414"/>
                <a:gd name="T57" fmla="*/ 39 h 457"/>
                <a:gd name="T58" fmla="*/ 191 w 414"/>
                <a:gd name="T59" fmla="*/ 37 h 457"/>
                <a:gd name="T60" fmla="*/ 189 w 414"/>
                <a:gd name="T61" fmla="*/ 41 h 457"/>
                <a:gd name="T62" fmla="*/ 168 w 414"/>
                <a:gd name="T63" fmla="*/ 52 h 457"/>
                <a:gd name="T64" fmla="*/ 166 w 414"/>
                <a:gd name="T65" fmla="*/ 58 h 457"/>
                <a:gd name="T66" fmla="*/ 134 w 414"/>
                <a:gd name="T67" fmla="*/ 77 h 457"/>
                <a:gd name="T68" fmla="*/ 109 w 414"/>
                <a:gd name="T69" fmla="*/ 96 h 457"/>
                <a:gd name="T70" fmla="*/ 61 w 414"/>
                <a:gd name="T71" fmla="*/ 153 h 457"/>
                <a:gd name="T72" fmla="*/ 82 w 414"/>
                <a:gd name="T73" fmla="*/ 156 h 457"/>
                <a:gd name="T74" fmla="*/ 28 w 414"/>
                <a:gd name="T75" fmla="*/ 174 h 457"/>
                <a:gd name="T76" fmla="*/ 18 w 414"/>
                <a:gd name="T77" fmla="*/ 179 h 457"/>
                <a:gd name="T78" fmla="*/ 2 w 414"/>
                <a:gd name="T79" fmla="*/ 188 h 457"/>
                <a:gd name="T80" fmla="*/ 0 w 414"/>
                <a:gd name="T81" fmla="*/ 197 h 45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14"/>
                <a:gd name="T124" fmla="*/ 0 h 457"/>
                <a:gd name="T125" fmla="*/ 414 w 414"/>
                <a:gd name="T126" fmla="*/ 457 h 45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14" h="457">
                  <a:moveTo>
                    <a:pt x="0" y="341"/>
                  </a:moveTo>
                  <a:lnTo>
                    <a:pt x="1" y="360"/>
                  </a:lnTo>
                  <a:lnTo>
                    <a:pt x="39" y="347"/>
                  </a:lnTo>
                  <a:lnTo>
                    <a:pt x="41" y="355"/>
                  </a:lnTo>
                  <a:lnTo>
                    <a:pt x="0" y="367"/>
                  </a:lnTo>
                  <a:lnTo>
                    <a:pt x="11" y="375"/>
                  </a:lnTo>
                  <a:lnTo>
                    <a:pt x="7" y="399"/>
                  </a:lnTo>
                  <a:lnTo>
                    <a:pt x="34" y="378"/>
                  </a:lnTo>
                  <a:lnTo>
                    <a:pt x="4" y="414"/>
                  </a:lnTo>
                  <a:lnTo>
                    <a:pt x="21" y="414"/>
                  </a:lnTo>
                  <a:lnTo>
                    <a:pt x="11" y="443"/>
                  </a:lnTo>
                  <a:lnTo>
                    <a:pt x="50" y="456"/>
                  </a:lnTo>
                  <a:lnTo>
                    <a:pt x="82" y="426"/>
                  </a:lnTo>
                  <a:lnTo>
                    <a:pt x="88" y="401"/>
                  </a:lnTo>
                  <a:lnTo>
                    <a:pt x="98" y="426"/>
                  </a:lnTo>
                  <a:lnTo>
                    <a:pt x="117" y="394"/>
                  </a:lnTo>
                  <a:lnTo>
                    <a:pt x="114" y="365"/>
                  </a:lnTo>
                  <a:lnTo>
                    <a:pt x="123" y="353"/>
                  </a:lnTo>
                  <a:lnTo>
                    <a:pt x="114" y="339"/>
                  </a:lnTo>
                  <a:lnTo>
                    <a:pt x="115" y="274"/>
                  </a:lnTo>
                  <a:lnTo>
                    <a:pt x="143" y="258"/>
                  </a:lnTo>
                  <a:lnTo>
                    <a:pt x="139" y="238"/>
                  </a:lnTo>
                  <a:lnTo>
                    <a:pt x="151" y="188"/>
                  </a:lnTo>
                  <a:lnTo>
                    <a:pt x="180" y="153"/>
                  </a:lnTo>
                  <a:lnTo>
                    <a:pt x="185" y="123"/>
                  </a:lnTo>
                  <a:lnTo>
                    <a:pt x="205" y="118"/>
                  </a:lnTo>
                  <a:lnTo>
                    <a:pt x="212" y="99"/>
                  </a:lnTo>
                  <a:lnTo>
                    <a:pt x="241" y="103"/>
                  </a:lnTo>
                  <a:lnTo>
                    <a:pt x="242" y="78"/>
                  </a:lnTo>
                  <a:lnTo>
                    <a:pt x="249" y="78"/>
                  </a:lnTo>
                  <a:lnTo>
                    <a:pt x="260" y="68"/>
                  </a:lnTo>
                  <a:lnTo>
                    <a:pt x="278" y="90"/>
                  </a:lnTo>
                  <a:lnTo>
                    <a:pt x="312" y="93"/>
                  </a:lnTo>
                  <a:lnTo>
                    <a:pt x="331" y="80"/>
                  </a:lnTo>
                  <a:lnTo>
                    <a:pt x="336" y="50"/>
                  </a:lnTo>
                  <a:lnTo>
                    <a:pt x="367" y="42"/>
                  </a:lnTo>
                  <a:lnTo>
                    <a:pt x="385" y="54"/>
                  </a:lnTo>
                  <a:lnTo>
                    <a:pt x="383" y="78"/>
                  </a:lnTo>
                  <a:lnTo>
                    <a:pt x="412" y="50"/>
                  </a:lnTo>
                  <a:lnTo>
                    <a:pt x="392" y="55"/>
                  </a:lnTo>
                  <a:lnTo>
                    <a:pt x="398" y="47"/>
                  </a:lnTo>
                  <a:lnTo>
                    <a:pt x="378" y="38"/>
                  </a:lnTo>
                  <a:lnTo>
                    <a:pt x="413" y="26"/>
                  </a:lnTo>
                  <a:lnTo>
                    <a:pt x="385" y="9"/>
                  </a:lnTo>
                  <a:lnTo>
                    <a:pt x="366" y="26"/>
                  </a:lnTo>
                  <a:lnTo>
                    <a:pt x="376" y="3"/>
                  </a:lnTo>
                  <a:lnTo>
                    <a:pt x="360" y="0"/>
                  </a:lnTo>
                  <a:lnTo>
                    <a:pt x="351" y="26"/>
                  </a:lnTo>
                  <a:lnTo>
                    <a:pt x="345" y="27"/>
                  </a:lnTo>
                  <a:lnTo>
                    <a:pt x="345" y="6"/>
                  </a:lnTo>
                  <a:lnTo>
                    <a:pt x="319" y="42"/>
                  </a:lnTo>
                  <a:lnTo>
                    <a:pt x="333" y="9"/>
                  </a:lnTo>
                  <a:lnTo>
                    <a:pt x="319" y="4"/>
                  </a:lnTo>
                  <a:lnTo>
                    <a:pt x="292" y="43"/>
                  </a:lnTo>
                  <a:lnTo>
                    <a:pt x="264" y="32"/>
                  </a:lnTo>
                  <a:lnTo>
                    <a:pt x="270" y="54"/>
                  </a:lnTo>
                  <a:lnTo>
                    <a:pt x="260" y="42"/>
                  </a:lnTo>
                  <a:lnTo>
                    <a:pt x="242" y="68"/>
                  </a:lnTo>
                  <a:lnTo>
                    <a:pt x="244" y="46"/>
                  </a:lnTo>
                  <a:lnTo>
                    <a:pt x="233" y="65"/>
                  </a:lnTo>
                  <a:lnTo>
                    <a:pt x="225" y="51"/>
                  </a:lnTo>
                  <a:lnTo>
                    <a:pt x="231" y="71"/>
                  </a:lnTo>
                  <a:lnTo>
                    <a:pt x="210" y="63"/>
                  </a:lnTo>
                  <a:lnTo>
                    <a:pt x="204" y="90"/>
                  </a:lnTo>
                  <a:lnTo>
                    <a:pt x="183" y="100"/>
                  </a:lnTo>
                  <a:lnTo>
                    <a:pt x="202" y="102"/>
                  </a:lnTo>
                  <a:lnTo>
                    <a:pt x="169" y="116"/>
                  </a:lnTo>
                  <a:lnTo>
                    <a:pt x="163" y="134"/>
                  </a:lnTo>
                  <a:lnTo>
                    <a:pt x="173" y="134"/>
                  </a:lnTo>
                  <a:lnTo>
                    <a:pt x="133" y="166"/>
                  </a:lnTo>
                  <a:lnTo>
                    <a:pt x="118" y="220"/>
                  </a:lnTo>
                  <a:lnTo>
                    <a:pt x="74" y="266"/>
                  </a:lnTo>
                  <a:lnTo>
                    <a:pt x="82" y="277"/>
                  </a:lnTo>
                  <a:lnTo>
                    <a:pt x="100" y="270"/>
                  </a:lnTo>
                  <a:lnTo>
                    <a:pt x="57" y="282"/>
                  </a:lnTo>
                  <a:lnTo>
                    <a:pt x="34" y="302"/>
                  </a:lnTo>
                  <a:lnTo>
                    <a:pt x="39" y="311"/>
                  </a:lnTo>
                  <a:lnTo>
                    <a:pt x="22" y="311"/>
                  </a:lnTo>
                  <a:lnTo>
                    <a:pt x="24" y="326"/>
                  </a:lnTo>
                  <a:lnTo>
                    <a:pt x="2" y="326"/>
                  </a:lnTo>
                  <a:lnTo>
                    <a:pt x="22" y="333"/>
                  </a:lnTo>
                  <a:lnTo>
                    <a:pt x="0" y="341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Freeform 382"/>
            <p:cNvSpPr>
              <a:spLocks/>
            </p:cNvSpPr>
            <p:nvPr/>
          </p:nvSpPr>
          <p:spPr bwMode="auto">
            <a:xfrm>
              <a:off x="3693" y="2211"/>
              <a:ext cx="286" cy="285"/>
            </a:xfrm>
            <a:custGeom>
              <a:avLst/>
              <a:gdLst>
                <a:gd name="T0" fmla="*/ 0 w 269"/>
                <a:gd name="T1" fmla="*/ 103 h 320"/>
                <a:gd name="T2" fmla="*/ 20 w 269"/>
                <a:gd name="T3" fmla="*/ 109 h 320"/>
                <a:gd name="T4" fmla="*/ 69 w 269"/>
                <a:gd name="T5" fmla="*/ 103 h 320"/>
                <a:gd name="T6" fmla="*/ 79 w 269"/>
                <a:gd name="T7" fmla="*/ 83 h 320"/>
                <a:gd name="T8" fmla="*/ 112 w 269"/>
                <a:gd name="T9" fmla="*/ 73 h 320"/>
                <a:gd name="T10" fmla="*/ 115 w 269"/>
                <a:gd name="T11" fmla="*/ 57 h 320"/>
                <a:gd name="T12" fmla="*/ 126 w 269"/>
                <a:gd name="T13" fmla="*/ 53 h 320"/>
                <a:gd name="T14" fmla="*/ 120 w 269"/>
                <a:gd name="T15" fmla="*/ 45 h 320"/>
                <a:gd name="T16" fmla="*/ 133 w 269"/>
                <a:gd name="T17" fmla="*/ 43 h 320"/>
                <a:gd name="T18" fmla="*/ 141 w 269"/>
                <a:gd name="T19" fmla="*/ 27 h 320"/>
                <a:gd name="T20" fmla="*/ 138 w 269"/>
                <a:gd name="T21" fmla="*/ 12 h 320"/>
                <a:gd name="T22" fmla="*/ 182 w 269"/>
                <a:gd name="T23" fmla="*/ 0 h 320"/>
                <a:gd name="T24" fmla="*/ 222 w 269"/>
                <a:gd name="T25" fmla="*/ 24 h 320"/>
                <a:gd name="T26" fmla="*/ 212 w 269"/>
                <a:gd name="T27" fmla="*/ 34 h 320"/>
                <a:gd name="T28" fmla="*/ 173 w 269"/>
                <a:gd name="T29" fmla="*/ 34 h 320"/>
                <a:gd name="T30" fmla="*/ 173 w 269"/>
                <a:gd name="T31" fmla="*/ 55 h 320"/>
                <a:gd name="T32" fmla="*/ 190 w 269"/>
                <a:gd name="T33" fmla="*/ 69 h 320"/>
                <a:gd name="T34" fmla="*/ 181 w 269"/>
                <a:gd name="T35" fmla="*/ 75 h 320"/>
                <a:gd name="T36" fmla="*/ 183 w 269"/>
                <a:gd name="T37" fmla="*/ 87 h 320"/>
                <a:gd name="T38" fmla="*/ 144 w 269"/>
                <a:gd name="T39" fmla="*/ 129 h 320"/>
                <a:gd name="T40" fmla="*/ 126 w 269"/>
                <a:gd name="T41" fmla="*/ 128 h 320"/>
                <a:gd name="T42" fmla="*/ 115 w 269"/>
                <a:gd name="T43" fmla="*/ 139 h 320"/>
                <a:gd name="T44" fmla="*/ 136 w 269"/>
                <a:gd name="T45" fmla="*/ 178 h 320"/>
                <a:gd name="T46" fmla="*/ 106 w 269"/>
                <a:gd name="T47" fmla="*/ 178 h 320"/>
                <a:gd name="T48" fmla="*/ 95 w 269"/>
                <a:gd name="T49" fmla="*/ 185 h 320"/>
                <a:gd name="T50" fmla="*/ 72 w 269"/>
                <a:gd name="T51" fmla="*/ 163 h 320"/>
                <a:gd name="T52" fmla="*/ 10 w 269"/>
                <a:gd name="T53" fmla="*/ 167 h 320"/>
                <a:gd name="T54" fmla="*/ 32 w 269"/>
                <a:gd name="T55" fmla="*/ 140 h 320"/>
                <a:gd name="T56" fmla="*/ 0 w 269"/>
                <a:gd name="T57" fmla="*/ 103 h 3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69"/>
                <a:gd name="T88" fmla="*/ 0 h 320"/>
                <a:gd name="T89" fmla="*/ 269 w 269"/>
                <a:gd name="T90" fmla="*/ 320 h 32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69" h="320">
                  <a:moveTo>
                    <a:pt x="0" y="177"/>
                  </a:moveTo>
                  <a:lnTo>
                    <a:pt x="24" y="187"/>
                  </a:lnTo>
                  <a:lnTo>
                    <a:pt x="83" y="177"/>
                  </a:lnTo>
                  <a:lnTo>
                    <a:pt x="95" y="143"/>
                  </a:lnTo>
                  <a:lnTo>
                    <a:pt x="135" y="126"/>
                  </a:lnTo>
                  <a:lnTo>
                    <a:pt x="138" y="98"/>
                  </a:lnTo>
                  <a:lnTo>
                    <a:pt x="151" y="91"/>
                  </a:lnTo>
                  <a:lnTo>
                    <a:pt x="145" y="77"/>
                  </a:lnTo>
                  <a:lnTo>
                    <a:pt x="160" y="75"/>
                  </a:lnTo>
                  <a:lnTo>
                    <a:pt x="170" y="47"/>
                  </a:lnTo>
                  <a:lnTo>
                    <a:pt x="166" y="21"/>
                  </a:lnTo>
                  <a:lnTo>
                    <a:pt x="220" y="0"/>
                  </a:lnTo>
                  <a:lnTo>
                    <a:pt x="268" y="41"/>
                  </a:lnTo>
                  <a:lnTo>
                    <a:pt x="256" y="58"/>
                  </a:lnTo>
                  <a:lnTo>
                    <a:pt x="209" y="58"/>
                  </a:lnTo>
                  <a:lnTo>
                    <a:pt x="209" y="94"/>
                  </a:lnTo>
                  <a:lnTo>
                    <a:pt x="230" y="118"/>
                  </a:lnTo>
                  <a:lnTo>
                    <a:pt x="218" y="129"/>
                  </a:lnTo>
                  <a:lnTo>
                    <a:pt x="221" y="149"/>
                  </a:lnTo>
                  <a:lnTo>
                    <a:pt x="174" y="221"/>
                  </a:lnTo>
                  <a:lnTo>
                    <a:pt x="152" y="220"/>
                  </a:lnTo>
                  <a:lnTo>
                    <a:pt x="138" y="239"/>
                  </a:lnTo>
                  <a:lnTo>
                    <a:pt x="164" y="306"/>
                  </a:lnTo>
                  <a:lnTo>
                    <a:pt x="127" y="306"/>
                  </a:lnTo>
                  <a:lnTo>
                    <a:pt x="114" y="319"/>
                  </a:lnTo>
                  <a:lnTo>
                    <a:pt x="87" y="280"/>
                  </a:lnTo>
                  <a:lnTo>
                    <a:pt x="12" y="287"/>
                  </a:lnTo>
                  <a:lnTo>
                    <a:pt x="38" y="241"/>
                  </a:lnTo>
                  <a:lnTo>
                    <a:pt x="0" y="177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" name="Freeform 383"/>
            <p:cNvSpPr>
              <a:spLocks/>
            </p:cNvSpPr>
            <p:nvPr/>
          </p:nvSpPr>
          <p:spPr bwMode="auto">
            <a:xfrm>
              <a:off x="1251" y="2776"/>
              <a:ext cx="96" cy="52"/>
            </a:xfrm>
            <a:custGeom>
              <a:avLst/>
              <a:gdLst>
                <a:gd name="T0" fmla="*/ 0 w 92"/>
                <a:gd name="T1" fmla="*/ 18 h 57"/>
                <a:gd name="T2" fmla="*/ 6 w 92"/>
                <a:gd name="T3" fmla="*/ 0 h 57"/>
                <a:gd name="T4" fmla="*/ 22 w 92"/>
                <a:gd name="T5" fmla="*/ 10 h 57"/>
                <a:gd name="T6" fmla="*/ 50 w 92"/>
                <a:gd name="T7" fmla="*/ 1 h 57"/>
                <a:gd name="T8" fmla="*/ 74 w 92"/>
                <a:gd name="T9" fmla="*/ 13 h 57"/>
                <a:gd name="T10" fmla="*/ 68 w 92"/>
                <a:gd name="T11" fmla="*/ 32 h 57"/>
                <a:gd name="T12" fmla="*/ 65 w 92"/>
                <a:gd name="T13" fmla="*/ 16 h 57"/>
                <a:gd name="T14" fmla="*/ 50 w 92"/>
                <a:gd name="T15" fmla="*/ 10 h 57"/>
                <a:gd name="T16" fmla="*/ 35 w 92"/>
                <a:gd name="T17" fmla="*/ 19 h 57"/>
                <a:gd name="T18" fmla="*/ 38 w 92"/>
                <a:gd name="T19" fmla="*/ 29 h 57"/>
                <a:gd name="T20" fmla="*/ 32 w 92"/>
                <a:gd name="T21" fmla="*/ 33 h 57"/>
                <a:gd name="T22" fmla="*/ 0 w 92"/>
                <a:gd name="T23" fmla="*/ 18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2"/>
                <a:gd name="T37" fmla="*/ 0 h 57"/>
                <a:gd name="T38" fmla="*/ 92 w 92"/>
                <a:gd name="T39" fmla="*/ 57 h 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2" h="57">
                  <a:moveTo>
                    <a:pt x="0" y="30"/>
                  </a:moveTo>
                  <a:lnTo>
                    <a:pt x="8" y="0"/>
                  </a:lnTo>
                  <a:lnTo>
                    <a:pt x="27" y="17"/>
                  </a:lnTo>
                  <a:lnTo>
                    <a:pt x="61" y="1"/>
                  </a:lnTo>
                  <a:lnTo>
                    <a:pt x="91" y="22"/>
                  </a:lnTo>
                  <a:lnTo>
                    <a:pt x="83" y="54"/>
                  </a:lnTo>
                  <a:lnTo>
                    <a:pt x="80" y="27"/>
                  </a:lnTo>
                  <a:lnTo>
                    <a:pt x="61" y="17"/>
                  </a:lnTo>
                  <a:lnTo>
                    <a:pt x="43" y="33"/>
                  </a:lnTo>
                  <a:lnTo>
                    <a:pt x="47" y="48"/>
                  </a:lnTo>
                  <a:lnTo>
                    <a:pt x="39" y="56"/>
                  </a:lnTo>
                  <a:lnTo>
                    <a:pt x="0" y="3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" name="Freeform 384"/>
            <p:cNvSpPr>
              <a:spLocks/>
            </p:cNvSpPr>
            <p:nvPr/>
          </p:nvSpPr>
          <p:spPr bwMode="auto">
            <a:xfrm>
              <a:off x="5055" y="3015"/>
              <a:ext cx="168" cy="151"/>
            </a:xfrm>
            <a:custGeom>
              <a:avLst/>
              <a:gdLst>
                <a:gd name="T0" fmla="*/ 0 w 160"/>
                <a:gd name="T1" fmla="*/ 0 h 170"/>
                <a:gd name="T2" fmla="*/ 3 w 160"/>
                <a:gd name="T3" fmla="*/ 82 h 170"/>
                <a:gd name="T4" fmla="*/ 24 w 160"/>
                <a:gd name="T5" fmla="*/ 83 h 170"/>
                <a:gd name="T6" fmla="*/ 45 w 160"/>
                <a:gd name="T7" fmla="*/ 61 h 170"/>
                <a:gd name="T8" fmla="*/ 68 w 160"/>
                <a:gd name="T9" fmla="*/ 71 h 170"/>
                <a:gd name="T10" fmla="*/ 90 w 160"/>
                <a:gd name="T11" fmla="*/ 93 h 170"/>
                <a:gd name="T12" fmla="*/ 132 w 160"/>
                <a:gd name="T13" fmla="*/ 97 h 170"/>
                <a:gd name="T14" fmla="*/ 85 w 160"/>
                <a:gd name="T15" fmla="*/ 61 h 170"/>
                <a:gd name="T16" fmla="*/ 89 w 160"/>
                <a:gd name="T17" fmla="*/ 43 h 170"/>
                <a:gd name="T18" fmla="*/ 65 w 160"/>
                <a:gd name="T19" fmla="*/ 37 h 170"/>
                <a:gd name="T20" fmla="*/ 45 w 160"/>
                <a:gd name="T21" fmla="*/ 14 h 170"/>
                <a:gd name="T22" fmla="*/ 0 w 160"/>
                <a:gd name="T23" fmla="*/ 0 h 17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0"/>
                <a:gd name="T37" fmla="*/ 0 h 170"/>
                <a:gd name="T38" fmla="*/ 160 w 160"/>
                <a:gd name="T39" fmla="*/ 170 h 17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0" h="170">
                  <a:moveTo>
                    <a:pt x="0" y="0"/>
                  </a:moveTo>
                  <a:lnTo>
                    <a:pt x="3" y="142"/>
                  </a:lnTo>
                  <a:lnTo>
                    <a:pt x="28" y="145"/>
                  </a:lnTo>
                  <a:lnTo>
                    <a:pt x="54" y="105"/>
                  </a:lnTo>
                  <a:lnTo>
                    <a:pt x="82" y="124"/>
                  </a:lnTo>
                  <a:lnTo>
                    <a:pt x="109" y="161"/>
                  </a:lnTo>
                  <a:lnTo>
                    <a:pt x="159" y="169"/>
                  </a:lnTo>
                  <a:lnTo>
                    <a:pt x="102" y="105"/>
                  </a:lnTo>
                  <a:lnTo>
                    <a:pt x="106" y="75"/>
                  </a:lnTo>
                  <a:lnTo>
                    <a:pt x="78" y="64"/>
                  </a:lnTo>
                  <a:lnTo>
                    <a:pt x="54" y="25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Freeform 385"/>
            <p:cNvSpPr>
              <a:spLocks/>
            </p:cNvSpPr>
            <p:nvPr/>
          </p:nvSpPr>
          <p:spPr bwMode="auto">
            <a:xfrm>
              <a:off x="5179" y="3045"/>
              <a:ext cx="71" cy="42"/>
            </a:xfrm>
            <a:custGeom>
              <a:avLst/>
              <a:gdLst>
                <a:gd name="T0" fmla="*/ 0 w 67"/>
                <a:gd name="T1" fmla="*/ 18 h 46"/>
                <a:gd name="T2" fmla="*/ 33 w 67"/>
                <a:gd name="T3" fmla="*/ 27 h 46"/>
                <a:gd name="T4" fmla="*/ 55 w 67"/>
                <a:gd name="T5" fmla="*/ 8 h 46"/>
                <a:gd name="T6" fmla="*/ 46 w 67"/>
                <a:gd name="T7" fmla="*/ 0 h 46"/>
                <a:gd name="T8" fmla="*/ 39 w 67"/>
                <a:gd name="T9" fmla="*/ 11 h 46"/>
                <a:gd name="T10" fmla="*/ 0 w 67"/>
                <a:gd name="T11" fmla="*/ 18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"/>
                <a:gd name="T19" fmla="*/ 0 h 46"/>
                <a:gd name="T20" fmla="*/ 67 w 67"/>
                <a:gd name="T21" fmla="*/ 46 h 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" h="46">
                  <a:moveTo>
                    <a:pt x="0" y="29"/>
                  </a:moveTo>
                  <a:lnTo>
                    <a:pt x="39" y="45"/>
                  </a:lnTo>
                  <a:lnTo>
                    <a:pt x="66" y="13"/>
                  </a:lnTo>
                  <a:lnTo>
                    <a:pt x="55" y="0"/>
                  </a:lnTo>
                  <a:lnTo>
                    <a:pt x="47" y="18"/>
                  </a:lnTo>
                  <a:lnTo>
                    <a:pt x="0" y="29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" name="Freeform 386"/>
            <p:cNvSpPr>
              <a:spLocks/>
            </p:cNvSpPr>
            <p:nvPr/>
          </p:nvSpPr>
          <p:spPr bwMode="auto">
            <a:xfrm>
              <a:off x="5222" y="3016"/>
              <a:ext cx="37" cy="39"/>
            </a:xfrm>
            <a:custGeom>
              <a:avLst/>
              <a:gdLst>
                <a:gd name="T0" fmla="*/ 0 w 36"/>
                <a:gd name="T1" fmla="*/ 0 h 43"/>
                <a:gd name="T2" fmla="*/ 22 w 36"/>
                <a:gd name="T3" fmla="*/ 12 h 43"/>
                <a:gd name="T4" fmla="*/ 29 w 36"/>
                <a:gd name="T5" fmla="*/ 25 h 43"/>
                <a:gd name="T6" fmla="*/ 28 w 36"/>
                <a:gd name="T7" fmla="*/ 15 h 43"/>
                <a:gd name="T8" fmla="*/ 0 w 36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43"/>
                <a:gd name="T17" fmla="*/ 36 w 36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43">
                  <a:moveTo>
                    <a:pt x="0" y="0"/>
                  </a:moveTo>
                  <a:lnTo>
                    <a:pt x="26" y="20"/>
                  </a:lnTo>
                  <a:lnTo>
                    <a:pt x="35" y="42"/>
                  </a:lnTo>
                  <a:lnTo>
                    <a:pt x="34" y="26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Freeform 387"/>
            <p:cNvSpPr>
              <a:spLocks/>
            </p:cNvSpPr>
            <p:nvPr/>
          </p:nvSpPr>
          <p:spPr bwMode="auto">
            <a:xfrm>
              <a:off x="1597" y="3341"/>
              <a:ext cx="144" cy="167"/>
            </a:xfrm>
            <a:custGeom>
              <a:avLst/>
              <a:gdLst>
                <a:gd name="T0" fmla="*/ 0 w 132"/>
                <a:gd name="T1" fmla="*/ 39 h 187"/>
                <a:gd name="T2" fmla="*/ 8 w 132"/>
                <a:gd name="T3" fmla="*/ 6 h 187"/>
                <a:gd name="T4" fmla="*/ 46 w 132"/>
                <a:gd name="T5" fmla="*/ 0 h 187"/>
                <a:gd name="T6" fmla="*/ 60 w 132"/>
                <a:gd name="T7" fmla="*/ 11 h 187"/>
                <a:gd name="T8" fmla="*/ 63 w 132"/>
                <a:gd name="T9" fmla="*/ 37 h 187"/>
                <a:gd name="T10" fmla="*/ 91 w 132"/>
                <a:gd name="T11" fmla="*/ 41 h 187"/>
                <a:gd name="T12" fmla="*/ 95 w 132"/>
                <a:gd name="T13" fmla="*/ 58 h 187"/>
                <a:gd name="T14" fmla="*/ 108 w 132"/>
                <a:gd name="T15" fmla="*/ 62 h 187"/>
                <a:gd name="T16" fmla="*/ 105 w 132"/>
                <a:gd name="T17" fmla="*/ 84 h 187"/>
                <a:gd name="T18" fmla="*/ 93 w 132"/>
                <a:gd name="T19" fmla="*/ 107 h 187"/>
                <a:gd name="T20" fmla="*/ 56 w 132"/>
                <a:gd name="T21" fmla="*/ 106 h 187"/>
                <a:gd name="T22" fmla="*/ 65 w 132"/>
                <a:gd name="T23" fmla="*/ 80 h 187"/>
                <a:gd name="T24" fmla="*/ 0 w 132"/>
                <a:gd name="T25" fmla="*/ 39 h 1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2"/>
                <a:gd name="T40" fmla="*/ 0 h 187"/>
                <a:gd name="T41" fmla="*/ 132 w 132"/>
                <a:gd name="T42" fmla="*/ 187 h 1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2" h="187">
                  <a:moveTo>
                    <a:pt x="0" y="69"/>
                  </a:moveTo>
                  <a:lnTo>
                    <a:pt x="10" y="10"/>
                  </a:lnTo>
                  <a:lnTo>
                    <a:pt x="56" y="0"/>
                  </a:lnTo>
                  <a:lnTo>
                    <a:pt x="73" y="20"/>
                  </a:lnTo>
                  <a:lnTo>
                    <a:pt x="76" y="64"/>
                  </a:lnTo>
                  <a:lnTo>
                    <a:pt x="110" y="71"/>
                  </a:lnTo>
                  <a:lnTo>
                    <a:pt x="115" y="101"/>
                  </a:lnTo>
                  <a:lnTo>
                    <a:pt x="131" y="108"/>
                  </a:lnTo>
                  <a:lnTo>
                    <a:pt x="127" y="146"/>
                  </a:lnTo>
                  <a:lnTo>
                    <a:pt x="112" y="186"/>
                  </a:lnTo>
                  <a:lnTo>
                    <a:pt x="68" y="183"/>
                  </a:lnTo>
                  <a:lnTo>
                    <a:pt x="78" y="139"/>
                  </a:lnTo>
                  <a:lnTo>
                    <a:pt x="0" y="69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" name="Freeform 388"/>
            <p:cNvSpPr>
              <a:spLocks/>
            </p:cNvSpPr>
            <p:nvPr/>
          </p:nvSpPr>
          <p:spPr bwMode="auto">
            <a:xfrm>
              <a:off x="1280" y="2967"/>
              <a:ext cx="213" cy="353"/>
            </a:xfrm>
            <a:custGeom>
              <a:avLst/>
              <a:gdLst>
                <a:gd name="T0" fmla="*/ 0 w 201"/>
                <a:gd name="T1" fmla="*/ 53 h 397"/>
                <a:gd name="T2" fmla="*/ 4 w 201"/>
                <a:gd name="T3" fmla="*/ 72 h 397"/>
                <a:gd name="T4" fmla="*/ 33 w 201"/>
                <a:gd name="T5" fmla="*/ 104 h 397"/>
                <a:gd name="T6" fmla="*/ 66 w 201"/>
                <a:gd name="T7" fmla="*/ 180 h 397"/>
                <a:gd name="T8" fmla="*/ 142 w 201"/>
                <a:gd name="T9" fmla="*/ 229 h 397"/>
                <a:gd name="T10" fmla="*/ 155 w 201"/>
                <a:gd name="T11" fmla="*/ 221 h 397"/>
                <a:gd name="T12" fmla="*/ 162 w 201"/>
                <a:gd name="T13" fmla="*/ 205 h 397"/>
                <a:gd name="T14" fmla="*/ 150 w 201"/>
                <a:gd name="T15" fmla="*/ 199 h 397"/>
                <a:gd name="T16" fmla="*/ 158 w 201"/>
                <a:gd name="T17" fmla="*/ 195 h 397"/>
                <a:gd name="T18" fmla="*/ 166 w 201"/>
                <a:gd name="T19" fmla="*/ 155 h 397"/>
                <a:gd name="T20" fmla="*/ 154 w 201"/>
                <a:gd name="T21" fmla="*/ 137 h 397"/>
                <a:gd name="T22" fmla="*/ 143 w 201"/>
                <a:gd name="T23" fmla="*/ 137 h 397"/>
                <a:gd name="T24" fmla="*/ 143 w 201"/>
                <a:gd name="T25" fmla="*/ 116 h 397"/>
                <a:gd name="T26" fmla="*/ 128 w 201"/>
                <a:gd name="T27" fmla="*/ 125 h 397"/>
                <a:gd name="T28" fmla="*/ 110 w 201"/>
                <a:gd name="T29" fmla="*/ 117 h 397"/>
                <a:gd name="T30" fmla="*/ 99 w 201"/>
                <a:gd name="T31" fmla="*/ 93 h 397"/>
                <a:gd name="T32" fmla="*/ 117 w 201"/>
                <a:gd name="T33" fmla="*/ 65 h 397"/>
                <a:gd name="T34" fmla="*/ 150 w 201"/>
                <a:gd name="T35" fmla="*/ 52 h 397"/>
                <a:gd name="T36" fmla="*/ 142 w 201"/>
                <a:gd name="T37" fmla="*/ 46 h 397"/>
                <a:gd name="T38" fmla="*/ 147 w 201"/>
                <a:gd name="T39" fmla="*/ 31 h 397"/>
                <a:gd name="T40" fmla="*/ 109 w 201"/>
                <a:gd name="T41" fmla="*/ 28 h 397"/>
                <a:gd name="T42" fmla="*/ 80 w 201"/>
                <a:gd name="T43" fmla="*/ 0 h 397"/>
                <a:gd name="T44" fmla="*/ 74 w 201"/>
                <a:gd name="T45" fmla="*/ 21 h 397"/>
                <a:gd name="T46" fmla="*/ 45 w 201"/>
                <a:gd name="T47" fmla="*/ 38 h 397"/>
                <a:gd name="T48" fmla="*/ 28 w 201"/>
                <a:gd name="T49" fmla="*/ 59 h 397"/>
                <a:gd name="T50" fmla="*/ 11 w 201"/>
                <a:gd name="T51" fmla="*/ 56 h 397"/>
                <a:gd name="T52" fmla="*/ 14 w 201"/>
                <a:gd name="T53" fmla="*/ 43 h 397"/>
                <a:gd name="T54" fmla="*/ 0 w 201"/>
                <a:gd name="T55" fmla="*/ 53 h 39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01"/>
                <a:gd name="T85" fmla="*/ 0 h 397"/>
                <a:gd name="T86" fmla="*/ 201 w 201"/>
                <a:gd name="T87" fmla="*/ 397 h 39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01" h="397">
                  <a:moveTo>
                    <a:pt x="0" y="92"/>
                  </a:moveTo>
                  <a:lnTo>
                    <a:pt x="4" y="125"/>
                  </a:lnTo>
                  <a:lnTo>
                    <a:pt x="39" y="180"/>
                  </a:lnTo>
                  <a:lnTo>
                    <a:pt x="80" y="310"/>
                  </a:lnTo>
                  <a:lnTo>
                    <a:pt x="171" y="396"/>
                  </a:lnTo>
                  <a:lnTo>
                    <a:pt x="187" y="381"/>
                  </a:lnTo>
                  <a:lnTo>
                    <a:pt x="196" y="354"/>
                  </a:lnTo>
                  <a:lnTo>
                    <a:pt x="181" y="343"/>
                  </a:lnTo>
                  <a:lnTo>
                    <a:pt x="190" y="336"/>
                  </a:lnTo>
                  <a:lnTo>
                    <a:pt x="200" y="268"/>
                  </a:lnTo>
                  <a:lnTo>
                    <a:pt x="186" y="237"/>
                  </a:lnTo>
                  <a:lnTo>
                    <a:pt x="172" y="237"/>
                  </a:lnTo>
                  <a:lnTo>
                    <a:pt x="172" y="201"/>
                  </a:lnTo>
                  <a:lnTo>
                    <a:pt x="155" y="215"/>
                  </a:lnTo>
                  <a:lnTo>
                    <a:pt x="133" y="202"/>
                  </a:lnTo>
                  <a:lnTo>
                    <a:pt x="120" y="161"/>
                  </a:lnTo>
                  <a:lnTo>
                    <a:pt x="142" y="112"/>
                  </a:lnTo>
                  <a:lnTo>
                    <a:pt x="181" y="89"/>
                  </a:lnTo>
                  <a:lnTo>
                    <a:pt x="171" y="79"/>
                  </a:lnTo>
                  <a:lnTo>
                    <a:pt x="177" y="54"/>
                  </a:lnTo>
                  <a:lnTo>
                    <a:pt x="132" y="49"/>
                  </a:lnTo>
                  <a:lnTo>
                    <a:pt x="97" y="0"/>
                  </a:lnTo>
                  <a:lnTo>
                    <a:pt x="89" y="36"/>
                  </a:lnTo>
                  <a:lnTo>
                    <a:pt x="54" y="66"/>
                  </a:lnTo>
                  <a:lnTo>
                    <a:pt x="34" y="103"/>
                  </a:lnTo>
                  <a:lnTo>
                    <a:pt x="13" y="97"/>
                  </a:lnTo>
                  <a:lnTo>
                    <a:pt x="16" y="75"/>
                  </a:lnTo>
                  <a:lnTo>
                    <a:pt x="0" y="92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" name="Freeform 389"/>
            <p:cNvSpPr>
              <a:spLocks/>
            </p:cNvSpPr>
            <p:nvPr/>
          </p:nvSpPr>
          <p:spPr bwMode="auto">
            <a:xfrm>
              <a:off x="4650" y="2743"/>
              <a:ext cx="39" cy="58"/>
            </a:xfrm>
            <a:custGeom>
              <a:avLst/>
              <a:gdLst>
                <a:gd name="T0" fmla="*/ 0 w 38"/>
                <a:gd name="T1" fmla="*/ 37 h 64"/>
                <a:gd name="T2" fmla="*/ 21 w 38"/>
                <a:gd name="T3" fmla="*/ 20 h 64"/>
                <a:gd name="T4" fmla="*/ 30 w 38"/>
                <a:gd name="T5" fmla="*/ 0 h 64"/>
                <a:gd name="T6" fmla="*/ 0 w 38"/>
                <a:gd name="T7" fmla="*/ 37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64"/>
                <a:gd name="T14" fmla="*/ 38 w 38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64">
                  <a:moveTo>
                    <a:pt x="0" y="63"/>
                  </a:moveTo>
                  <a:lnTo>
                    <a:pt x="26" y="34"/>
                  </a:lnTo>
                  <a:lnTo>
                    <a:pt x="37" y="0"/>
                  </a:lnTo>
                  <a:lnTo>
                    <a:pt x="0" y="63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" name="Freeform 390"/>
            <p:cNvSpPr>
              <a:spLocks/>
            </p:cNvSpPr>
            <p:nvPr/>
          </p:nvSpPr>
          <p:spPr bwMode="auto">
            <a:xfrm>
              <a:off x="4696" y="2599"/>
              <a:ext cx="68" cy="124"/>
            </a:xfrm>
            <a:custGeom>
              <a:avLst/>
              <a:gdLst>
                <a:gd name="T0" fmla="*/ 0 w 65"/>
                <a:gd name="T1" fmla="*/ 30 h 136"/>
                <a:gd name="T2" fmla="*/ 10 w 65"/>
                <a:gd name="T3" fmla="*/ 0 h 136"/>
                <a:gd name="T4" fmla="*/ 28 w 65"/>
                <a:gd name="T5" fmla="*/ 2 h 136"/>
                <a:gd name="T6" fmla="*/ 33 w 65"/>
                <a:gd name="T7" fmla="*/ 21 h 136"/>
                <a:gd name="T8" fmla="*/ 19 w 65"/>
                <a:gd name="T9" fmla="*/ 42 h 136"/>
                <a:gd name="T10" fmla="*/ 22 w 65"/>
                <a:gd name="T11" fmla="*/ 54 h 136"/>
                <a:gd name="T12" fmla="*/ 49 w 65"/>
                <a:gd name="T13" fmla="*/ 61 h 136"/>
                <a:gd name="T14" fmla="*/ 51 w 65"/>
                <a:gd name="T15" fmla="*/ 77 h 136"/>
                <a:gd name="T16" fmla="*/ 35 w 65"/>
                <a:gd name="T17" fmla="*/ 61 h 136"/>
                <a:gd name="T18" fmla="*/ 35 w 65"/>
                <a:gd name="T19" fmla="*/ 69 h 136"/>
                <a:gd name="T20" fmla="*/ 10 w 65"/>
                <a:gd name="T21" fmla="*/ 61 h 136"/>
                <a:gd name="T22" fmla="*/ 0 w 65"/>
                <a:gd name="T23" fmla="*/ 30 h 1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"/>
                <a:gd name="T37" fmla="*/ 0 h 136"/>
                <a:gd name="T38" fmla="*/ 65 w 65"/>
                <a:gd name="T39" fmla="*/ 136 h 1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" h="136">
                  <a:moveTo>
                    <a:pt x="0" y="53"/>
                  </a:moveTo>
                  <a:lnTo>
                    <a:pt x="12" y="0"/>
                  </a:lnTo>
                  <a:lnTo>
                    <a:pt x="35" y="2"/>
                  </a:lnTo>
                  <a:lnTo>
                    <a:pt x="41" y="37"/>
                  </a:lnTo>
                  <a:lnTo>
                    <a:pt x="24" y="73"/>
                  </a:lnTo>
                  <a:lnTo>
                    <a:pt x="28" y="94"/>
                  </a:lnTo>
                  <a:lnTo>
                    <a:pt x="62" y="107"/>
                  </a:lnTo>
                  <a:lnTo>
                    <a:pt x="64" y="135"/>
                  </a:lnTo>
                  <a:lnTo>
                    <a:pt x="44" y="107"/>
                  </a:lnTo>
                  <a:lnTo>
                    <a:pt x="44" y="120"/>
                  </a:lnTo>
                  <a:lnTo>
                    <a:pt x="12" y="107"/>
                  </a:lnTo>
                  <a:lnTo>
                    <a:pt x="0" y="53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" name="Freeform 391"/>
            <p:cNvSpPr>
              <a:spLocks/>
            </p:cNvSpPr>
            <p:nvPr/>
          </p:nvSpPr>
          <p:spPr bwMode="auto">
            <a:xfrm>
              <a:off x="4702" y="2700"/>
              <a:ext cx="21" cy="22"/>
            </a:xfrm>
            <a:custGeom>
              <a:avLst/>
              <a:gdLst>
                <a:gd name="T0" fmla="*/ 0 w 20"/>
                <a:gd name="T1" fmla="*/ 0 h 27"/>
                <a:gd name="T2" fmla="*/ 7 w 20"/>
                <a:gd name="T3" fmla="*/ 0 h 27"/>
                <a:gd name="T4" fmla="*/ 15 w 20"/>
                <a:gd name="T5" fmla="*/ 3 h 27"/>
                <a:gd name="T6" fmla="*/ 11 w 20"/>
                <a:gd name="T7" fmla="*/ 16 h 27"/>
                <a:gd name="T8" fmla="*/ 0 w 20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7"/>
                <a:gd name="T17" fmla="*/ 20 w 20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7">
                  <a:moveTo>
                    <a:pt x="0" y="0"/>
                  </a:moveTo>
                  <a:lnTo>
                    <a:pt x="9" y="0"/>
                  </a:lnTo>
                  <a:lnTo>
                    <a:pt x="19" y="5"/>
                  </a:lnTo>
                  <a:lnTo>
                    <a:pt x="13" y="26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" name="Freeform 392"/>
            <p:cNvSpPr>
              <a:spLocks/>
            </p:cNvSpPr>
            <p:nvPr/>
          </p:nvSpPr>
          <p:spPr bwMode="auto">
            <a:xfrm>
              <a:off x="4729" y="2732"/>
              <a:ext cx="20" cy="31"/>
            </a:xfrm>
            <a:custGeom>
              <a:avLst/>
              <a:gdLst>
                <a:gd name="T0" fmla="*/ 0 w 19"/>
                <a:gd name="T1" fmla="*/ 0 h 35"/>
                <a:gd name="T2" fmla="*/ 2 w 19"/>
                <a:gd name="T3" fmla="*/ 20 h 35"/>
                <a:gd name="T4" fmla="*/ 14 w 19"/>
                <a:gd name="T5" fmla="*/ 12 h 35"/>
                <a:gd name="T6" fmla="*/ 0 w 19"/>
                <a:gd name="T7" fmla="*/ 0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5"/>
                <a:gd name="T14" fmla="*/ 19 w 19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5">
                  <a:moveTo>
                    <a:pt x="0" y="0"/>
                  </a:moveTo>
                  <a:lnTo>
                    <a:pt x="2" y="34"/>
                  </a:lnTo>
                  <a:lnTo>
                    <a:pt x="18" y="21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" name="Freeform 393"/>
            <p:cNvSpPr>
              <a:spLocks/>
            </p:cNvSpPr>
            <p:nvPr/>
          </p:nvSpPr>
          <p:spPr bwMode="auto">
            <a:xfrm>
              <a:off x="4731" y="2774"/>
              <a:ext cx="75" cy="84"/>
            </a:xfrm>
            <a:custGeom>
              <a:avLst/>
              <a:gdLst>
                <a:gd name="T0" fmla="*/ 0 w 70"/>
                <a:gd name="T1" fmla="*/ 38 h 93"/>
                <a:gd name="T2" fmla="*/ 13 w 70"/>
                <a:gd name="T3" fmla="*/ 18 h 93"/>
                <a:gd name="T4" fmla="*/ 27 w 70"/>
                <a:gd name="T5" fmla="*/ 21 h 93"/>
                <a:gd name="T6" fmla="*/ 48 w 70"/>
                <a:gd name="T7" fmla="*/ 0 h 93"/>
                <a:gd name="T8" fmla="*/ 58 w 70"/>
                <a:gd name="T9" fmla="*/ 12 h 93"/>
                <a:gd name="T10" fmla="*/ 57 w 70"/>
                <a:gd name="T11" fmla="*/ 45 h 93"/>
                <a:gd name="T12" fmla="*/ 51 w 70"/>
                <a:gd name="T13" fmla="*/ 32 h 93"/>
                <a:gd name="T14" fmla="*/ 45 w 70"/>
                <a:gd name="T15" fmla="*/ 55 h 93"/>
                <a:gd name="T16" fmla="*/ 32 w 70"/>
                <a:gd name="T17" fmla="*/ 47 h 93"/>
                <a:gd name="T18" fmla="*/ 22 w 70"/>
                <a:gd name="T19" fmla="*/ 24 h 93"/>
                <a:gd name="T20" fmla="*/ 0 w 70"/>
                <a:gd name="T21" fmla="*/ 38 h 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93"/>
                <a:gd name="T35" fmla="*/ 70 w 70"/>
                <a:gd name="T36" fmla="*/ 93 h 9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93">
                  <a:moveTo>
                    <a:pt x="0" y="63"/>
                  </a:moveTo>
                  <a:lnTo>
                    <a:pt x="15" y="30"/>
                  </a:lnTo>
                  <a:lnTo>
                    <a:pt x="33" y="35"/>
                  </a:lnTo>
                  <a:lnTo>
                    <a:pt x="57" y="0"/>
                  </a:lnTo>
                  <a:lnTo>
                    <a:pt x="69" y="21"/>
                  </a:lnTo>
                  <a:lnTo>
                    <a:pt x="68" y="75"/>
                  </a:lnTo>
                  <a:lnTo>
                    <a:pt x="61" y="53"/>
                  </a:lnTo>
                  <a:lnTo>
                    <a:pt x="54" y="92"/>
                  </a:lnTo>
                  <a:lnTo>
                    <a:pt x="38" y="79"/>
                  </a:lnTo>
                  <a:lnTo>
                    <a:pt x="26" y="40"/>
                  </a:lnTo>
                  <a:lnTo>
                    <a:pt x="0" y="63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" name="Freeform 394"/>
            <p:cNvSpPr>
              <a:spLocks/>
            </p:cNvSpPr>
            <p:nvPr/>
          </p:nvSpPr>
          <p:spPr bwMode="auto">
            <a:xfrm>
              <a:off x="4739" y="2754"/>
              <a:ext cx="19" cy="34"/>
            </a:xfrm>
            <a:custGeom>
              <a:avLst/>
              <a:gdLst>
                <a:gd name="T0" fmla="*/ 0 w 17"/>
                <a:gd name="T1" fmla="*/ 14 h 38"/>
                <a:gd name="T2" fmla="*/ 4 w 17"/>
                <a:gd name="T3" fmla="*/ 9 h 38"/>
                <a:gd name="T4" fmla="*/ 14 w 17"/>
                <a:gd name="T5" fmla="*/ 0 h 38"/>
                <a:gd name="T6" fmla="*/ 8 w 17"/>
                <a:gd name="T7" fmla="*/ 21 h 38"/>
                <a:gd name="T8" fmla="*/ 0 w 17"/>
                <a:gd name="T9" fmla="*/ 14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8"/>
                <a:gd name="T17" fmla="*/ 17 w 17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8">
                  <a:moveTo>
                    <a:pt x="0" y="24"/>
                  </a:moveTo>
                  <a:lnTo>
                    <a:pt x="4" y="16"/>
                  </a:lnTo>
                  <a:lnTo>
                    <a:pt x="16" y="0"/>
                  </a:lnTo>
                  <a:lnTo>
                    <a:pt x="10" y="37"/>
                  </a:lnTo>
                  <a:lnTo>
                    <a:pt x="0" y="24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1" name="Freeform 395"/>
            <p:cNvSpPr>
              <a:spLocks/>
            </p:cNvSpPr>
            <p:nvPr/>
          </p:nvSpPr>
          <p:spPr bwMode="auto">
            <a:xfrm>
              <a:off x="2897" y="1783"/>
              <a:ext cx="167" cy="147"/>
            </a:xfrm>
            <a:custGeom>
              <a:avLst/>
              <a:gdLst>
                <a:gd name="T0" fmla="*/ 0 w 162"/>
                <a:gd name="T1" fmla="*/ 18 h 165"/>
                <a:gd name="T2" fmla="*/ 9 w 162"/>
                <a:gd name="T3" fmla="*/ 67 h 165"/>
                <a:gd name="T4" fmla="*/ 77 w 162"/>
                <a:gd name="T5" fmla="*/ 92 h 165"/>
                <a:gd name="T6" fmla="*/ 111 w 162"/>
                <a:gd name="T7" fmla="*/ 95 h 165"/>
                <a:gd name="T8" fmla="*/ 132 w 162"/>
                <a:gd name="T9" fmla="*/ 71 h 165"/>
                <a:gd name="T10" fmla="*/ 123 w 162"/>
                <a:gd name="T11" fmla="*/ 42 h 165"/>
                <a:gd name="T12" fmla="*/ 130 w 162"/>
                <a:gd name="T13" fmla="*/ 35 h 165"/>
                <a:gd name="T14" fmla="*/ 124 w 162"/>
                <a:gd name="T15" fmla="*/ 12 h 165"/>
                <a:gd name="T16" fmla="*/ 74 w 162"/>
                <a:gd name="T17" fmla="*/ 5 h 165"/>
                <a:gd name="T18" fmla="*/ 41 w 162"/>
                <a:gd name="T19" fmla="*/ 0 h 165"/>
                <a:gd name="T20" fmla="*/ 0 w 162"/>
                <a:gd name="T21" fmla="*/ 18 h 16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2"/>
                <a:gd name="T34" fmla="*/ 0 h 165"/>
                <a:gd name="T35" fmla="*/ 162 w 162"/>
                <a:gd name="T36" fmla="*/ 165 h 16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2" h="165">
                  <a:moveTo>
                    <a:pt x="0" y="30"/>
                  </a:moveTo>
                  <a:lnTo>
                    <a:pt x="11" y="115"/>
                  </a:lnTo>
                  <a:lnTo>
                    <a:pt x="94" y="159"/>
                  </a:lnTo>
                  <a:lnTo>
                    <a:pt x="134" y="164"/>
                  </a:lnTo>
                  <a:lnTo>
                    <a:pt x="161" y="122"/>
                  </a:lnTo>
                  <a:lnTo>
                    <a:pt x="149" y="72"/>
                  </a:lnTo>
                  <a:lnTo>
                    <a:pt x="158" y="60"/>
                  </a:lnTo>
                  <a:lnTo>
                    <a:pt x="151" y="21"/>
                  </a:lnTo>
                  <a:lnTo>
                    <a:pt x="90" y="9"/>
                  </a:lnTo>
                  <a:lnTo>
                    <a:pt x="50" y="0"/>
                  </a:lnTo>
                  <a:lnTo>
                    <a:pt x="0" y="3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" name="Freeform 396"/>
            <p:cNvSpPr>
              <a:spLocks/>
            </p:cNvSpPr>
            <p:nvPr/>
          </p:nvSpPr>
          <p:spPr bwMode="auto">
            <a:xfrm>
              <a:off x="2504" y="2104"/>
              <a:ext cx="54" cy="108"/>
            </a:xfrm>
            <a:custGeom>
              <a:avLst/>
              <a:gdLst>
                <a:gd name="T0" fmla="*/ 0 w 51"/>
                <a:gd name="T1" fmla="*/ 45 h 121"/>
                <a:gd name="T2" fmla="*/ 7 w 51"/>
                <a:gd name="T3" fmla="*/ 0 h 121"/>
                <a:gd name="T4" fmla="*/ 41 w 51"/>
                <a:gd name="T5" fmla="*/ 3 h 121"/>
                <a:gd name="T6" fmla="*/ 27 w 51"/>
                <a:gd name="T7" fmla="*/ 31 h 121"/>
                <a:gd name="T8" fmla="*/ 27 w 51"/>
                <a:gd name="T9" fmla="*/ 68 h 121"/>
                <a:gd name="T10" fmla="*/ 5 w 51"/>
                <a:gd name="T11" fmla="*/ 69 h 121"/>
                <a:gd name="T12" fmla="*/ 9 w 51"/>
                <a:gd name="T13" fmla="*/ 48 h 121"/>
                <a:gd name="T14" fmla="*/ 0 w 51"/>
                <a:gd name="T15" fmla="*/ 45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1"/>
                <a:gd name="T25" fmla="*/ 0 h 121"/>
                <a:gd name="T26" fmla="*/ 51 w 51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1" h="121">
                  <a:moveTo>
                    <a:pt x="0" y="78"/>
                  </a:moveTo>
                  <a:lnTo>
                    <a:pt x="9" y="0"/>
                  </a:lnTo>
                  <a:lnTo>
                    <a:pt x="50" y="5"/>
                  </a:lnTo>
                  <a:lnTo>
                    <a:pt x="33" y="54"/>
                  </a:lnTo>
                  <a:lnTo>
                    <a:pt x="33" y="117"/>
                  </a:lnTo>
                  <a:lnTo>
                    <a:pt x="7" y="120"/>
                  </a:lnTo>
                  <a:lnTo>
                    <a:pt x="11" y="83"/>
                  </a:lnTo>
                  <a:lnTo>
                    <a:pt x="0" y="78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" name="Freeform 397"/>
            <p:cNvSpPr>
              <a:spLocks/>
            </p:cNvSpPr>
            <p:nvPr/>
          </p:nvSpPr>
          <p:spPr bwMode="auto">
            <a:xfrm>
              <a:off x="3001" y="1951"/>
              <a:ext cx="164" cy="108"/>
            </a:xfrm>
            <a:custGeom>
              <a:avLst/>
              <a:gdLst>
                <a:gd name="T0" fmla="*/ 0 w 153"/>
                <a:gd name="T1" fmla="*/ 33 h 122"/>
                <a:gd name="T2" fmla="*/ 35 w 153"/>
                <a:gd name="T3" fmla="*/ 63 h 122"/>
                <a:gd name="T4" fmla="*/ 113 w 153"/>
                <a:gd name="T5" fmla="*/ 69 h 122"/>
                <a:gd name="T6" fmla="*/ 127 w 153"/>
                <a:gd name="T7" fmla="*/ 44 h 122"/>
                <a:gd name="T8" fmla="*/ 108 w 153"/>
                <a:gd name="T9" fmla="*/ 43 h 122"/>
                <a:gd name="T10" fmla="*/ 104 w 153"/>
                <a:gd name="T11" fmla="*/ 22 h 122"/>
                <a:gd name="T12" fmla="*/ 88 w 153"/>
                <a:gd name="T13" fmla="*/ 0 h 122"/>
                <a:gd name="T14" fmla="*/ 35 w 153"/>
                <a:gd name="T15" fmla="*/ 4 h 122"/>
                <a:gd name="T16" fmla="*/ 0 w 153"/>
                <a:gd name="T17" fmla="*/ 33 h 1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3"/>
                <a:gd name="T28" fmla="*/ 0 h 122"/>
                <a:gd name="T29" fmla="*/ 153 w 153"/>
                <a:gd name="T30" fmla="*/ 122 h 1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3" h="122">
                  <a:moveTo>
                    <a:pt x="0" y="59"/>
                  </a:moveTo>
                  <a:lnTo>
                    <a:pt x="42" y="110"/>
                  </a:lnTo>
                  <a:lnTo>
                    <a:pt x="136" y="121"/>
                  </a:lnTo>
                  <a:lnTo>
                    <a:pt x="152" y="78"/>
                  </a:lnTo>
                  <a:lnTo>
                    <a:pt x="129" y="75"/>
                  </a:lnTo>
                  <a:lnTo>
                    <a:pt x="125" y="39"/>
                  </a:lnTo>
                  <a:lnTo>
                    <a:pt x="105" y="0"/>
                  </a:lnTo>
                  <a:lnTo>
                    <a:pt x="42" y="7"/>
                  </a:lnTo>
                  <a:lnTo>
                    <a:pt x="0" y="59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" name="Freeform 398"/>
            <p:cNvSpPr>
              <a:spLocks/>
            </p:cNvSpPr>
            <p:nvPr/>
          </p:nvSpPr>
          <p:spPr bwMode="auto">
            <a:xfrm>
              <a:off x="3248" y="2317"/>
              <a:ext cx="361" cy="342"/>
            </a:xfrm>
            <a:custGeom>
              <a:avLst/>
              <a:gdLst>
                <a:gd name="T0" fmla="*/ 0 w 337"/>
                <a:gd name="T1" fmla="*/ 58 h 384"/>
                <a:gd name="T2" fmla="*/ 4 w 337"/>
                <a:gd name="T3" fmla="*/ 39 h 384"/>
                <a:gd name="T4" fmla="*/ 18 w 337"/>
                <a:gd name="T5" fmla="*/ 43 h 384"/>
                <a:gd name="T6" fmla="*/ 36 w 337"/>
                <a:gd name="T7" fmla="*/ 30 h 384"/>
                <a:gd name="T8" fmla="*/ 44 w 337"/>
                <a:gd name="T9" fmla="*/ 22 h 384"/>
                <a:gd name="T10" fmla="*/ 29 w 337"/>
                <a:gd name="T11" fmla="*/ 9 h 384"/>
                <a:gd name="T12" fmla="*/ 58 w 337"/>
                <a:gd name="T13" fmla="*/ 0 h 384"/>
                <a:gd name="T14" fmla="*/ 118 w 337"/>
                <a:gd name="T15" fmla="*/ 25 h 384"/>
                <a:gd name="T16" fmla="*/ 118 w 337"/>
                <a:gd name="T17" fmla="*/ 35 h 384"/>
                <a:gd name="T18" fmla="*/ 133 w 337"/>
                <a:gd name="T19" fmla="*/ 42 h 384"/>
                <a:gd name="T20" fmla="*/ 146 w 337"/>
                <a:gd name="T21" fmla="*/ 47 h 384"/>
                <a:gd name="T22" fmla="*/ 157 w 337"/>
                <a:gd name="T23" fmla="*/ 43 h 384"/>
                <a:gd name="T24" fmla="*/ 181 w 337"/>
                <a:gd name="T25" fmla="*/ 49 h 384"/>
                <a:gd name="T26" fmla="*/ 212 w 337"/>
                <a:gd name="T27" fmla="*/ 100 h 384"/>
                <a:gd name="T28" fmla="*/ 217 w 337"/>
                <a:gd name="T29" fmla="*/ 105 h 384"/>
                <a:gd name="T30" fmla="*/ 229 w 337"/>
                <a:gd name="T31" fmla="*/ 124 h 384"/>
                <a:gd name="T32" fmla="*/ 271 w 337"/>
                <a:gd name="T33" fmla="*/ 129 h 384"/>
                <a:gd name="T34" fmla="*/ 277 w 337"/>
                <a:gd name="T35" fmla="*/ 139 h 384"/>
                <a:gd name="T36" fmla="*/ 267 w 337"/>
                <a:gd name="T37" fmla="*/ 164 h 384"/>
                <a:gd name="T38" fmla="*/ 229 w 337"/>
                <a:gd name="T39" fmla="*/ 177 h 384"/>
                <a:gd name="T40" fmla="*/ 187 w 337"/>
                <a:gd name="T41" fmla="*/ 186 h 384"/>
                <a:gd name="T42" fmla="*/ 153 w 337"/>
                <a:gd name="T43" fmla="*/ 221 h 384"/>
                <a:gd name="T44" fmla="*/ 153 w 337"/>
                <a:gd name="T45" fmla="*/ 209 h 384"/>
                <a:gd name="T46" fmla="*/ 129 w 337"/>
                <a:gd name="T47" fmla="*/ 199 h 384"/>
                <a:gd name="T48" fmla="*/ 104 w 337"/>
                <a:gd name="T49" fmla="*/ 211 h 384"/>
                <a:gd name="T50" fmla="*/ 82 w 337"/>
                <a:gd name="T51" fmla="*/ 171 h 384"/>
                <a:gd name="T52" fmla="*/ 61 w 337"/>
                <a:gd name="T53" fmla="*/ 156 h 384"/>
                <a:gd name="T54" fmla="*/ 49 w 337"/>
                <a:gd name="T55" fmla="*/ 114 h 384"/>
                <a:gd name="T56" fmla="*/ 0 w 337"/>
                <a:gd name="T57" fmla="*/ 58 h 38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37"/>
                <a:gd name="T88" fmla="*/ 0 h 384"/>
                <a:gd name="T89" fmla="*/ 337 w 337"/>
                <a:gd name="T90" fmla="*/ 384 h 38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37" h="384">
                  <a:moveTo>
                    <a:pt x="0" y="100"/>
                  </a:moveTo>
                  <a:lnTo>
                    <a:pt x="4" y="67"/>
                  </a:lnTo>
                  <a:lnTo>
                    <a:pt x="22" y="74"/>
                  </a:lnTo>
                  <a:lnTo>
                    <a:pt x="44" y="53"/>
                  </a:lnTo>
                  <a:lnTo>
                    <a:pt x="53" y="38"/>
                  </a:lnTo>
                  <a:lnTo>
                    <a:pt x="35" y="16"/>
                  </a:lnTo>
                  <a:lnTo>
                    <a:pt x="71" y="0"/>
                  </a:lnTo>
                  <a:lnTo>
                    <a:pt x="143" y="44"/>
                  </a:lnTo>
                  <a:lnTo>
                    <a:pt x="143" y="60"/>
                  </a:lnTo>
                  <a:lnTo>
                    <a:pt x="161" y="72"/>
                  </a:lnTo>
                  <a:lnTo>
                    <a:pt x="177" y="82"/>
                  </a:lnTo>
                  <a:lnTo>
                    <a:pt x="190" y="74"/>
                  </a:lnTo>
                  <a:lnTo>
                    <a:pt x="219" y="86"/>
                  </a:lnTo>
                  <a:lnTo>
                    <a:pt x="258" y="174"/>
                  </a:lnTo>
                  <a:lnTo>
                    <a:pt x="263" y="181"/>
                  </a:lnTo>
                  <a:lnTo>
                    <a:pt x="278" y="215"/>
                  </a:lnTo>
                  <a:lnTo>
                    <a:pt x="328" y="223"/>
                  </a:lnTo>
                  <a:lnTo>
                    <a:pt x="336" y="240"/>
                  </a:lnTo>
                  <a:lnTo>
                    <a:pt x="324" y="284"/>
                  </a:lnTo>
                  <a:lnTo>
                    <a:pt x="278" y="307"/>
                  </a:lnTo>
                  <a:lnTo>
                    <a:pt x="227" y="322"/>
                  </a:lnTo>
                  <a:lnTo>
                    <a:pt x="186" y="383"/>
                  </a:lnTo>
                  <a:lnTo>
                    <a:pt x="186" y="361"/>
                  </a:lnTo>
                  <a:lnTo>
                    <a:pt x="156" y="345"/>
                  </a:lnTo>
                  <a:lnTo>
                    <a:pt x="127" y="366"/>
                  </a:lnTo>
                  <a:lnTo>
                    <a:pt x="99" y="296"/>
                  </a:lnTo>
                  <a:lnTo>
                    <a:pt x="74" y="269"/>
                  </a:lnTo>
                  <a:lnTo>
                    <a:pt x="60" y="197"/>
                  </a:lnTo>
                  <a:lnTo>
                    <a:pt x="0" y="10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" name="Freeform 399"/>
            <p:cNvSpPr>
              <a:spLocks/>
            </p:cNvSpPr>
            <p:nvPr/>
          </p:nvSpPr>
          <p:spPr bwMode="auto">
            <a:xfrm>
              <a:off x="2993" y="1030"/>
              <a:ext cx="2902" cy="1070"/>
            </a:xfrm>
            <a:custGeom>
              <a:avLst/>
              <a:gdLst>
                <a:gd name="T0" fmla="*/ 41 w 2480"/>
                <a:gd name="T1" fmla="*/ 574 h 914"/>
                <a:gd name="T2" fmla="*/ 132 w 2480"/>
                <a:gd name="T3" fmla="*/ 500 h 914"/>
                <a:gd name="T4" fmla="*/ 131 w 2480"/>
                <a:gd name="T5" fmla="*/ 296 h 914"/>
                <a:gd name="T6" fmla="*/ 236 w 2480"/>
                <a:gd name="T7" fmla="*/ 272 h 914"/>
                <a:gd name="T8" fmla="*/ 261 w 2480"/>
                <a:gd name="T9" fmla="*/ 422 h 914"/>
                <a:gd name="T10" fmla="*/ 293 w 2480"/>
                <a:gd name="T11" fmla="*/ 373 h 914"/>
                <a:gd name="T12" fmla="*/ 369 w 2480"/>
                <a:gd name="T13" fmla="*/ 322 h 914"/>
                <a:gd name="T14" fmla="*/ 570 w 2480"/>
                <a:gd name="T15" fmla="*/ 278 h 914"/>
                <a:gd name="T16" fmla="*/ 719 w 2480"/>
                <a:gd name="T17" fmla="*/ 284 h 914"/>
                <a:gd name="T18" fmla="*/ 723 w 2480"/>
                <a:gd name="T19" fmla="*/ 159 h 914"/>
                <a:gd name="T20" fmla="*/ 776 w 2480"/>
                <a:gd name="T21" fmla="*/ 315 h 914"/>
                <a:gd name="T22" fmla="*/ 808 w 2480"/>
                <a:gd name="T23" fmla="*/ 284 h 914"/>
                <a:gd name="T24" fmla="*/ 843 w 2480"/>
                <a:gd name="T25" fmla="*/ 284 h 914"/>
                <a:gd name="T26" fmla="*/ 807 w 2480"/>
                <a:gd name="T27" fmla="*/ 205 h 914"/>
                <a:gd name="T28" fmla="*/ 924 w 2480"/>
                <a:gd name="T29" fmla="*/ 200 h 914"/>
                <a:gd name="T30" fmla="*/ 973 w 2480"/>
                <a:gd name="T31" fmla="*/ 129 h 914"/>
                <a:gd name="T32" fmla="*/ 1106 w 2480"/>
                <a:gd name="T33" fmla="*/ 54 h 914"/>
                <a:gd name="T34" fmla="*/ 1185 w 2480"/>
                <a:gd name="T35" fmla="*/ 24 h 914"/>
                <a:gd name="T36" fmla="*/ 1368 w 2480"/>
                <a:gd name="T37" fmla="*/ 62 h 914"/>
                <a:gd name="T38" fmla="*/ 1260 w 2480"/>
                <a:gd name="T39" fmla="*/ 151 h 914"/>
                <a:gd name="T40" fmla="*/ 1381 w 2480"/>
                <a:gd name="T41" fmla="*/ 152 h 914"/>
                <a:gd name="T42" fmla="*/ 1506 w 2480"/>
                <a:gd name="T43" fmla="*/ 132 h 914"/>
                <a:gd name="T44" fmla="*/ 1684 w 2480"/>
                <a:gd name="T45" fmla="*/ 200 h 914"/>
                <a:gd name="T46" fmla="*/ 1879 w 2480"/>
                <a:gd name="T47" fmla="*/ 199 h 914"/>
                <a:gd name="T48" fmla="*/ 2074 w 2480"/>
                <a:gd name="T49" fmla="*/ 258 h 914"/>
                <a:gd name="T50" fmla="*/ 2193 w 2480"/>
                <a:gd name="T51" fmla="*/ 249 h 914"/>
                <a:gd name="T52" fmla="*/ 2428 w 2480"/>
                <a:gd name="T53" fmla="*/ 338 h 914"/>
                <a:gd name="T54" fmla="*/ 2417 w 2480"/>
                <a:gd name="T55" fmla="*/ 405 h 914"/>
                <a:gd name="T56" fmla="*/ 2339 w 2480"/>
                <a:gd name="T57" fmla="*/ 354 h 914"/>
                <a:gd name="T58" fmla="*/ 2317 w 2480"/>
                <a:gd name="T59" fmla="*/ 458 h 914"/>
                <a:gd name="T60" fmla="*/ 2128 w 2480"/>
                <a:gd name="T61" fmla="*/ 504 h 914"/>
                <a:gd name="T62" fmla="*/ 2072 w 2480"/>
                <a:gd name="T63" fmla="*/ 608 h 914"/>
                <a:gd name="T64" fmla="*/ 1994 w 2480"/>
                <a:gd name="T65" fmla="*/ 730 h 914"/>
                <a:gd name="T66" fmla="*/ 2101 w 2480"/>
                <a:gd name="T67" fmla="*/ 463 h 914"/>
                <a:gd name="T68" fmla="*/ 1955 w 2480"/>
                <a:gd name="T69" fmla="*/ 522 h 914"/>
                <a:gd name="T70" fmla="*/ 1787 w 2480"/>
                <a:gd name="T71" fmla="*/ 539 h 914"/>
                <a:gd name="T72" fmla="*/ 1726 w 2480"/>
                <a:gd name="T73" fmla="*/ 672 h 914"/>
                <a:gd name="T74" fmla="*/ 1756 w 2480"/>
                <a:gd name="T75" fmla="*/ 734 h 914"/>
                <a:gd name="T76" fmla="*/ 1622 w 2480"/>
                <a:gd name="T77" fmla="*/ 888 h 914"/>
                <a:gd name="T78" fmla="*/ 1541 w 2480"/>
                <a:gd name="T79" fmla="*/ 684 h 914"/>
                <a:gd name="T80" fmla="*/ 1378 w 2480"/>
                <a:gd name="T81" fmla="*/ 745 h 914"/>
                <a:gd name="T82" fmla="*/ 1136 w 2480"/>
                <a:gd name="T83" fmla="*/ 749 h 914"/>
                <a:gd name="T84" fmla="*/ 877 w 2480"/>
                <a:gd name="T85" fmla="*/ 748 h 914"/>
                <a:gd name="T86" fmla="*/ 761 w 2480"/>
                <a:gd name="T87" fmla="*/ 681 h 914"/>
                <a:gd name="T88" fmla="*/ 617 w 2480"/>
                <a:gd name="T89" fmla="*/ 632 h 914"/>
                <a:gd name="T90" fmla="*/ 519 w 2480"/>
                <a:gd name="T91" fmla="*/ 654 h 914"/>
                <a:gd name="T92" fmla="*/ 542 w 2480"/>
                <a:gd name="T93" fmla="*/ 731 h 914"/>
                <a:gd name="T94" fmla="*/ 474 w 2480"/>
                <a:gd name="T95" fmla="*/ 723 h 914"/>
                <a:gd name="T96" fmla="*/ 389 w 2480"/>
                <a:gd name="T97" fmla="*/ 742 h 914"/>
                <a:gd name="T98" fmla="*/ 387 w 2480"/>
                <a:gd name="T99" fmla="*/ 787 h 914"/>
                <a:gd name="T100" fmla="*/ 405 w 2480"/>
                <a:gd name="T101" fmla="*/ 826 h 914"/>
                <a:gd name="T102" fmla="*/ 379 w 2480"/>
                <a:gd name="T103" fmla="*/ 898 h 914"/>
                <a:gd name="T104" fmla="*/ 280 w 2480"/>
                <a:gd name="T105" fmla="*/ 869 h 914"/>
                <a:gd name="T106" fmla="*/ 284 w 2480"/>
                <a:gd name="T107" fmla="*/ 763 h 914"/>
                <a:gd name="T108" fmla="*/ 192 w 2480"/>
                <a:gd name="T109" fmla="*/ 700 h 914"/>
                <a:gd name="T110" fmla="*/ 167 w 2480"/>
                <a:gd name="T111" fmla="*/ 680 h 914"/>
                <a:gd name="T112" fmla="*/ 101 w 2480"/>
                <a:gd name="T113" fmla="*/ 625 h 914"/>
                <a:gd name="T114" fmla="*/ 61 w 2480"/>
                <a:gd name="T115" fmla="*/ 670 h 91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480"/>
                <a:gd name="T175" fmla="*/ 0 h 914"/>
                <a:gd name="T176" fmla="*/ 2480 w 2480"/>
                <a:gd name="T177" fmla="*/ 914 h 91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480" h="914">
                  <a:moveTo>
                    <a:pt x="0" y="650"/>
                  </a:moveTo>
                  <a:lnTo>
                    <a:pt x="21" y="628"/>
                  </a:lnTo>
                  <a:lnTo>
                    <a:pt x="15" y="637"/>
                  </a:lnTo>
                  <a:lnTo>
                    <a:pt x="17" y="630"/>
                  </a:lnTo>
                  <a:lnTo>
                    <a:pt x="21" y="597"/>
                  </a:lnTo>
                  <a:lnTo>
                    <a:pt x="29" y="577"/>
                  </a:lnTo>
                  <a:lnTo>
                    <a:pt x="41" y="574"/>
                  </a:lnTo>
                  <a:lnTo>
                    <a:pt x="64" y="593"/>
                  </a:lnTo>
                  <a:lnTo>
                    <a:pt x="71" y="558"/>
                  </a:lnTo>
                  <a:lnTo>
                    <a:pt x="61" y="558"/>
                  </a:lnTo>
                  <a:lnTo>
                    <a:pt x="57" y="537"/>
                  </a:lnTo>
                  <a:lnTo>
                    <a:pt x="153" y="519"/>
                  </a:lnTo>
                  <a:lnTo>
                    <a:pt x="131" y="511"/>
                  </a:lnTo>
                  <a:lnTo>
                    <a:pt x="132" y="500"/>
                  </a:lnTo>
                  <a:lnTo>
                    <a:pt x="116" y="504"/>
                  </a:lnTo>
                  <a:lnTo>
                    <a:pt x="172" y="450"/>
                  </a:lnTo>
                  <a:lnTo>
                    <a:pt x="147" y="394"/>
                  </a:lnTo>
                  <a:lnTo>
                    <a:pt x="153" y="366"/>
                  </a:lnTo>
                  <a:lnTo>
                    <a:pt x="139" y="336"/>
                  </a:lnTo>
                  <a:lnTo>
                    <a:pt x="150" y="319"/>
                  </a:lnTo>
                  <a:lnTo>
                    <a:pt x="131" y="296"/>
                  </a:lnTo>
                  <a:lnTo>
                    <a:pt x="136" y="276"/>
                  </a:lnTo>
                  <a:lnTo>
                    <a:pt x="162" y="255"/>
                  </a:lnTo>
                  <a:lnTo>
                    <a:pt x="178" y="252"/>
                  </a:lnTo>
                  <a:lnTo>
                    <a:pt x="196" y="257"/>
                  </a:lnTo>
                  <a:lnTo>
                    <a:pt x="180" y="262"/>
                  </a:lnTo>
                  <a:lnTo>
                    <a:pt x="192" y="270"/>
                  </a:lnTo>
                  <a:lnTo>
                    <a:pt x="236" y="272"/>
                  </a:lnTo>
                  <a:lnTo>
                    <a:pt x="312" y="319"/>
                  </a:lnTo>
                  <a:lnTo>
                    <a:pt x="313" y="341"/>
                  </a:lnTo>
                  <a:lnTo>
                    <a:pt x="281" y="360"/>
                  </a:lnTo>
                  <a:lnTo>
                    <a:pt x="178" y="333"/>
                  </a:lnTo>
                  <a:lnTo>
                    <a:pt x="220" y="365"/>
                  </a:lnTo>
                  <a:lnTo>
                    <a:pt x="219" y="404"/>
                  </a:lnTo>
                  <a:lnTo>
                    <a:pt x="261" y="422"/>
                  </a:lnTo>
                  <a:lnTo>
                    <a:pt x="271" y="419"/>
                  </a:lnTo>
                  <a:lnTo>
                    <a:pt x="266" y="404"/>
                  </a:lnTo>
                  <a:lnTo>
                    <a:pt x="246" y="398"/>
                  </a:lnTo>
                  <a:lnTo>
                    <a:pt x="251" y="384"/>
                  </a:lnTo>
                  <a:lnTo>
                    <a:pt x="271" y="399"/>
                  </a:lnTo>
                  <a:lnTo>
                    <a:pt x="310" y="404"/>
                  </a:lnTo>
                  <a:lnTo>
                    <a:pt x="293" y="373"/>
                  </a:lnTo>
                  <a:lnTo>
                    <a:pt x="330" y="348"/>
                  </a:lnTo>
                  <a:lnTo>
                    <a:pt x="357" y="365"/>
                  </a:lnTo>
                  <a:lnTo>
                    <a:pt x="356" y="298"/>
                  </a:lnTo>
                  <a:lnTo>
                    <a:pt x="345" y="288"/>
                  </a:lnTo>
                  <a:lnTo>
                    <a:pt x="389" y="303"/>
                  </a:lnTo>
                  <a:lnTo>
                    <a:pt x="392" y="311"/>
                  </a:lnTo>
                  <a:lnTo>
                    <a:pt x="369" y="322"/>
                  </a:lnTo>
                  <a:lnTo>
                    <a:pt x="392" y="345"/>
                  </a:lnTo>
                  <a:lnTo>
                    <a:pt x="412" y="319"/>
                  </a:lnTo>
                  <a:lnTo>
                    <a:pt x="497" y="280"/>
                  </a:lnTo>
                  <a:lnTo>
                    <a:pt x="509" y="278"/>
                  </a:lnTo>
                  <a:lnTo>
                    <a:pt x="497" y="284"/>
                  </a:lnTo>
                  <a:lnTo>
                    <a:pt x="510" y="303"/>
                  </a:lnTo>
                  <a:lnTo>
                    <a:pt x="570" y="278"/>
                  </a:lnTo>
                  <a:lnTo>
                    <a:pt x="585" y="297"/>
                  </a:lnTo>
                  <a:lnTo>
                    <a:pt x="599" y="283"/>
                  </a:lnTo>
                  <a:lnTo>
                    <a:pt x="592" y="261"/>
                  </a:lnTo>
                  <a:lnTo>
                    <a:pt x="600" y="253"/>
                  </a:lnTo>
                  <a:lnTo>
                    <a:pt x="646" y="263"/>
                  </a:lnTo>
                  <a:lnTo>
                    <a:pt x="707" y="302"/>
                  </a:lnTo>
                  <a:lnTo>
                    <a:pt x="719" y="284"/>
                  </a:lnTo>
                  <a:lnTo>
                    <a:pt x="706" y="265"/>
                  </a:lnTo>
                  <a:lnTo>
                    <a:pt x="688" y="259"/>
                  </a:lnTo>
                  <a:lnTo>
                    <a:pt x="694" y="228"/>
                  </a:lnTo>
                  <a:lnTo>
                    <a:pt x="682" y="224"/>
                  </a:lnTo>
                  <a:lnTo>
                    <a:pt x="686" y="211"/>
                  </a:lnTo>
                  <a:lnTo>
                    <a:pt x="708" y="196"/>
                  </a:lnTo>
                  <a:lnTo>
                    <a:pt x="723" y="159"/>
                  </a:lnTo>
                  <a:lnTo>
                    <a:pt x="754" y="160"/>
                  </a:lnTo>
                  <a:lnTo>
                    <a:pt x="769" y="166"/>
                  </a:lnTo>
                  <a:lnTo>
                    <a:pt x="758" y="204"/>
                  </a:lnTo>
                  <a:lnTo>
                    <a:pt x="772" y="224"/>
                  </a:lnTo>
                  <a:lnTo>
                    <a:pt x="766" y="276"/>
                  </a:lnTo>
                  <a:lnTo>
                    <a:pt x="783" y="295"/>
                  </a:lnTo>
                  <a:lnTo>
                    <a:pt x="776" y="315"/>
                  </a:lnTo>
                  <a:lnTo>
                    <a:pt x="753" y="330"/>
                  </a:lnTo>
                  <a:lnTo>
                    <a:pt x="761" y="336"/>
                  </a:lnTo>
                  <a:lnTo>
                    <a:pt x="728" y="344"/>
                  </a:lnTo>
                  <a:lnTo>
                    <a:pt x="762" y="357"/>
                  </a:lnTo>
                  <a:lnTo>
                    <a:pt x="800" y="315"/>
                  </a:lnTo>
                  <a:lnTo>
                    <a:pt x="796" y="288"/>
                  </a:lnTo>
                  <a:lnTo>
                    <a:pt x="808" y="284"/>
                  </a:lnTo>
                  <a:lnTo>
                    <a:pt x="829" y="279"/>
                  </a:lnTo>
                  <a:lnTo>
                    <a:pt x="839" y="294"/>
                  </a:lnTo>
                  <a:lnTo>
                    <a:pt x="837" y="314"/>
                  </a:lnTo>
                  <a:lnTo>
                    <a:pt x="861" y="319"/>
                  </a:lnTo>
                  <a:lnTo>
                    <a:pt x="842" y="313"/>
                  </a:lnTo>
                  <a:lnTo>
                    <a:pt x="851" y="301"/>
                  </a:lnTo>
                  <a:lnTo>
                    <a:pt x="843" y="284"/>
                  </a:lnTo>
                  <a:lnTo>
                    <a:pt x="787" y="272"/>
                  </a:lnTo>
                  <a:lnTo>
                    <a:pt x="796" y="230"/>
                  </a:lnTo>
                  <a:lnTo>
                    <a:pt x="775" y="204"/>
                  </a:lnTo>
                  <a:lnTo>
                    <a:pt x="804" y="180"/>
                  </a:lnTo>
                  <a:lnTo>
                    <a:pt x="801" y="162"/>
                  </a:lnTo>
                  <a:lnTo>
                    <a:pt x="813" y="172"/>
                  </a:lnTo>
                  <a:lnTo>
                    <a:pt x="807" y="205"/>
                  </a:lnTo>
                  <a:lnTo>
                    <a:pt x="815" y="211"/>
                  </a:lnTo>
                  <a:lnTo>
                    <a:pt x="854" y="221"/>
                  </a:lnTo>
                  <a:lnTo>
                    <a:pt x="819" y="194"/>
                  </a:lnTo>
                  <a:lnTo>
                    <a:pt x="846" y="195"/>
                  </a:lnTo>
                  <a:lnTo>
                    <a:pt x="840" y="183"/>
                  </a:lnTo>
                  <a:lnTo>
                    <a:pt x="854" y="177"/>
                  </a:lnTo>
                  <a:lnTo>
                    <a:pt x="924" y="200"/>
                  </a:lnTo>
                  <a:lnTo>
                    <a:pt x="911" y="214"/>
                  </a:lnTo>
                  <a:lnTo>
                    <a:pt x="910" y="237"/>
                  </a:lnTo>
                  <a:lnTo>
                    <a:pt x="923" y="249"/>
                  </a:lnTo>
                  <a:lnTo>
                    <a:pt x="930" y="200"/>
                  </a:lnTo>
                  <a:lnTo>
                    <a:pt x="892" y="176"/>
                  </a:lnTo>
                  <a:lnTo>
                    <a:pt x="885" y="141"/>
                  </a:lnTo>
                  <a:lnTo>
                    <a:pt x="973" y="129"/>
                  </a:lnTo>
                  <a:lnTo>
                    <a:pt x="962" y="99"/>
                  </a:lnTo>
                  <a:lnTo>
                    <a:pt x="973" y="105"/>
                  </a:lnTo>
                  <a:lnTo>
                    <a:pt x="989" y="92"/>
                  </a:lnTo>
                  <a:lnTo>
                    <a:pt x="979" y="89"/>
                  </a:lnTo>
                  <a:lnTo>
                    <a:pt x="1071" y="64"/>
                  </a:lnTo>
                  <a:lnTo>
                    <a:pt x="1063" y="57"/>
                  </a:lnTo>
                  <a:lnTo>
                    <a:pt x="1106" y="54"/>
                  </a:lnTo>
                  <a:lnTo>
                    <a:pt x="1106" y="62"/>
                  </a:lnTo>
                  <a:lnTo>
                    <a:pt x="1117" y="62"/>
                  </a:lnTo>
                  <a:lnTo>
                    <a:pt x="1147" y="52"/>
                  </a:lnTo>
                  <a:lnTo>
                    <a:pt x="1164" y="58"/>
                  </a:lnTo>
                  <a:lnTo>
                    <a:pt x="1148" y="43"/>
                  </a:lnTo>
                  <a:lnTo>
                    <a:pt x="1184" y="41"/>
                  </a:lnTo>
                  <a:lnTo>
                    <a:pt x="1185" y="24"/>
                  </a:lnTo>
                  <a:lnTo>
                    <a:pt x="1227" y="0"/>
                  </a:lnTo>
                  <a:lnTo>
                    <a:pt x="1256" y="14"/>
                  </a:lnTo>
                  <a:lnTo>
                    <a:pt x="1232" y="26"/>
                  </a:lnTo>
                  <a:lnTo>
                    <a:pt x="1274" y="26"/>
                  </a:lnTo>
                  <a:lnTo>
                    <a:pt x="1256" y="43"/>
                  </a:lnTo>
                  <a:lnTo>
                    <a:pt x="1328" y="35"/>
                  </a:lnTo>
                  <a:lnTo>
                    <a:pt x="1368" y="62"/>
                  </a:lnTo>
                  <a:lnTo>
                    <a:pt x="1362" y="73"/>
                  </a:lnTo>
                  <a:lnTo>
                    <a:pt x="1348" y="67"/>
                  </a:lnTo>
                  <a:lnTo>
                    <a:pt x="1367" y="75"/>
                  </a:lnTo>
                  <a:lnTo>
                    <a:pt x="1358" y="91"/>
                  </a:lnTo>
                  <a:lnTo>
                    <a:pt x="1227" y="172"/>
                  </a:lnTo>
                  <a:lnTo>
                    <a:pt x="1269" y="160"/>
                  </a:lnTo>
                  <a:lnTo>
                    <a:pt x="1260" y="151"/>
                  </a:lnTo>
                  <a:lnTo>
                    <a:pt x="1325" y="135"/>
                  </a:lnTo>
                  <a:lnTo>
                    <a:pt x="1308" y="138"/>
                  </a:lnTo>
                  <a:lnTo>
                    <a:pt x="1312" y="125"/>
                  </a:lnTo>
                  <a:lnTo>
                    <a:pt x="1348" y="135"/>
                  </a:lnTo>
                  <a:lnTo>
                    <a:pt x="1354" y="125"/>
                  </a:lnTo>
                  <a:lnTo>
                    <a:pt x="1363" y="151"/>
                  </a:lnTo>
                  <a:lnTo>
                    <a:pt x="1381" y="152"/>
                  </a:lnTo>
                  <a:lnTo>
                    <a:pt x="1364" y="143"/>
                  </a:lnTo>
                  <a:lnTo>
                    <a:pt x="1399" y="135"/>
                  </a:lnTo>
                  <a:lnTo>
                    <a:pt x="1441" y="141"/>
                  </a:lnTo>
                  <a:lnTo>
                    <a:pt x="1436" y="151"/>
                  </a:lnTo>
                  <a:lnTo>
                    <a:pt x="1473" y="159"/>
                  </a:lnTo>
                  <a:lnTo>
                    <a:pt x="1504" y="157"/>
                  </a:lnTo>
                  <a:lnTo>
                    <a:pt x="1506" y="132"/>
                  </a:lnTo>
                  <a:lnTo>
                    <a:pt x="1515" y="130"/>
                  </a:lnTo>
                  <a:lnTo>
                    <a:pt x="1596" y="157"/>
                  </a:lnTo>
                  <a:lnTo>
                    <a:pt x="1585" y="200"/>
                  </a:lnTo>
                  <a:lnTo>
                    <a:pt x="1623" y="228"/>
                  </a:lnTo>
                  <a:lnTo>
                    <a:pt x="1643" y="190"/>
                  </a:lnTo>
                  <a:lnTo>
                    <a:pt x="1657" y="205"/>
                  </a:lnTo>
                  <a:lnTo>
                    <a:pt x="1684" y="200"/>
                  </a:lnTo>
                  <a:lnTo>
                    <a:pt x="1719" y="214"/>
                  </a:lnTo>
                  <a:lnTo>
                    <a:pt x="1748" y="205"/>
                  </a:lnTo>
                  <a:lnTo>
                    <a:pt x="1746" y="190"/>
                  </a:lnTo>
                  <a:lnTo>
                    <a:pt x="1766" y="162"/>
                  </a:lnTo>
                  <a:lnTo>
                    <a:pt x="1886" y="181"/>
                  </a:lnTo>
                  <a:lnTo>
                    <a:pt x="1895" y="194"/>
                  </a:lnTo>
                  <a:lnTo>
                    <a:pt x="1879" y="199"/>
                  </a:lnTo>
                  <a:lnTo>
                    <a:pt x="1917" y="205"/>
                  </a:lnTo>
                  <a:lnTo>
                    <a:pt x="1932" y="224"/>
                  </a:lnTo>
                  <a:lnTo>
                    <a:pt x="2023" y="221"/>
                  </a:lnTo>
                  <a:lnTo>
                    <a:pt x="2041" y="237"/>
                  </a:lnTo>
                  <a:lnTo>
                    <a:pt x="2034" y="255"/>
                  </a:lnTo>
                  <a:lnTo>
                    <a:pt x="2061" y="268"/>
                  </a:lnTo>
                  <a:lnTo>
                    <a:pt x="2074" y="258"/>
                  </a:lnTo>
                  <a:lnTo>
                    <a:pt x="2140" y="265"/>
                  </a:lnTo>
                  <a:lnTo>
                    <a:pt x="2152" y="255"/>
                  </a:lnTo>
                  <a:lnTo>
                    <a:pt x="2160" y="271"/>
                  </a:lnTo>
                  <a:lnTo>
                    <a:pt x="2187" y="285"/>
                  </a:lnTo>
                  <a:lnTo>
                    <a:pt x="2199" y="275"/>
                  </a:lnTo>
                  <a:lnTo>
                    <a:pt x="2186" y="261"/>
                  </a:lnTo>
                  <a:lnTo>
                    <a:pt x="2193" y="249"/>
                  </a:lnTo>
                  <a:lnTo>
                    <a:pt x="2307" y="267"/>
                  </a:lnTo>
                  <a:lnTo>
                    <a:pt x="2382" y="315"/>
                  </a:lnTo>
                  <a:lnTo>
                    <a:pt x="2397" y="315"/>
                  </a:lnTo>
                  <a:lnTo>
                    <a:pt x="2417" y="354"/>
                  </a:lnTo>
                  <a:lnTo>
                    <a:pt x="2408" y="333"/>
                  </a:lnTo>
                  <a:lnTo>
                    <a:pt x="2421" y="331"/>
                  </a:lnTo>
                  <a:lnTo>
                    <a:pt x="2428" y="338"/>
                  </a:lnTo>
                  <a:lnTo>
                    <a:pt x="2450" y="336"/>
                  </a:lnTo>
                  <a:lnTo>
                    <a:pt x="2480" y="359"/>
                  </a:lnTo>
                  <a:lnTo>
                    <a:pt x="2437" y="383"/>
                  </a:lnTo>
                  <a:lnTo>
                    <a:pt x="2446" y="391"/>
                  </a:lnTo>
                  <a:lnTo>
                    <a:pt x="2430" y="396"/>
                  </a:lnTo>
                  <a:lnTo>
                    <a:pt x="2443" y="405"/>
                  </a:lnTo>
                  <a:lnTo>
                    <a:pt x="2417" y="405"/>
                  </a:lnTo>
                  <a:lnTo>
                    <a:pt x="2408" y="391"/>
                  </a:lnTo>
                  <a:lnTo>
                    <a:pt x="2397" y="396"/>
                  </a:lnTo>
                  <a:lnTo>
                    <a:pt x="2381" y="373"/>
                  </a:lnTo>
                  <a:lnTo>
                    <a:pt x="2352" y="374"/>
                  </a:lnTo>
                  <a:lnTo>
                    <a:pt x="2344" y="360"/>
                  </a:lnTo>
                  <a:lnTo>
                    <a:pt x="2351" y="354"/>
                  </a:lnTo>
                  <a:lnTo>
                    <a:pt x="2339" y="354"/>
                  </a:lnTo>
                  <a:lnTo>
                    <a:pt x="2330" y="359"/>
                  </a:lnTo>
                  <a:lnTo>
                    <a:pt x="2341" y="376"/>
                  </a:lnTo>
                  <a:lnTo>
                    <a:pt x="2335" y="384"/>
                  </a:lnTo>
                  <a:lnTo>
                    <a:pt x="2309" y="400"/>
                  </a:lnTo>
                  <a:lnTo>
                    <a:pt x="2293" y="398"/>
                  </a:lnTo>
                  <a:lnTo>
                    <a:pt x="2321" y="441"/>
                  </a:lnTo>
                  <a:lnTo>
                    <a:pt x="2317" y="458"/>
                  </a:lnTo>
                  <a:lnTo>
                    <a:pt x="2287" y="446"/>
                  </a:lnTo>
                  <a:lnTo>
                    <a:pt x="2289" y="453"/>
                  </a:lnTo>
                  <a:lnTo>
                    <a:pt x="2236" y="475"/>
                  </a:lnTo>
                  <a:lnTo>
                    <a:pt x="2189" y="520"/>
                  </a:lnTo>
                  <a:lnTo>
                    <a:pt x="2157" y="502"/>
                  </a:lnTo>
                  <a:lnTo>
                    <a:pt x="2128" y="522"/>
                  </a:lnTo>
                  <a:lnTo>
                    <a:pt x="2128" y="504"/>
                  </a:lnTo>
                  <a:lnTo>
                    <a:pt x="2111" y="523"/>
                  </a:lnTo>
                  <a:lnTo>
                    <a:pt x="2092" y="522"/>
                  </a:lnTo>
                  <a:lnTo>
                    <a:pt x="2069" y="565"/>
                  </a:lnTo>
                  <a:lnTo>
                    <a:pt x="2086" y="574"/>
                  </a:lnTo>
                  <a:lnTo>
                    <a:pt x="2079" y="589"/>
                  </a:lnTo>
                  <a:lnTo>
                    <a:pt x="2087" y="612"/>
                  </a:lnTo>
                  <a:lnTo>
                    <a:pt x="2072" y="608"/>
                  </a:lnTo>
                  <a:lnTo>
                    <a:pt x="2063" y="627"/>
                  </a:lnTo>
                  <a:lnTo>
                    <a:pt x="2069" y="645"/>
                  </a:lnTo>
                  <a:lnTo>
                    <a:pt x="2038" y="660"/>
                  </a:lnTo>
                  <a:lnTo>
                    <a:pt x="2041" y="679"/>
                  </a:lnTo>
                  <a:lnTo>
                    <a:pt x="2019" y="685"/>
                  </a:lnTo>
                  <a:lnTo>
                    <a:pt x="2013" y="707"/>
                  </a:lnTo>
                  <a:lnTo>
                    <a:pt x="1994" y="730"/>
                  </a:lnTo>
                  <a:lnTo>
                    <a:pt x="1978" y="645"/>
                  </a:lnTo>
                  <a:lnTo>
                    <a:pt x="1980" y="599"/>
                  </a:lnTo>
                  <a:lnTo>
                    <a:pt x="1994" y="571"/>
                  </a:lnTo>
                  <a:lnTo>
                    <a:pt x="2016" y="566"/>
                  </a:lnTo>
                  <a:lnTo>
                    <a:pt x="2068" y="509"/>
                  </a:lnTo>
                  <a:lnTo>
                    <a:pt x="2092" y="496"/>
                  </a:lnTo>
                  <a:lnTo>
                    <a:pt x="2101" y="463"/>
                  </a:lnTo>
                  <a:lnTo>
                    <a:pt x="2111" y="454"/>
                  </a:lnTo>
                  <a:lnTo>
                    <a:pt x="2092" y="453"/>
                  </a:lnTo>
                  <a:lnTo>
                    <a:pt x="2085" y="481"/>
                  </a:lnTo>
                  <a:lnTo>
                    <a:pt x="2042" y="504"/>
                  </a:lnTo>
                  <a:lnTo>
                    <a:pt x="2046" y="469"/>
                  </a:lnTo>
                  <a:lnTo>
                    <a:pt x="1999" y="476"/>
                  </a:lnTo>
                  <a:lnTo>
                    <a:pt x="1955" y="522"/>
                  </a:lnTo>
                  <a:lnTo>
                    <a:pt x="1964" y="540"/>
                  </a:lnTo>
                  <a:lnTo>
                    <a:pt x="1915" y="547"/>
                  </a:lnTo>
                  <a:lnTo>
                    <a:pt x="1910" y="541"/>
                  </a:lnTo>
                  <a:lnTo>
                    <a:pt x="1926" y="539"/>
                  </a:lnTo>
                  <a:lnTo>
                    <a:pt x="1887" y="527"/>
                  </a:lnTo>
                  <a:lnTo>
                    <a:pt x="1876" y="539"/>
                  </a:lnTo>
                  <a:lnTo>
                    <a:pt x="1787" y="539"/>
                  </a:lnTo>
                  <a:lnTo>
                    <a:pt x="1680" y="643"/>
                  </a:lnTo>
                  <a:lnTo>
                    <a:pt x="1702" y="648"/>
                  </a:lnTo>
                  <a:lnTo>
                    <a:pt x="1702" y="666"/>
                  </a:lnTo>
                  <a:lnTo>
                    <a:pt x="1715" y="654"/>
                  </a:lnTo>
                  <a:lnTo>
                    <a:pt x="1711" y="670"/>
                  </a:lnTo>
                  <a:lnTo>
                    <a:pt x="1728" y="662"/>
                  </a:lnTo>
                  <a:lnTo>
                    <a:pt x="1726" y="672"/>
                  </a:lnTo>
                  <a:lnTo>
                    <a:pt x="1730" y="654"/>
                  </a:lnTo>
                  <a:lnTo>
                    <a:pt x="1746" y="655"/>
                  </a:lnTo>
                  <a:lnTo>
                    <a:pt x="1769" y="678"/>
                  </a:lnTo>
                  <a:lnTo>
                    <a:pt x="1748" y="679"/>
                  </a:lnTo>
                  <a:lnTo>
                    <a:pt x="1767" y="686"/>
                  </a:lnTo>
                  <a:lnTo>
                    <a:pt x="1771" y="701"/>
                  </a:lnTo>
                  <a:lnTo>
                    <a:pt x="1756" y="734"/>
                  </a:lnTo>
                  <a:lnTo>
                    <a:pt x="1753" y="785"/>
                  </a:lnTo>
                  <a:lnTo>
                    <a:pt x="1678" y="888"/>
                  </a:lnTo>
                  <a:lnTo>
                    <a:pt x="1652" y="901"/>
                  </a:lnTo>
                  <a:lnTo>
                    <a:pt x="1632" y="888"/>
                  </a:lnTo>
                  <a:lnTo>
                    <a:pt x="1614" y="907"/>
                  </a:lnTo>
                  <a:lnTo>
                    <a:pt x="1612" y="904"/>
                  </a:lnTo>
                  <a:lnTo>
                    <a:pt x="1622" y="888"/>
                  </a:lnTo>
                  <a:lnTo>
                    <a:pt x="1618" y="861"/>
                  </a:lnTo>
                  <a:lnTo>
                    <a:pt x="1649" y="850"/>
                  </a:lnTo>
                  <a:lnTo>
                    <a:pt x="1675" y="783"/>
                  </a:lnTo>
                  <a:lnTo>
                    <a:pt x="1620" y="798"/>
                  </a:lnTo>
                  <a:lnTo>
                    <a:pt x="1612" y="772"/>
                  </a:lnTo>
                  <a:lnTo>
                    <a:pt x="1568" y="755"/>
                  </a:lnTo>
                  <a:lnTo>
                    <a:pt x="1541" y="684"/>
                  </a:lnTo>
                  <a:lnTo>
                    <a:pt x="1511" y="672"/>
                  </a:lnTo>
                  <a:lnTo>
                    <a:pt x="1459" y="691"/>
                  </a:lnTo>
                  <a:lnTo>
                    <a:pt x="1469" y="706"/>
                  </a:lnTo>
                  <a:lnTo>
                    <a:pt x="1447" y="748"/>
                  </a:lnTo>
                  <a:lnTo>
                    <a:pt x="1427" y="760"/>
                  </a:lnTo>
                  <a:lnTo>
                    <a:pt x="1404" y="750"/>
                  </a:lnTo>
                  <a:lnTo>
                    <a:pt x="1378" y="745"/>
                  </a:lnTo>
                  <a:lnTo>
                    <a:pt x="1309" y="764"/>
                  </a:lnTo>
                  <a:lnTo>
                    <a:pt x="1249" y="736"/>
                  </a:lnTo>
                  <a:lnTo>
                    <a:pt x="1210" y="741"/>
                  </a:lnTo>
                  <a:lnTo>
                    <a:pt x="1196" y="717"/>
                  </a:lnTo>
                  <a:lnTo>
                    <a:pt x="1158" y="701"/>
                  </a:lnTo>
                  <a:lnTo>
                    <a:pt x="1137" y="717"/>
                  </a:lnTo>
                  <a:lnTo>
                    <a:pt x="1136" y="749"/>
                  </a:lnTo>
                  <a:lnTo>
                    <a:pt x="1049" y="736"/>
                  </a:lnTo>
                  <a:lnTo>
                    <a:pt x="1002" y="764"/>
                  </a:lnTo>
                  <a:lnTo>
                    <a:pt x="979" y="776"/>
                  </a:lnTo>
                  <a:lnTo>
                    <a:pt x="947" y="753"/>
                  </a:lnTo>
                  <a:lnTo>
                    <a:pt x="927" y="765"/>
                  </a:lnTo>
                  <a:lnTo>
                    <a:pt x="891" y="750"/>
                  </a:lnTo>
                  <a:lnTo>
                    <a:pt x="877" y="748"/>
                  </a:lnTo>
                  <a:lnTo>
                    <a:pt x="866" y="723"/>
                  </a:lnTo>
                  <a:lnTo>
                    <a:pt x="846" y="723"/>
                  </a:lnTo>
                  <a:lnTo>
                    <a:pt x="838" y="728"/>
                  </a:lnTo>
                  <a:lnTo>
                    <a:pt x="822" y="709"/>
                  </a:lnTo>
                  <a:lnTo>
                    <a:pt x="811" y="713"/>
                  </a:lnTo>
                  <a:lnTo>
                    <a:pt x="801" y="721"/>
                  </a:lnTo>
                  <a:lnTo>
                    <a:pt x="761" y="681"/>
                  </a:lnTo>
                  <a:lnTo>
                    <a:pt x="749" y="678"/>
                  </a:lnTo>
                  <a:lnTo>
                    <a:pt x="721" y="649"/>
                  </a:lnTo>
                  <a:lnTo>
                    <a:pt x="695" y="666"/>
                  </a:lnTo>
                  <a:lnTo>
                    <a:pt x="690" y="654"/>
                  </a:lnTo>
                  <a:lnTo>
                    <a:pt x="653" y="653"/>
                  </a:lnTo>
                  <a:lnTo>
                    <a:pt x="638" y="631"/>
                  </a:lnTo>
                  <a:lnTo>
                    <a:pt x="617" y="632"/>
                  </a:lnTo>
                  <a:lnTo>
                    <a:pt x="610" y="640"/>
                  </a:lnTo>
                  <a:lnTo>
                    <a:pt x="585" y="647"/>
                  </a:lnTo>
                  <a:lnTo>
                    <a:pt x="576" y="640"/>
                  </a:lnTo>
                  <a:lnTo>
                    <a:pt x="567" y="658"/>
                  </a:lnTo>
                  <a:lnTo>
                    <a:pt x="560" y="654"/>
                  </a:lnTo>
                  <a:lnTo>
                    <a:pt x="529" y="659"/>
                  </a:lnTo>
                  <a:lnTo>
                    <a:pt x="519" y="654"/>
                  </a:lnTo>
                  <a:lnTo>
                    <a:pt x="516" y="659"/>
                  </a:lnTo>
                  <a:lnTo>
                    <a:pt x="531" y="678"/>
                  </a:lnTo>
                  <a:lnTo>
                    <a:pt x="520" y="690"/>
                  </a:lnTo>
                  <a:lnTo>
                    <a:pt x="521" y="704"/>
                  </a:lnTo>
                  <a:lnTo>
                    <a:pt x="539" y="706"/>
                  </a:lnTo>
                  <a:lnTo>
                    <a:pt x="546" y="721"/>
                  </a:lnTo>
                  <a:lnTo>
                    <a:pt x="542" y="731"/>
                  </a:lnTo>
                  <a:lnTo>
                    <a:pt x="529" y="723"/>
                  </a:lnTo>
                  <a:lnTo>
                    <a:pt x="519" y="730"/>
                  </a:lnTo>
                  <a:lnTo>
                    <a:pt x="509" y="725"/>
                  </a:lnTo>
                  <a:lnTo>
                    <a:pt x="506" y="713"/>
                  </a:lnTo>
                  <a:lnTo>
                    <a:pt x="493" y="721"/>
                  </a:lnTo>
                  <a:lnTo>
                    <a:pt x="484" y="715"/>
                  </a:lnTo>
                  <a:lnTo>
                    <a:pt x="474" y="723"/>
                  </a:lnTo>
                  <a:lnTo>
                    <a:pt x="460" y="726"/>
                  </a:lnTo>
                  <a:lnTo>
                    <a:pt x="453" y="713"/>
                  </a:lnTo>
                  <a:lnTo>
                    <a:pt x="406" y="711"/>
                  </a:lnTo>
                  <a:lnTo>
                    <a:pt x="400" y="717"/>
                  </a:lnTo>
                  <a:lnTo>
                    <a:pt x="395" y="716"/>
                  </a:lnTo>
                  <a:lnTo>
                    <a:pt x="389" y="729"/>
                  </a:lnTo>
                  <a:lnTo>
                    <a:pt x="389" y="742"/>
                  </a:lnTo>
                  <a:lnTo>
                    <a:pt x="384" y="742"/>
                  </a:lnTo>
                  <a:lnTo>
                    <a:pt x="380" y="731"/>
                  </a:lnTo>
                  <a:lnTo>
                    <a:pt x="373" y="734"/>
                  </a:lnTo>
                  <a:lnTo>
                    <a:pt x="372" y="767"/>
                  </a:lnTo>
                  <a:lnTo>
                    <a:pt x="379" y="780"/>
                  </a:lnTo>
                  <a:lnTo>
                    <a:pt x="379" y="789"/>
                  </a:lnTo>
                  <a:lnTo>
                    <a:pt x="387" y="787"/>
                  </a:lnTo>
                  <a:lnTo>
                    <a:pt x="395" y="783"/>
                  </a:lnTo>
                  <a:lnTo>
                    <a:pt x="405" y="798"/>
                  </a:lnTo>
                  <a:lnTo>
                    <a:pt x="410" y="809"/>
                  </a:lnTo>
                  <a:lnTo>
                    <a:pt x="418" y="821"/>
                  </a:lnTo>
                  <a:lnTo>
                    <a:pt x="428" y="825"/>
                  </a:lnTo>
                  <a:lnTo>
                    <a:pt x="415" y="836"/>
                  </a:lnTo>
                  <a:lnTo>
                    <a:pt x="405" y="826"/>
                  </a:lnTo>
                  <a:lnTo>
                    <a:pt x="395" y="866"/>
                  </a:lnTo>
                  <a:lnTo>
                    <a:pt x="407" y="876"/>
                  </a:lnTo>
                  <a:lnTo>
                    <a:pt x="417" y="914"/>
                  </a:lnTo>
                  <a:lnTo>
                    <a:pt x="408" y="907"/>
                  </a:lnTo>
                  <a:lnTo>
                    <a:pt x="398" y="904"/>
                  </a:lnTo>
                  <a:lnTo>
                    <a:pt x="387" y="901"/>
                  </a:lnTo>
                  <a:lnTo>
                    <a:pt x="379" y="898"/>
                  </a:lnTo>
                  <a:lnTo>
                    <a:pt x="370" y="895"/>
                  </a:lnTo>
                  <a:lnTo>
                    <a:pt x="364" y="882"/>
                  </a:lnTo>
                  <a:lnTo>
                    <a:pt x="349" y="890"/>
                  </a:lnTo>
                  <a:lnTo>
                    <a:pt x="335" y="889"/>
                  </a:lnTo>
                  <a:lnTo>
                    <a:pt x="327" y="878"/>
                  </a:lnTo>
                  <a:lnTo>
                    <a:pt x="303" y="867"/>
                  </a:lnTo>
                  <a:lnTo>
                    <a:pt x="280" y="869"/>
                  </a:lnTo>
                  <a:lnTo>
                    <a:pt x="255" y="850"/>
                  </a:lnTo>
                  <a:lnTo>
                    <a:pt x="275" y="832"/>
                  </a:lnTo>
                  <a:lnTo>
                    <a:pt x="277" y="817"/>
                  </a:lnTo>
                  <a:lnTo>
                    <a:pt x="276" y="802"/>
                  </a:lnTo>
                  <a:lnTo>
                    <a:pt x="279" y="790"/>
                  </a:lnTo>
                  <a:lnTo>
                    <a:pt x="290" y="786"/>
                  </a:lnTo>
                  <a:lnTo>
                    <a:pt x="284" y="763"/>
                  </a:lnTo>
                  <a:lnTo>
                    <a:pt x="270" y="755"/>
                  </a:lnTo>
                  <a:lnTo>
                    <a:pt x="262" y="751"/>
                  </a:lnTo>
                  <a:lnTo>
                    <a:pt x="251" y="755"/>
                  </a:lnTo>
                  <a:lnTo>
                    <a:pt x="231" y="749"/>
                  </a:lnTo>
                  <a:lnTo>
                    <a:pt x="213" y="726"/>
                  </a:lnTo>
                  <a:lnTo>
                    <a:pt x="199" y="720"/>
                  </a:lnTo>
                  <a:lnTo>
                    <a:pt x="192" y="700"/>
                  </a:lnTo>
                  <a:lnTo>
                    <a:pt x="180" y="697"/>
                  </a:lnTo>
                  <a:lnTo>
                    <a:pt x="169" y="704"/>
                  </a:lnTo>
                  <a:lnTo>
                    <a:pt x="161" y="707"/>
                  </a:lnTo>
                  <a:lnTo>
                    <a:pt x="157" y="698"/>
                  </a:lnTo>
                  <a:lnTo>
                    <a:pt x="152" y="689"/>
                  </a:lnTo>
                  <a:lnTo>
                    <a:pt x="169" y="687"/>
                  </a:lnTo>
                  <a:lnTo>
                    <a:pt x="167" y="680"/>
                  </a:lnTo>
                  <a:lnTo>
                    <a:pt x="162" y="675"/>
                  </a:lnTo>
                  <a:lnTo>
                    <a:pt x="157" y="671"/>
                  </a:lnTo>
                  <a:lnTo>
                    <a:pt x="148" y="647"/>
                  </a:lnTo>
                  <a:lnTo>
                    <a:pt x="136" y="634"/>
                  </a:lnTo>
                  <a:lnTo>
                    <a:pt x="123" y="633"/>
                  </a:lnTo>
                  <a:lnTo>
                    <a:pt x="110" y="633"/>
                  </a:lnTo>
                  <a:lnTo>
                    <a:pt x="101" y="625"/>
                  </a:lnTo>
                  <a:lnTo>
                    <a:pt x="93" y="624"/>
                  </a:lnTo>
                  <a:lnTo>
                    <a:pt x="85" y="624"/>
                  </a:lnTo>
                  <a:lnTo>
                    <a:pt x="80" y="631"/>
                  </a:lnTo>
                  <a:lnTo>
                    <a:pt x="72" y="640"/>
                  </a:lnTo>
                  <a:lnTo>
                    <a:pt x="69" y="651"/>
                  </a:lnTo>
                  <a:lnTo>
                    <a:pt x="65" y="654"/>
                  </a:lnTo>
                  <a:lnTo>
                    <a:pt x="61" y="670"/>
                  </a:lnTo>
                  <a:lnTo>
                    <a:pt x="57" y="666"/>
                  </a:lnTo>
                  <a:lnTo>
                    <a:pt x="55" y="659"/>
                  </a:lnTo>
                  <a:lnTo>
                    <a:pt x="0" y="65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rgbClr val="C0C0C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" name="Freeform 401"/>
            <p:cNvSpPr>
              <a:spLocks/>
            </p:cNvSpPr>
            <p:nvPr/>
          </p:nvSpPr>
          <p:spPr bwMode="auto">
            <a:xfrm>
              <a:off x="3477" y="1339"/>
              <a:ext cx="34" cy="23"/>
            </a:xfrm>
            <a:custGeom>
              <a:avLst/>
              <a:gdLst>
                <a:gd name="T0" fmla="*/ 0 w 32"/>
                <a:gd name="T1" fmla="*/ 15 h 26"/>
                <a:gd name="T2" fmla="*/ 7 w 32"/>
                <a:gd name="T3" fmla="*/ 0 h 26"/>
                <a:gd name="T4" fmla="*/ 25 w 32"/>
                <a:gd name="T5" fmla="*/ 8 h 26"/>
                <a:gd name="T6" fmla="*/ 0 w 32"/>
                <a:gd name="T7" fmla="*/ 1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6"/>
                <a:gd name="T14" fmla="*/ 32 w 32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6">
                  <a:moveTo>
                    <a:pt x="0" y="25"/>
                  </a:moveTo>
                  <a:lnTo>
                    <a:pt x="9" y="0"/>
                  </a:lnTo>
                  <a:lnTo>
                    <a:pt x="31" y="13"/>
                  </a:lnTo>
                  <a:lnTo>
                    <a:pt x="0" y="25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" name="Freeform 402"/>
            <p:cNvSpPr>
              <a:spLocks/>
            </p:cNvSpPr>
            <p:nvPr/>
          </p:nvSpPr>
          <p:spPr bwMode="auto">
            <a:xfrm>
              <a:off x="3535" y="1207"/>
              <a:ext cx="104" cy="90"/>
            </a:xfrm>
            <a:custGeom>
              <a:avLst/>
              <a:gdLst>
                <a:gd name="T0" fmla="*/ 0 w 98"/>
                <a:gd name="T1" fmla="*/ 30 h 101"/>
                <a:gd name="T2" fmla="*/ 6 w 98"/>
                <a:gd name="T3" fmla="*/ 41 h 101"/>
                <a:gd name="T4" fmla="*/ 15 w 98"/>
                <a:gd name="T5" fmla="*/ 37 h 101"/>
                <a:gd name="T6" fmla="*/ 25 w 98"/>
                <a:gd name="T7" fmla="*/ 46 h 101"/>
                <a:gd name="T8" fmla="*/ 32 w 98"/>
                <a:gd name="T9" fmla="*/ 41 h 101"/>
                <a:gd name="T10" fmla="*/ 31 w 98"/>
                <a:gd name="T11" fmla="*/ 55 h 101"/>
                <a:gd name="T12" fmla="*/ 80 w 98"/>
                <a:gd name="T13" fmla="*/ 58 h 101"/>
                <a:gd name="T14" fmla="*/ 60 w 98"/>
                <a:gd name="T15" fmla="*/ 48 h 101"/>
                <a:gd name="T16" fmla="*/ 51 w 98"/>
                <a:gd name="T17" fmla="*/ 30 h 101"/>
                <a:gd name="T18" fmla="*/ 52 w 98"/>
                <a:gd name="T19" fmla="*/ 11 h 101"/>
                <a:gd name="T20" fmla="*/ 64 w 98"/>
                <a:gd name="T21" fmla="*/ 0 h 101"/>
                <a:gd name="T22" fmla="*/ 20 w 98"/>
                <a:gd name="T23" fmla="*/ 4 h 101"/>
                <a:gd name="T24" fmla="*/ 10 w 98"/>
                <a:gd name="T25" fmla="*/ 30 h 101"/>
                <a:gd name="T26" fmla="*/ 0 w 98"/>
                <a:gd name="T27" fmla="*/ 30 h 1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8"/>
                <a:gd name="T43" fmla="*/ 0 h 101"/>
                <a:gd name="T44" fmla="*/ 98 w 98"/>
                <a:gd name="T45" fmla="*/ 101 h 10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8" h="101">
                  <a:moveTo>
                    <a:pt x="0" y="51"/>
                  </a:moveTo>
                  <a:lnTo>
                    <a:pt x="8" y="71"/>
                  </a:lnTo>
                  <a:lnTo>
                    <a:pt x="18" y="64"/>
                  </a:lnTo>
                  <a:lnTo>
                    <a:pt x="31" y="79"/>
                  </a:lnTo>
                  <a:lnTo>
                    <a:pt x="39" y="71"/>
                  </a:lnTo>
                  <a:lnTo>
                    <a:pt x="37" y="95"/>
                  </a:lnTo>
                  <a:lnTo>
                    <a:pt x="97" y="100"/>
                  </a:lnTo>
                  <a:lnTo>
                    <a:pt x="73" y="83"/>
                  </a:lnTo>
                  <a:lnTo>
                    <a:pt x="62" y="51"/>
                  </a:lnTo>
                  <a:lnTo>
                    <a:pt x="63" y="19"/>
                  </a:lnTo>
                  <a:lnTo>
                    <a:pt x="78" y="0"/>
                  </a:lnTo>
                  <a:lnTo>
                    <a:pt x="24" y="6"/>
                  </a:lnTo>
                  <a:lnTo>
                    <a:pt x="12" y="51"/>
                  </a:lnTo>
                  <a:lnTo>
                    <a:pt x="0" y="51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8" name="Freeform 403"/>
            <p:cNvSpPr>
              <a:spLocks/>
            </p:cNvSpPr>
            <p:nvPr/>
          </p:nvSpPr>
          <p:spPr bwMode="auto">
            <a:xfrm>
              <a:off x="3570" y="1061"/>
              <a:ext cx="256" cy="146"/>
            </a:xfrm>
            <a:custGeom>
              <a:avLst/>
              <a:gdLst>
                <a:gd name="T0" fmla="*/ 0 w 246"/>
                <a:gd name="T1" fmla="*/ 80 h 165"/>
                <a:gd name="T2" fmla="*/ 19 w 246"/>
                <a:gd name="T3" fmla="*/ 83 h 165"/>
                <a:gd name="T4" fmla="*/ 7 w 246"/>
                <a:gd name="T5" fmla="*/ 92 h 165"/>
                <a:gd name="T6" fmla="*/ 41 w 246"/>
                <a:gd name="T7" fmla="*/ 94 h 165"/>
                <a:gd name="T8" fmla="*/ 42 w 246"/>
                <a:gd name="T9" fmla="*/ 83 h 165"/>
                <a:gd name="T10" fmla="*/ 51 w 246"/>
                <a:gd name="T11" fmla="*/ 85 h 165"/>
                <a:gd name="T12" fmla="*/ 41 w 246"/>
                <a:gd name="T13" fmla="*/ 80 h 165"/>
                <a:gd name="T14" fmla="*/ 55 w 246"/>
                <a:gd name="T15" fmla="*/ 80 h 165"/>
                <a:gd name="T16" fmla="*/ 51 w 246"/>
                <a:gd name="T17" fmla="*/ 69 h 165"/>
                <a:gd name="T18" fmla="*/ 59 w 246"/>
                <a:gd name="T19" fmla="*/ 76 h 165"/>
                <a:gd name="T20" fmla="*/ 67 w 246"/>
                <a:gd name="T21" fmla="*/ 70 h 165"/>
                <a:gd name="T22" fmla="*/ 61 w 246"/>
                <a:gd name="T23" fmla="*/ 61 h 165"/>
                <a:gd name="T24" fmla="*/ 83 w 246"/>
                <a:gd name="T25" fmla="*/ 63 h 165"/>
                <a:gd name="T26" fmla="*/ 77 w 246"/>
                <a:gd name="T27" fmla="*/ 58 h 165"/>
                <a:gd name="T28" fmla="*/ 87 w 246"/>
                <a:gd name="T29" fmla="*/ 60 h 165"/>
                <a:gd name="T30" fmla="*/ 92 w 246"/>
                <a:gd name="T31" fmla="*/ 49 h 165"/>
                <a:gd name="T32" fmla="*/ 193 w 246"/>
                <a:gd name="T33" fmla="*/ 20 h 165"/>
                <a:gd name="T34" fmla="*/ 203 w 246"/>
                <a:gd name="T35" fmla="*/ 8 h 165"/>
                <a:gd name="T36" fmla="*/ 184 w 246"/>
                <a:gd name="T37" fmla="*/ 0 h 165"/>
                <a:gd name="T38" fmla="*/ 141 w 246"/>
                <a:gd name="T39" fmla="*/ 18 h 165"/>
                <a:gd name="T40" fmla="*/ 97 w 246"/>
                <a:gd name="T41" fmla="*/ 18 h 165"/>
                <a:gd name="T42" fmla="*/ 50 w 246"/>
                <a:gd name="T43" fmla="*/ 44 h 165"/>
                <a:gd name="T44" fmla="*/ 24 w 246"/>
                <a:gd name="T45" fmla="*/ 47 h 165"/>
                <a:gd name="T46" fmla="*/ 25 w 246"/>
                <a:gd name="T47" fmla="*/ 58 h 165"/>
                <a:gd name="T48" fmla="*/ 40 w 246"/>
                <a:gd name="T49" fmla="*/ 60 h 165"/>
                <a:gd name="T50" fmla="*/ 24 w 246"/>
                <a:gd name="T51" fmla="*/ 60 h 165"/>
                <a:gd name="T52" fmla="*/ 31 w 246"/>
                <a:gd name="T53" fmla="*/ 64 h 165"/>
                <a:gd name="T54" fmla="*/ 19 w 246"/>
                <a:gd name="T55" fmla="*/ 70 h 165"/>
                <a:gd name="T56" fmla="*/ 33 w 246"/>
                <a:gd name="T57" fmla="*/ 74 h 165"/>
                <a:gd name="T58" fmla="*/ 0 w 246"/>
                <a:gd name="T59" fmla="*/ 80 h 16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46"/>
                <a:gd name="T91" fmla="*/ 0 h 165"/>
                <a:gd name="T92" fmla="*/ 246 w 246"/>
                <a:gd name="T93" fmla="*/ 165 h 16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46" h="165">
                  <a:moveTo>
                    <a:pt x="0" y="140"/>
                  </a:moveTo>
                  <a:lnTo>
                    <a:pt x="23" y="144"/>
                  </a:lnTo>
                  <a:lnTo>
                    <a:pt x="9" y="160"/>
                  </a:lnTo>
                  <a:lnTo>
                    <a:pt x="49" y="164"/>
                  </a:lnTo>
                  <a:lnTo>
                    <a:pt x="51" y="144"/>
                  </a:lnTo>
                  <a:lnTo>
                    <a:pt x="61" y="148"/>
                  </a:lnTo>
                  <a:lnTo>
                    <a:pt x="49" y="138"/>
                  </a:lnTo>
                  <a:lnTo>
                    <a:pt x="66" y="140"/>
                  </a:lnTo>
                  <a:lnTo>
                    <a:pt x="62" y="120"/>
                  </a:lnTo>
                  <a:lnTo>
                    <a:pt x="71" y="132"/>
                  </a:lnTo>
                  <a:lnTo>
                    <a:pt x="81" y="122"/>
                  </a:lnTo>
                  <a:lnTo>
                    <a:pt x="74" y="107"/>
                  </a:lnTo>
                  <a:lnTo>
                    <a:pt x="100" y="109"/>
                  </a:lnTo>
                  <a:lnTo>
                    <a:pt x="93" y="102"/>
                  </a:lnTo>
                  <a:lnTo>
                    <a:pt x="104" y="104"/>
                  </a:lnTo>
                  <a:lnTo>
                    <a:pt x="111" y="86"/>
                  </a:lnTo>
                  <a:lnTo>
                    <a:pt x="233" y="35"/>
                  </a:lnTo>
                  <a:lnTo>
                    <a:pt x="245" y="15"/>
                  </a:lnTo>
                  <a:lnTo>
                    <a:pt x="222" y="0"/>
                  </a:lnTo>
                  <a:lnTo>
                    <a:pt x="170" y="32"/>
                  </a:lnTo>
                  <a:lnTo>
                    <a:pt x="117" y="32"/>
                  </a:lnTo>
                  <a:lnTo>
                    <a:pt x="60" y="76"/>
                  </a:lnTo>
                  <a:lnTo>
                    <a:pt x="29" y="82"/>
                  </a:lnTo>
                  <a:lnTo>
                    <a:pt x="31" y="102"/>
                  </a:lnTo>
                  <a:lnTo>
                    <a:pt x="48" y="104"/>
                  </a:lnTo>
                  <a:lnTo>
                    <a:pt x="29" y="104"/>
                  </a:lnTo>
                  <a:lnTo>
                    <a:pt x="37" y="112"/>
                  </a:lnTo>
                  <a:lnTo>
                    <a:pt x="23" y="122"/>
                  </a:lnTo>
                  <a:lnTo>
                    <a:pt x="39" y="130"/>
                  </a:lnTo>
                  <a:lnTo>
                    <a:pt x="0" y="1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" name="Freeform 405"/>
            <p:cNvSpPr>
              <a:spLocks/>
            </p:cNvSpPr>
            <p:nvPr/>
          </p:nvSpPr>
          <p:spPr bwMode="auto">
            <a:xfrm>
              <a:off x="4206" y="928"/>
              <a:ext cx="46" cy="20"/>
            </a:xfrm>
            <a:custGeom>
              <a:avLst/>
              <a:gdLst>
                <a:gd name="T0" fmla="*/ 0 w 44"/>
                <a:gd name="T1" fmla="*/ 0 h 22"/>
                <a:gd name="T2" fmla="*/ 15 w 44"/>
                <a:gd name="T3" fmla="*/ 9 h 22"/>
                <a:gd name="T4" fmla="*/ 10 w 44"/>
                <a:gd name="T5" fmla="*/ 12 h 22"/>
                <a:gd name="T6" fmla="*/ 24 w 44"/>
                <a:gd name="T7" fmla="*/ 12 h 22"/>
                <a:gd name="T8" fmla="*/ 35 w 44"/>
                <a:gd name="T9" fmla="*/ 5 h 22"/>
                <a:gd name="T10" fmla="*/ 0 w 44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22"/>
                <a:gd name="T20" fmla="*/ 44 w 44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22">
                  <a:moveTo>
                    <a:pt x="0" y="0"/>
                  </a:moveTo>
                  <a:lnTo>
                    <a:pt x="19" y="16"/>
                  </a:lnTo>
                  <a:lnTo>
                    <a:pt x="12" y="21"/>
                  </a:lnTo>
                  <a:lnTo>
                    <a:pt x="29" y="20"/>
                  </a:lnTo>
                  <a:lnTo>
                    <a:pt x="43" y="9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" name="Freeform 406"/>
            <p:cNvSpPr>
              <a:spLocks/>
            </p:cNvSpPr>
            <p:nvPr/>
          </p:nvSpPr>
          <p:spPr bwMode="auto">
            <a:xfrm>
              <a:off x="4210" y="876"/>
              <a:ext cx="110" cy="60"/>
            </a:xfrm>
            <a:custGeom>
              <a:avLst/>
              <a:gdLst>
                <a:gd name="T0" fmla="*/ 0 w 103"/>
                <a:gd name="T1" fmla="*/ 28 h 62"/>
                <a:gd name="T2" fmla="*/ 24 w 103"/>
                <a:gd name="T3" fmla="*/ 10 h 62"/>
                <a:gd name="T4" fmla="*/ 55 w 103"/>
                <a:gd name="T5" fmla="*/ 0 h 62"/>
                <a:gd name="T6" fmla="*/ 85 w 103"/>
                <a:gd name="T7" fmla="*/ 17 h 62"/>
                <a:gd name="T8" fmla="*/ 76 w 103"/>
                <a:gd name="T9" fmla="*/ 20 h 62"/>
                <a:gd name="T10" fmla="*/ 78 w 103"/>
                <a:gd name="T11" fmla="*/ 27 h 62"/>
                <a:gd name="T12" fmla="*/ 34 w 103"/>
                <a:gd name="T13" fmla="*/ 35 h 62"/>
                <a:gd name="T14" fmla="*/ 0 w 103"/>
                <a:gd name="T15" fmla="*/ 28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3"/>
                <a:gd name="T25" fmla="*/ 0 h 62"/>
                <a:gd name="T26" fmla="*/ 103 w 103"/>
                <a:gd name="T27" fmla="*/ 62 h 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3" h="62">
                  <a:moveTo>
                    <a:pt x="0" y="49"/>
                  </a:moveTo>
                  <a:lnTo>
                    <a:pt x="28" y="17"/>
                  </a:lnTo>
                  <a:lnTo>
                    <a:pt x="66" y="0"/>
                  </a:lnTo>
                  <a:lnTo>
                    <a:pt x="102" y="29"/>
                  </a:lnTo>
                  <a:lnTo>
                    <a:pt x="91" y="35"/>
                  </a:lnTo>
                  <a:lnTo>
                    <a:pt x="94" y="48"/>
                  </a:lnTo>
                  <a:lnTo>
                    <a:pt x="41" y="61"/>
                  </a:lnTo>
                  <a:lnTo>
                    <a:pt x="0" y="49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1" name="Freeform 407"/>
            <p:cNvSpPr>
              <a:spLocks/>
            </p:cNvSpPr>
            <p:nvPr/>
          </p:nvSpPr>
          <p:spPr bwMode="auto">
            <a:xfrm>
              <a:off x="4235" y="922"/>
              <a:ext cx="123" cy="65"/>
            </a:xfrm>
            <a:custGeom>
              <a:avLst/>
              <a:gdLst>
                <a:gd name="T0" fmla="*/ 0 w 116"/>
                <a:gd name="T1" fmla="*/ 19 h 74"/>
                <a:gd name="T2" fmla="*/ 17 w 116"/>
                <a:gd name="T3" fmla="*/ 20 h 74"/>
                <a:gd name="T4" fmla="*/ 29 w 116"/>
                <a:gd name="T5" fmla="*/ 33 h 74"/>
                <a:gd name="T6" fmla="*/ 39 w 116"/>
                <a:gd name="T7" fmla="*/ 29 h 74"/>
                <a:gd name="T8" fmla="*/ 77 w 116"/>
                <a:gd name="T9" fmla="*/ 40 h 74"/>
                <a:gd name="T10" fmla="*/ 91 w 116"/>
                <a:gd name="T11" fmla="*/ 36 h 74"/>
                <a:gd name="T12" fmla="*/ 81 w 116"/>
                <a:gd name="T13" fmla="*/ 25 h 74"/>
                <a:gd name="T14" fmla="*/ 90 w 116"/>
                <a:gd name="T15" fmla="*/ 28 h 74"/>
                <a:gd name="T16" fmla="*/ 94 w 116"/>
                <a:gd name="T17" fmla="*/ 13 h 74"/>
                <a:gd name="T18" fmla="*/ 73 w 116"/>
                <a:gd name="T19" fmla="*/ 5 h 74"/>
                <a:gd name="T20" fmla="*/ 54 w 116"/>
                <a:gd name="T21" fmla="*/ 16 h 74"/>
                <a:gd name="T22" fmla="*/ 70 w 116"/>
                <a:gd name="T23" fmla="*/ 10 h 74"/>
                <a:gd name="T24" fmla="*/ 61 w 116"/>
                <a:gd name="T25" fmla="*/ 0 h 74"/>
                <a:gd name="T26" fmla="*/ 28 w 116"/>
                <a:gd name="T27" fmla="*/ 4 h 74"/>
                <a:gd name="T28" fmla="*/ 0 w 116"/>
                <a:gd name="T29" fmla="*/ 19 h 7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6"/>
                <a:gd name="T46" fmla="*/ 0 h 74"/>
                <a:gd name="T47" fmla="*/ 116 w 116"/>
                <a:gd name="T48" fmla="*/ 74 h 7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6" h="74">
                  <a:moveTo>
                    <a:pt x="0" y="33"/>
                  </a:moveTo>
                  <a:lnTo>
                    <a:pt x="21" y="36"/>
                  </a:lnTo>
                  <a:lnTo>
                    <a:pt x="35" y="59"/>
                  </a:lnTo>
                  <a:lnTo>
                    <a:pt x="47" y="53"/>
                  </a:lnTo>
                  <a:lnTo>
                    <a:pt x="94" y="73"/>
                  </a:lnTo>
                  <a:lnTo>
                    <a:pt x="111" y="64"/>
                  </a:lnTo>
                  <a:lnTo>
                    <a:pt x="99" y="46"/>
                  </a:lnTo>
                  <a:lnTo>
                    <a:pt x="109" y="50"/>
                  </a:lnTo>
                  <a:lnTo>
                    <a:pt x="115" y="23"/>
                  </a:lnTo>
                  <a:lnTo>
                    <a:pt x="90" y="9"/>
                  </a:lnTo>
                  <a:lnTo>
                    <a:pt x="66" y="28"/>
                  </a:lnTo>
                  <a:lnTo>
                    <a:pt x="85" y="17"/>
                  </a:lnTo>
                  <a:lnTo>
                    <a:pt x="74" y="0"/>
                  </a:lnTo>
                  <a:lnTo>
                    <a:pt x="34" y="8"/>
                  </a:lnTo>
                  <a:lnTo>
                    <a:pt x="0" y="33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2" name="Freeform 408"/>
            <p:cNvSpPr>
              <a:spLocks/>
            </p:cNvSpPr>
            <p:nvPr/>
          </p:nvSpPr>
          <p:spPr bwMode="auto">
            <a:xfrm>
              <a:off x="4347" y="956"/>
              <a:ext cx="103" cy="64"/>
            </a:xfrm>
            <a:custGeom>
              <a:avLst/>
              <a:gdLst>
                <a:gd name="T0" fmla="*/ 0 w 96"/>
                <a:gd name="T1" fmla="*/ 35 h 72"/>
                <a:gd name="T2" fmla="*/ 6 w 96"/>
                <a:gd name="T3" fmla="*/ 40 h 72"/>
                <a:gd name="T4" fmla="*/ 74 w 96"/>
                <a:gd name="T5" fmla="*/ 32 h 72"/>
                <a:gd name="T6" fmla="*/ 80 w 96"/>
                <a:gd name="T7" fmla="*/ 20 h 72"/>
                <a:gd name="T8" fmla="*/ 61 w 96"/>
                <a:gd name="T9" fmla="*/ 8 h 72"/>
                <a:gd name="T10" fmla="*/ 46 w 96"/>
                <a:gd name="T11" fmla="*/ 11 h 72"/>
                <a:gd name="T12" fmla="*/ 49 w 96"/>
                <a:gd name="T13" fmla="*/ 4 h 72"/>
                <a:gd name="T14" fmla="*/ 39 w 96"/>
                <a:gd name="T15" fmla="*/ 0 h 72"/>
                <a:gd name="T16" fmla="*/ 8 w 96"/>
                <a:gd name="T17" fmla="*/ 30 h 72"/>
                <a:gd name="T18" fmla="*/ 0 w 96"/>
                <a:gd name="T19" fmla="*/ 35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6"/>
                <a:gd name="T31" fmla="*/ 0 h 72"/>
                <a:gd name="T32" fmla="*/ 96 w 96"/>
                <a:gd name="T33" fmla="*/ 72 h 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6" h="72">
                  <a:moveTo>
                    <a:pt x="0" y="61"/>
                  </a:moveTo>
                  <a:lnTo>
                    <a:pt x="8" y="71"/>
                  </a:lnTo>
                  <a:lnTo>
                    <a:pt x="88" y="56"/>
                  </a:lnTo>
                  <a:lnTo>
                    <a:pt x="95" y="34"/>
                  </a:lnTo>
                  <a:lnTo>
                    <a:pt x="73" y="14"/>
                  </a:lnTo>
                  <a:lnTo>
                    <a:pt x="55" y="20"/>
                  </a:lnTo>
                  <a:lnTo>
                    <a:pt x="58" y="6"/>
                  </a:lnTo>
                  <a:lnTo>
                    <a:pt x="47" y="0"/>
                  </a:lnTo>
                  <a:lnTo>
                    <a:pt x="10" y="53"/>
                  </a:lnTo>
                  <a:lnTo>
                    <a:pt x="0" y="61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" name="Freeform 409"/>
            <p:cNvSpPr>
              <a:spLocks/>
            </p:cNvSpPr>
            <p:nvPr/>
          </p:nvSpPr>
          <p:spPr bwMode="auto">
            <a:xfrm>
              <a:off x="4979" y="1092"/>
              <a:ext cx="114" cy="62"/>
            </a:xfrm>
            <a:custGeom>
              <a:avLst/>
              <a:gdLst>
                <a:gd name="T0" fmla="*/ 0 w 108"/>
                <a:gd name="T1" fmla="*/ 20 h 68"/>
                <a:gd name="T2" fmla="*/ 19 w 108"/>
                <a:gd name="T3" fmla="*/ 2 h 68"/>
                <a:gd name="T4" fmla="*/ 31 w 108"/>
                <a:gd name="T5" fmla="*/ 0 h 68"/>
                <a:gd name="T6" fmla="*/ 50 w 108"/>
                <a:gd name="T7" fmla="*/ 14 h 68"/>
                <a:gd name="T8" fmla="*/ 54 w 108"/>
                <a:gd name="T9" fmla="*/ 4 h 68"/>
                <a:gd name="T10" fmla="*/ 75 w 108"/>
                <a:gd name="T11" fmla="*/ 13 h 68"/>
                <a:gd name="T12" fmla="*/ 74 w 108"/>
                <a:gd name="T13" fmla="*/ 26 h 68"/>
                <a:gd name="T14" fmla="*/ 88 w 108"/>
                <a:gd name="T15" fmla="*/ 31 h 68"/>
                <a:gd name="T16" fmla="*/ 42 w 108"/>
                <a:gd name="T17" fmla="*/ 35 h 68"/>
                <a:gd name="T18" fmla="*/ 39 w 108"/>
                <a:gd name="T19" fmla="*/ 27 h 68"/>
                <a:gd name="T20" fmla="*/ 32 w 108"/>
                <a:gd name="T21" fmla="*/ 38 h 68"/>
                <a:gd name="T22" fmla="*/ 0 w 108"/>
                <a:gd name="T23" fmla="*/ 20 h 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8"/>
                <a:gd name="T37" fmla="*/ 0 h 68"/>
                <a:gd name="T38" fmla="*/ 108 w 108"/>
                <a:gd name="T39" fmla="*/ 68 h 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8" h="68">
                  <a:moveTo>
                    <a:pt x="0" y="36"/>
                  </a:moveTo>
                  <a:lnTo>
                    <a:pt x="23" y="2"/>
                  </a:lnTo>
                  <a:lnTo>
                    <a:pt x="37" y="0"/>
                  </a:lnTo>
                  <a:lnTo>
                    <a:pt x="61" y="25"/>
                  </a:lnTo>
                  <a:lnTo>
                    <a:pt x="65" y="7"/>
                  </a:lnTo>
                  <a:lnTo>
                    <a:pt x="92" y="22"/>
                  </a:lnTo>
                  <a:lnTo>
                    <a:pt x="89" y="46"/>
                  </a:lnTo>
                  <a:lnTo>
                    <a:pt x="107" y="55"/>
                  </a:lnTo>
                  <a:lnTo>
                    <a:pt x="51" y="61"/>
                  </a:lnTo>
                  <a:lnTo>
                    <a:pt x="47" y="48"/>
                  </a:lnTo>
                  <a:lnTo>
                    <a:pt x="39" y="67"/>
                  </a:lnTo>
                  <a:lnTo>
                    <a:pt x="0" y="36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" name="Freeform 410"/>
            <p:cNvSpPr>
              <a:spLocks/>
            </p:cNvSpPr>
            <p:nvPr/>
          </p:nvSpPr>
          <p:spPr bwMode="auto">
            <a:xfrm>
              <a:off x="5058" y="1093"/>
              <a:ext cx="72" cy="41"/>
            </a:xfrm>
            <a:custGeom>
              <a:avLst/>
              <a:gdLst>
                <a:gd name="T0" fmla="*/ 0 w 66"/>
                <a:gd name="T1" fmla="*/ 0 h 47"/>
                <a:gd name="T2" fmla="*/ 18 w 66"/>
                <a:gd name="T3" fmla="*/ 10 h 47"/>
                <a:gd name="T4" fmla="*/ 13 w 66"/>
                <a:gd name="T5" fmla="*/ 19 h 47"/>
                <a:gd name="T6" fmla="*/ 23 w 66"/>
                <a:gd name="T7" fmla="*/ 25 h 47"/>
                <a:gd name="T8" fmla="*/ 40 w 66"/>
                <a:gd name="T9" fmla="*/ 25 h 47"/>
                <a:gd name="T10" fmla="*/ 55 w 66"/>
                <a:gd name="T11" fmla="*/ 16 h 47"/>
                <a:gd name="T12" fmla="*/ 0 w 66"/>
                <a:gd name="T13" fmla="*/ 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47"/>
                <a:gd name="T23" fmla="*/ 66 w 66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47">
                  <a:moveTo>
                    <a:pt x="0" y="0"/>
                  </a:moveTo>
                  <a:lnTo>
                    <a:pt x="21" y="17"/>
                  </a:lnTo>
                  <a:lnTo>
                    <a:pt x="15" y="33"/>
                  </a:lnTo>
                  <a:lnTo>
                    <a:pt x="27" y="46"/>
                  </a:lnTo>
                  <a:lnTo>
                    <a:pt x="47" y="46"/>
                  </a:lnTo>
                  <a:lnTo>
                    <a:pt x="65" y="29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5" name="Freeform 411"/>
            <p:cNvSpPr>
              <a:spLocks/>
            </p:cNvSpPr>
            <p:nvPr/>
          </p:nvSpPr>
          <p:spPr bwMode="auto">
            <a:xfrm>
              <a:off x="5065" y="1794"/>
              <a:ext cx="54" cy="213"/>
            </a:xfrm>
            <a:custGeom>
              <a:avLst/>
              <a:gdLst>
                <a:gd name="T0" fmla="*/ 0 w 51"/>
                <a:gd name="T1" fmla="*/ 35 h 239"/>
                <a:gd name="T2" fmla="*/ 6 w 51"/>
                <a:gd name="T3" fmla="*/ 52 h 239"/>
                <a:gd name="T4" fmla="*/ 6 w 51"/>
                <a:gd name="T5" fmla="*/ 138 h 239"/>
                <a:gd name="T6" fmla="*/ 14 w 51"/>
                <a:gd name="T7" fmla="*/ 128 h 239"/>
                <a:gd name="T8" fmla="*/ 24 w 51"/>
                <a:gd name="T9" fmla="*/ 135 h 239"/>
                <a:gd name="T10" fmla="*/ 13 w 51"/>
                <a:gd name="T11" fmla="*/ 110 h 239"/>
                <a:gd name="T12" fmla="*/ 19 w 51"/>
                <a:gd name="T13" fmla="*/ 87 h 239"/>
                <a:gd name="T14" fmla="*/ 41 w 51"/>
                <a:gd name="T15" fmla="*/ 94 h 239"/>
                <a:gd name="T16" fmla="*/ 21 w 51"/>
                <a:gd name="T17" fmla="*/ 49 h 239"/>
                <a:gd name="T18" fmla="*/ 14 w 51"/>
                <a:gd name="T19" fmla="*/ 0 h 239"/>
                <a:gd name="T20" fmla="*/ 0 w 51"/>
                <a:gd name="T21" fmla="*/ 35 h 2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"/>
                <a:gd name="T34" fmla="*/ 0 h 239"/>
                <a:gd name="T35" fmla="*/ 51 w 51"/>
                <a:gd name="T36" fmla="*/ 239 h 2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" h="239">
                  <a:moveTo>
                    <a:pt x="0" y="61"/>
                  </a:moveTo>
                  <a:lnTo>
                    <a:pt x="8" y="89"/>
                  </a:lnTo>
                  <a:lnTo>
                    <a:pt x="8" y="238"/>
                  </a:lnTo>
                  <a:lnTo>
                    <a:pt x="17" y="220"/>
                  </a:lnTo>
                  <a:lnTo>
                    <a:pt x="30" y="232"/>
                  </a:lnTo>
                  <a:lnTo>
                    <a:pt x="15" y="191"/>
                  </a:lnTo>
                  <a:lnTo>
                    <a:pt x="23" y="150"/>
                  </a:lnTo>
                  <a:lnTo>
                    <a:pt x="50" y="162"/>
                  </a:lnTo>
                  <a:lnTo>
                    <a:pt x="25" y="84"/>
                  </a:lnTo>
                  <a:lnTo>
                    <a:pt x="17" y="0"/>
                  </a:lnTo>
                  <a:lnTo>
                    <a:pt x="0" y="61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6" name="Freeform 412"/>
            <p:cNvSpPr>
              <a:spLocks/>
            </p:cNvSpPr>
            <p:nvPr/>
          </p:nvSpPr>
          <p:spPr bwMode="auto">
            <a:xfrm>
              <a:off x="5142" y="1117"/>
              <a:ext cx="81" cy="32"/>
            </a:xfrm>
            <a:custGeom>
              <a:avLst/>
              <a:gdLst>
                <a:gd name="T0" fmla="*/ 0 w 76"/>
                <a:gd name="T1" fmla="*/ 0 h 37"/>
                <a:gd name="T2" fmla="*/ 11 w 76"/>
                <a:gd name="T3" fmla="*/ 13 h 37"/>
                <a:gd name="T4" fmla="*/ 39 w 76"/>
                <a:gd name="T5" fmla="*/ 20 h 37"/>
                <a:gd name="T6" fmla="*/ 62 w 76"/>
                <a:gd name="T7" fmla="*/ 15 h 37"/>
                <a:gd name="T8" fmla="*/ 0 w 76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37"/>
                <a:gd name="T17" fmla="*/ 76 w 76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37">
                  <a:moveTo>
                    <a:pt x="0" y="0"/>
                  </a:moveTo>
                  <a:lnTo>
                    <a:pt x="13" y="23"/>
                  </a:lnTo>
                  <a:lnTo>
                    <a:pt x="47" y="36"/>
                  </a:lnTo>
                  <a:lnTo>
                    <a:pt x="75" y="27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7" name="Freeform 413"/>
            <p:cNvSpPr>
              <a:spLocks/>
            </p:cNvSpPr>
            <p:nvPr/>
          </p:nvSpPr>
          <p:spPr bwMode="auto">
            <a:xfrm>
              <a:off x="2506" y="2061"/>
              <a:ext cx="214" cy="173"/>
            </a:xfrm>
            <a:custGeom>
              <a:avLst/>
              <a:gdLst>
                <a:gd name="T0" fmla="*/ 0 w 199"/>
                <a:gd name="T1" fmla="*/ 10 h 195"/>
                <a:gd name="T2" fmla="*/ 5 w 199"/>
                <a:gd name="T3" fmla="*/ 28 h 195"/>
                <a:gd name="T4" fmla="*/ 39 w 199"/>
                <a:gd name="T5" fmla="*/ 31 h 195"/>
                <a:gd name="T6" fmla="*/ 25 w 199"/>
                <a:gd name="T7" fmla="*/ 59 h 195"/>
                <a:gd name="T8" fmla="*/ 25 w 199"/>
                <a:gd name="T9" fmla="*/ 96 h 195"/>
                <a:gd name="T10" fmla="*/ 48 w 199"/>
                <a:gd name="T11" fmla="*/ 112 h 195"/>
                <a:gd name="T12" fmla="*/ 96 w 199"/>
                <a:gd name="T13" fmla="*/ 102 h 195"/>
                <a:gd name="T14" fmla="*/ 122 w 199"/>
                <a:gd name="T15" fmla="*/ 74 h 195"/>
                <a:gd name="T16" fmla="*/ 116 w 199"/>
                <a:gd name="T17" fmla="*/ 63 h 195"/>
                <a:gd name="T18" fmla="*/ 131 w 199"/>
                <a:gd name="T19" fmla="*/ 44 h 195"/>
                <a:gd name="T20" fmla="*/ 161 w 199"/>
                <a:gd name="T21" fmla="*/ 29 h 195"/>
                <a:gd name="T22" fmla="*/ 162 w 199"/>
                <a:gd name="T23" fmla="*/ 20 h 195"/>
                <a:gd name="T24" fmla="*/ 141 w 199"/>
                <a:gd name="T25" fmla="*/ 17 h 195"/>
                <a:gd name="T26" fmla="*/ 137 w 199"/>
                <a:gd name="T27" fmla="*/ 16 h 195"/>
                <a:gd name="T28" fmla="*/ 97 w 199"/>
                <a:gd name="T29" fmla="*/ 5 h 195"/>
                <a:gd name="T30" fmla="*/ 14 w 199"/>
                <a:gd name="T31" fmla="*/ 0 h 195"/>
                <a:gd name="T32" fmla="*/ 0 w 199"/>
                <a:gd name="T33" fmla="*/ 10 h 19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9"/>
                <a:gd name="T52" fmla="*/ 0 h 195"/>
                <a:gd name="T53" fmla="*/ 199 w 199"/>
                <a:gd name="T54" fmla="*/ 195 h 19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9" h="195">
                  <a:moveTo>
                    <a:pt x="0" y="17"/>
                  </a:moveTo>
                  <a:lnTo>
                    <a:pt x="7" y="49"/>
                  </a:lnTo>
                  <a:lnTo>
                    <a:pt x="48" y="54"/>
                  </a:lnTo>
                  <a:lnTo>
                    <a:pt x="31" y="103"/>
                  </a:lnTo>
                  <a:lnTo>
                    <a:pt x="31" y="166"/>
                  </a:lnTo>
                  <a:lnTo>
                    <a:pt x="59" y="194"/>
                  </a:lnTo>
                  <a:lnTo>
                    <a:pt x="117" y="176"/>
                  </a:lnTo>
                  <a:lnTo>
                    <a:pt x="149" y="129"/>
                  </a:lnTo>
                  <a:lnTo>
                    <a:pt x="142" y="110"/>
                  </a:lnTo>
                  <a:lnTo>
                    <a:pt x="160" y="76"/>
                  </a:lnTo>
                  <a:lnTo>
                    <a:pt x="197" y="50"/>
                  </a:lnTo>
                  <a:lnTo>
                    <a:pt x="198" y="34"/>
                  </a:lnTo>
                  <a:lnTo>
                    <a:pt x="173" y="30"/>
                  </a:lnTo>
                  <a:lnTo>
                    <a:pt x="168" y="28"/>
                  </a:lnTo>
                  <a:lnTo>
                    <a:pt x="118" y="8"/>
                  </a:lnTo>
                  <a:lnTo>
                    <a:pt x="18" y="0"/>
                  </a:lnTo>
                  <a:lnTo>
                    <a:pt x="0" y="17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8" name="Freeform 414"/>
            <p:cNvSpPr>
              <a:spLocks/>
            </p:cNvSpPr>
            <p:nvPr/>
          </p:nvSpPr>
          <p:spPr bwMode="auto">
            <a:xfrm>
              <a:off x="1675" y="2852"/>
              <a:ext cx="68" cy="66"/>
            </a:xfrm>
            <a:custGeom>
              <a:avLst/>
              <a:gdLst>
                <a:gd name="T0" fmla="*/ 0 w 66"/>
                <a:gd name="T1" fmla="*/ 22 h 86"/>
                <a:gd name="T2" fmla="*/ 13 w 66"/>
                <a:gd name="T3" fmla="*/ 0 h 86"/>
                <a:gd name="T4" fmla="*/ 52 w 66"/>
                <a:gd name="T5" fmla="*/ 4 h 86"/>
                <a:gd name="T6" fmla="*/ 47 w 66"/>
                <a:gd name="T7" fmla="*/ 45 h 86"/>
                <a:gd name="T8" fmla="*/ 20 w 66"/>
                <a:gd name="T9" fmla="*/ 48 h 86"/>
                <a:gd name="T10" fmla="*/ 0 w 66"/>
                <a:gd name="T11" fmla="*/ 22 h 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86"/>
                <a:gd name="T20" fmla="*/ 66 w 66"/>
                <a:gd name="T21" fmla="*/ 86 h 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86">
                  <a:moveTo>
                    <a:pt x="0" y="39"/>
                  </a:moveTo>
                  <a:lnTo>
                    <a:pt x="17" y="0"/>
                  </a:lnTo>
                  <a:lnTo>
                    <a:pt x="65" y="6"/>
                  </a:lnTo>
                  <a:lnTo>
                    <a:pt x="59" y="78"/>
                  </a:lnTo>
                  <a:lnTo>
                    <a:pt x="25" y="85"/>
                  </a:lnTo>
                  <a:lnTo>
                    <a:pt x="0" y="39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" name="Freeform 415"/>
            <p:cNvSpPr>
              <a:spLocks/>
            </p:cNvSpPr>
            <p:nvPr/>
          </p:nvSpPr>
          <p:spPr bwMode="auto">
            <a:xfrm>
              <a:off x="2844" y="928"/>
              <a:ext cx="181" cy="147"/>
            </a:xfrm>
            <a:custGeom>
              <a:avLst/>
              <a:gdLst>
                <a:gd name="T0" fmla="*/ 0 w 171"/>
                <a:gd name="T1" fmla="*/ 11 h 164"/>
                <a:gd name="T2" fmla="*/ 1 w 171"/>
                <a:gd name="T3" fmla="*/ 23 h 164"/>
                <a:gd name="T4" fmla="*/ 15 w 171"/>
                <a:gd name="T5" fmla="*/ 23 h 164"/>
                <a:gd name="T6" fmla="*/ 10 w 171"/>
                <a:gd name="T7" fmla="*/ 28 h 164"/>
                <a:gd name="T8" fmla="*/ 22 w 171"/>
                <a:gd name="T9" fmla="*/ 33 h 164"/>
                <a:gd name="T10" fmla="*/ 6 w 171"/>
                <a:gd name="T11" fmla="*/ 31 h 164"/>
                <a:gd name="T12" fmla="*/ 32 w 171"/>
                <a:gd name="T13" fmla="*/ 43 h 164"/>
                <a:gd name="T14" fmla="*/ 22 w 171"/>
                <a:gd name="T15" fmla="*/ 46 h 164"/>
                <a:gd name="T16" fmla="*/ 30 w 171"/>
                <a:gd name="T17" fmla="*/ 53 h 164"/>
                <a:gd name="T18" fmla="*/ 51 w 171"/>
                <a:gd name="T19" fmla="*/ 49 h 164"/>
                <a:gd name="T20" fmla="*/ 50 w 171"/>
                <a:gd name="T21" fmla="*/ 39 h 164"/>
                <a:gd name="T22" fmla="*/ 62 w 171"/>
                <a:gd name="T23" fmla="*/ 35 h 164"/>
                <a:gd name="T24" fmla="*/ 63 w 171"/>
                <a:gd name="T25" fmla="*/ 46 h 164"/>
                <a:gd name="T26" fmla="*/ 76 w 171"/>
                <a:gd name="T27" fmla="*/ 39 h 164"/>
                <a:gd name="T28" fmla="*/ 74 w 171"/>
                <a:gd name="T29" fmla="*/ 46 h 164"/>
                <a:gd name="T30" fmla="*/ 86 w 171"/>
                <a:gd name="T31" fmla="*/ 46 h 164"/>
                <a:gd name="T32" fmla="*/ 39 w 171"/>
                <a:gd name="T33" fmla="*/ 57 h 164"/>
                <a:gd name="T34" fmla="*/ 40 w 171"/>
                <a:gd name="T35" fmla="*/ 66 h 164"/>
                <a:gd name="T36" fmla="*/ 80 w 171"/>
                <a:gd name="T37" fmla="*/ 60 h 164"/>
                <a:gd name="T38" fmla="*/ 53 w 171"/>
                <a:gd name="T39" fmla="*/ 67 h 164"/>
                <a:gd name="T40" fmla="*/ 69 w 171"/>
                <a:gd name="T41" fmla="*/ 72 h 164"/>
                <a:gd name="T42" fmla="*/ 41 w 171"/>
                <a:gd name="T43" fmla="*/ 76 h 164"/>
                <a:gd name="T44" fmla="*/ 82 w 171"/>
                <a:gd name="T45" fmla="*/ 95 h 164"/>
                <a:gd name="T46" fmla="*/ 109 w 171"/>
                <a:gd name="T47" fmla="*/ 46 h 164"/>
                <a:gd name="T48" fmla="*/ 140 w 171"/>
                <a:gd name="T49" fmla="*/ 35 h 164"/>
                <a:gd name="T50" fmla="*/ 105 w 171"/>
                <a:gd name="T51" fmla="*/ 26 h 164"/>
                <a:gd name="T52" fmla="*/ 101 w 171"/>
                <a:gd name="T53" fmla="*/ 14 h 164"/>
                <a:gd name="T54" fmla="*/ 91 w 171"/>
                <a:gd name="T55" fmla="*/ 21 h 164"/>
                <a:gd name="T56" fmla="*/ 95 w 171"/>
                <a:gd name="T57" fmla="*/ 9 h 164"/>
                <a:gd name="T58" fmla="*/ 71 w 171"/>
                <a:gd name="T59" fmla="*/ 0 h 164"/>
                <a:gd name="T60" fmla="*/ 64 w 171"/>
                <a:gd name="T61" fmla="*/ 9 h 164"/>
                <a:gd name="T62" fmla="*/ 74 w 171"/>
                <a:gd name="T63" fmla="*/ 33 h 164"/>
                <a:gd name="T64" fmla="*/ 48 w 171"/>
                <a:gd name="T65" fmla="*/ 9 h 164"/>
                <a:gd name="T66" fmla="*/ 40 w 171"/>
                <a:gd name="T67" fmla="*/ 14 h 164"/>
                <a:gd name="T68" fmla="*/ 45 w 171"/>
                <a:gd name="T69" fmla="*/ 26 h 164"/>
                <a:gd name="T70" fmla="*/ 21 w 171"/>
                <a:gd name="T71" fmla="*/ 14 h 164"/>
                <a:gd name="T72" fmla="*/ 39 w 171"/>
                <a:gd name="T73" fmla="*/ 8 h 164"/>
                <a:gd name="T74" fmla="*/ 0 w 171"/>
                <a:gd name="T75" fmla="*/ 11 h 16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71"/>
                <a:gd name="T115" fmla="*/ 0 h 164"/>
                <a:gd name="T116" fmla="*/ 171 w 171"/>
                <a:gd name="T117" fmla="*/ 164 h 16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71" h="164">
                  <a:moveTo>
                    <a:pt x="0" y="20"/>
                  </a:moveTo>
                  <a:lnTo>
                    <a:pt x="1" y="40"/>
                  </a:lnTo>
                  <a:lnTo>
                    <a:pt x="19" y="40"/>
                  </a:lnTo>
                  <a:lnTo>
                    <a:pt x="12" y="49"/>
                  </a:lnTo>
                  <a:lnTo>
                    <a:pt x="26" y="56"/>
                  </a:lnTo>
                  <a:lnTo>
                    <a:pt x="8" y="54"/>
                  </a:lnTo>
                  <a:lnTo>
                    <a:pt x="39" y="73"/>
                  </a:lnTo>
                  <a:lnTo>
                    <a:pt x="27" y="79"/>
                  </a:lnTo>
                  <a:lnTo>
                    <a:pt x="36" y="92"/>
                  </a:lnTo>
                  <a:lnTo>
                    <a:pt x="62" y="84"/>
                  </a:lnTo>
                  <a:lnTo>
                    <a:pt x="61" y="67"/>
                  </a:lnTo>
                  <a:lnTo>
                    <a:pt x="75" y="61"/>
                  </a:lnTo>
                  <a:lnTo>
                    <a:pt x="77" y="79"/>
                  </a:lnTo>
                  <a:lnTo>
                    <a:pt x="93" y="67"/>
                  </a:lnTo>
                  <a:lnTo>
                    <a:pt x="90" y="79"/>
                  </a:lnTo>
                  <a:lnTo>
                    <a:pt x="105" y="80"/>
                  </a:lnTo>
                  <a:lnTo>
                    <a:pt x="47" y="99"/>
                  </a:lnTo>
                  <a:lnTo>
                    <a:pt x="49" y="113"/>
                  </a:lnTo>
                  <a:lnTo>
                    <a:pt x="97" y="103"/>
                  </a:lnTo>
                  <a:lnTo>
                    <a:pt x="65" y="116"/>
                  </a:lnTo>
                  <a:lnTo>
                    <a:pt x="84" y="125"/>
                  </a:lnTo>
                  <a:lnTo>
                    <a:pt x="50" y="131"/>
                  </a:lnTo>
                  <a:lnTo>
                    <a:pt x="100" y="163"/>
                  </a:lnTo>
                  <a:lnTo>
                    <a:pt x="132" y="79"/>
                  </a:lnTo>
                  <a:lnTo>
                    <a:pt x="170" y="60"/>
                  </a:lnTo>
                  <a:lnTo>
                    <a:pt x="128" y="45"/>
                  </a:lnTo>
                  <a:lnTo>
                    <a:pt x="122" y="23"/>
                  </a:lnTo>
                  <a:lnTo>
                    <a:pt x="110" y="36"/>
                  </a:lnTo>
                  <a:lnTo>
                    <a:pt x="116" y="16"/>
                  </a:lnTo>
                  <a:lnTo>
                    <a:pt x="86" y="0"/>
                  </a:lnTo>
                  <a:lnTo>
                    <a:pt x="78" y="16"/>
                  </a:lnTo>
                  <a:lnTo>
                    <a:pt x="90" y="56"/>
                  </a:lnTo>
                  <a:lnTo>
                    <a:pt x="59" y="16"/>
                  </a:lnTo>
                  <a:lnTo>
                    <a:pt x="49" y="23"/>
                  </a:lnTo>
                  <a:lnTo>
                    <a:pt x="55" y="44"/>
                  </a:lnTo>
                  <a:lnTo>
                    <a:pt x="25" y="25"/>
                  </a:lnTo>
                  <a:lnTo>
                    <a:pt x="47" y="14"/>
                  </a:lnTo>
                  <a:lnTo>
                    <a:pt x="0" y="2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0" name="Freeform 416"/>
            <p:cNvSpPr>
              <a:spLocks/>
            </p:cNvSpPr>
            <p:nvPr/>
          </p:nvSpPr>
          <p:spPr bwMode="auto">
            <a:xfrm>
              <a:off x="2958" y="908"/>
              <a:ext cx="163" cy="62"/>
            </a:xfrm>
            <a:custGeom>
              <a:avLst/>
              <a:gdLst>
                <a:gd name="T0" fmla="*/ 0 w 153"/>
                <a:gd name="T1" fmla="*/ 11 h 70"/>
                <a:gd name="T2" fmla="*/ 18 w 153"/>
                <a:gd name="T3" fmla="*/ 14 h 70"/>
                <a:gd name="T4" fmla="*/ 6 w 153"/>
                <a:gd name="T5" fmla="*/ 18 h 70"/>
                <a:gd name="T6" fmla="*/ 12 w 153"/>
                <a:gd name="T7" fmla="*/ 23 h 70"/>
                <a:gd name="T8" fmla="*/ 57 w 153"/>
                <a:gd name="T9" fmla="*/ 22 h 70"/>
                <a:gd name="T10" fmla="*/ 28 w 153"/>
                <a:gd name="T11" fmla="*/ 27 h 70"/>
                <a:gd name="T12" fmla="*/ 75 w 153"/>
                <a:gd name="T13" fmla="*/ 39 h 70"/>
                <a:gd name="T14" fmla="*/ 107 w 153"/>
                <a:gd name="T15" fmla="*/ 33 h 70"/>
                <a:gd name="T16" fmla="*/ 125 w 153"/>
                <a:gd name="T17" fmla="*/ 18 h 70"/>
                <a:gd name="T18" fmla="*/ 121 w 153"/>
                <a:gd name="T19" fmla="*/ 11 h 70"/>
                <a:gd name="T20" fmla="*/ 92 w 153"/>
                <a:gd name="T21" fmla="*/ 11 h 70"/>
                <a:gd name="T22" fmla="*/ 95 w 153"/>
                <a:gd name="T23" fmla="*/ 5 h 70"/>
                <a:gd name="T24" fmla="*/ 72 w 153"/>
                <a:gd name="T25" fmla="*/ 11 h 70"/>
                <a:gd name="T26" fmla="*/ 68 w 153"/>
                <a:gd name="T27" fmla="*/ 0 h 70"/>
                <a:gd name="T28" fmla="*/ 62 w 153"/>
                <a:gd name="T29" fmla="*/ 16 h 70"/>
                <a:gd name="T30" fmla="*/ 28 w 153"/>
                <a:gd name="T31" fmla="*/ 0 h 70"/>
                <a:gd name="T32" fmla="*/ 29 w 153"/>
                <a:gd name="T33" fmla="*/ 8 h 70"/>
                <a:gd name="T34" fmla="*/ 19 w 153"/>
                <a:gd name="T35" fmla="*/ 5 h 70"/>
                <a:gd name="T36" fmla="*/ 24 w 153"/>
                <a:gd name="T37" fmla="*/ 14 h 70"/>
                <a:gd name="T38" fmla="*/ 0 w 153"/>
                <a:gd name="T39" fmla="*/ 11 h 7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3"/>
                <a:gd name="T61" fmla="*/ 0 h 70"/>
                <a:gd name="T62" fmla="*/ 153 w 153"/>
                <a:gd name="T63" fmla="*/ 70 h 7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3" h="70">
                  <a:moveTo>
                    <a:pt x="0" y="18"/>
                  </a:moveTo>
                  <a:lnTo>
                    <a:pt x="22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69" y="38"/>
                  </a:lnTo>
                  <a:lnTo>
                    <a:pt x="34" y="48"/>
                  </a:lnTo>
                  <a:lnTo>
                    <a:pt x="91" y="69"/>
                  </a:lnTo>
                  <a:lnTo>
                    <a:pt x="130" y="57"/>
                  </a:lnTo>
                  <a:lnTo>
                    <a:pt x="152" y="32"/>
                  </a:lnTo>
                  <a:lnTo>
                    <a:pt x="146" y="20"/>
                  </a:lnTo>
                  <a:lnTo>
                    <a:pt x="111" y="20"/>
                  </a:lnTo>
                  <a:lnTo>
                    <a:pt x="116" y="9"/>
                  </a:lnTo>
                  <a:lnTo>
                    <a:pt x="87" y="20"/>
                  </a:lnTo>
                  <a:lnTo>
                    <a:pt x="83" y="0"/>
                  </a:lnTo>
                  <a:lnTo>
                    <a:pt x="75" y="28"/>
                  </a:lnTo>
                  <a:lnTo>
                    <a:pt x="34" y="0"/>
                  </a:lnTo>
                  <a:lnTo>
                    <a:pt x="35" y="15"/>
                  </a:lnTo>
                  <a:lnTo>
                    <a:pt x="23" y="9"/>
                  </a:lnTo>
                  <a:lnTo>
                    <a:pt x="29" y="25"/>
                  </a:lnTo>
                  <a:lnTo>
                    <a:pt x="0" y="18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1" name="Freeform 417"/>
            <p:cNvSpPr>
              <a:spLocks/>
            </p:cNvSpPr>
            <p:nvPr/>
          </p:nvSpPr>
          <p:spPr bwMode="auto">
            <a:xfrm>
              <a:off x="3013" y="1008"/>
              <a:ext cx="73" cy="42"/>
            </a:xfrm>
            <a:custGeom>
              <a:avLst/>
              <a:gdLst>
                <a:gd name="T0" fmla="*/ 0 w 67"/>
                <a:gd name="T1" fmla="*/ 21 h 47"/>
                <a:gd name="T2" fmla="*/ 5 w 67"/>
                <a:gd name="T3" fmla="*/ 8 h 47"/>
                <a:gd name="T4" fmla="*/ 29 w 67"/>
                <a:gd name="T5" fmla="*/ 0 h 47"/>
                <a:gd name="T6" fmla="*/ 32 w 67"/>
                <a:gd name="T7" fmla="*/ 8 h 47"/>
                <a:gd name="T8" fmla="*/ 56 w 67"/>
                <a:gd name="T9" fmla="*/ 14 h 47"/>
                <a:gd name="T10" fmla="*/ 22 w 67"/>
                <a:gd name="T11" fmla="*/ 27 h 47"/>
                <a:gd name="T12" fmla="*/ 29 w 67"/>
                <a:gd name="T13" fmla="*/ 20 h 47"/>
                <a:gd name="T14" fmla="*/ 0 w 67"/>
                <a:gd name="T15" fmla="*/ 21 h 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47"/>
                <a:gd name="T26" fmla="*/ 67 w 67"/>
                <a:gd name="T27" fmla="*/ 47 h 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47">
                  <a:moveTo>
                    <a:pt x="0" y="37"/>
                  </a:moveTo>
                  <a:lnTo>
                    <a:pt x="5" y="13"/>
                  </a:lnTo>
                  <a:lnTo>
                    <a:pt x="33" y="0"/>
                  </a:lnTo>
                  <a:lnTo>
                    <a:pt x="38" y="13"/>
                  </a:lnTo>
                  <a:lnTo>
                    <a:pt x="66" y="23"/>
                  </a:lnTo>
                  <a:lnTo>
                    <a:pt x="26" y="46"/>
                  </a:lnTo>
                  <a:lnTo>
                    <a:pt x="33" y="34"/>
                  </a:lnTo>
                  <a:lnTo>
                    <a:pt x="0" y="37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2" name="Freeform 418"/>
            <p:cNvSpPr>
              <a:spLocks/>
            </p:cNvSpPr>
            <p:nvPr/>
          </p:nvSpPr>
          <p:spPr bwMode="auto">
            <a:xfrm>
              <a:off x="2850" y="1353"/>
              <a:ext cx="219" cy="412"/>
            </a:xfrm>
            <a:custGeom>
              <a:avLst/>
              <a:gdLst>
                <a:gd name="T0" fmla="*/ 0 w 207"/>
                <a:gd name="T1" fmla="*/ 200 h 464"/>
                <a:gd name="T2" fmla="*/ 8 w 207"/>
                <a:gd name="T3" fmla="*/ 231 h 464"/>
                <a:gd name="T4" fmla="*/ 23 w 207"/>
                <a:gd name="T5" fmla="*/ 247 h 464"/>
                <a:gd name="T6" fmla="*/ 21 w 207"/>
                <a:gd name="T7" fmla="*/ 266 h 464"/>
                <a:gd name="T8" fmla="*/ 62 w 207"/>
                <a:gd name="T9" fmla="*/ 253 h 464"/>
                <a:gd name="T10" fmla="*/ 73 w 207"/>
                <a:gd name="T11" fmla="*/ 211 h 464"/>
                <a:gd name="T12" fmla="*/ 65 w 207"/>
                <a:gd name="T13" fmla="*/ 209 h 464"/>
                <a:gd name="T14" fmla="*/ 95 w 207"/>
                <a:gd name="T15" fmla="*/ 195 h 464"/>
                <a:gd name="T16" fmla="*/ 66 w 207"/>
                <a:gd name="T17" fmla="*/ 193 h 464"/>
                <a:gd name="T18" fmla="*/ 88 w 207"/>
                <a:gd name="T19" fmla="*/ 195 h 464"/>
                <a:gd name="T20" fmla="*/ 101 w 207"/>
                <a:gd name="T21" fmla="*/ 185 h 464"/>
                <a:gd name="T22" fmla="*/ 83 w 207"/>
                <a:gd name="T23" fmla="*/ 171 h 464"/>
                <a:gd name="T24" fmla="*/ 66 w 207"/>
                <a:gd name="T25" fmla="*/ 181 h 464"/>
                <a:gd name="T26" fmla="*/ 78 w 207"/>
                <a:gd name="T27" fmla="*/ 172 h 464"/>
                <a:gd name="T28" fmla="*/ 79 w 207"/>
                <a:gd name="T29" fmla="*/ 134 h 464"/>
                <a:gd name="T30" fmla="*/ 137 w 207"/>
                <a:gd name="T31" fmla="*/ 97 h 464"/>
                <a:gd name="T32" fmla="*/ 132 w 207"/>
                <a:gd name="T33" fmla="*/ 90 h 464"/>
                <a:gd name="T34" fmla="*/ 142 w 207"/>
                <a:gd name="T35" fmla="*/ 73 h 464"/>
                <a:gd name="T36" fmla="*/ 170 w 207"/>
                <a:gd name="T37" fmla="*/ 65 h 464"/>
                <a:gd name="T38" fmla="*/ 163 w 207"/>
                <a:gd name="T39" fmla="*/ 23 h 464"/>
                <a:gd name="T40" fmla="*/ 124 w 207"/>
                <a:gd name="T41" fmla="*/ 0 h 464"/>
                <a:gd name="T42" fmla="*/ 119 w 207"/>
                <a:gd name="T43" fmla="*/ 0 h 464"/>
                <a:gd name="T44" fmla="*/ 118 w 207"/>
                <a:gd name="T45" fmla="*/ 14 h 464"/>
                <a:gd name="T46" fmla="*/ 94 w 207"/>
                <a:gd name="T47" fmla="*/ 12 h 464"/>
                <a:gd name="T48" fmla="*/ 88 w 207"/>
                <a:gd name="T49" fmla="*/ 23 h 464"/>
                <a:gd name="T50" fmla="*/ 72 w 207"/>
                <a:gd name="T51" fmla="*/ 26 h 464"/>
                <a:gd name="T52" fmla="*/ 67 w 207"/>
                <a:gd name="T53" fmla="*/ 43 h 464"/>
                <a:gd name="T54" fmla="*/ 44 w 207"/>
                <a:gd name="T55" fmla="*/ 63 h 464"/>
                <a:gd name="T56" fmla="*/ 34 w 207"/>
                <a:gd name="T57" fmla="*/ 92 h 464"/>
                <a:gd name="T58" fmla="*/ 37 w 207"/>
                <a:gd name="T59" fmla="*/ 104 h 464"/>
                <a:gd name="T60" fmla="*/ 14 w 207"/>
                <a:gd name="T61" fmla="*/ 113 h 464"/>
                <a:gd name="T62" fmla="*/ 14 w 207"/>
                <a:gd name="T63" fmla="*/ 150 h 464"/>
                <a:gd name="T64" fmla="*/ 21 w 207"/>
                <a:gd name="T65" fmla="*/ 159 h 464"/>
                <a:gd name="T66" fmla="*/ 14 w 207"/>
                <a:gd name="T67" fmla="*/ 165 h 464"/>
                <a:gd name="T68" fmla="*/ 15 w 207"/>
                <a:gd name="T69" fmla="*/ 182 h 464"/>
                <a:gd name="T70" fmla="*/ 0 w 207"/>
                <a:gd name="T71" fmla="*/ 200 h 46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7"/>
                <a:gd name="T109" fmla="*/ 0 h 464"/>
                <a:gd name="T110" fmla="*/ 207 w 207"/>
                <a:gd name="T111" fmla="*/ 464 h 46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7" h="464">
                  <a:moveTo>
                    <a:pt x="0" y="348"/>
                  </a:moveTo>
                  <a:lnTo>
                    <a:pt x="10" y="401"/>
                  </a:lnTo>
                  <a:lnTo>
                    <a:pt x="27" y="428"/>
                  </a:lnTo>
                  <a:lnTo>
                    <a:pt x="25" y="463"/>
                  </a:lnTo>
                  <a:lnTo>
                    <a:pt x="75" y="440"/>
                  </a:lnTo>
                  <a:lnTo>
                    <a:pt x="88" y="366"/>
                  </a:lnTo>
                  <a:lnTo>
                    <a:pt x="79" y="363"/>
                  </a:lnTo>
                  <a:lnTo>
                    <a:pt x="116" y="339"/>
                  </a:lnTo>
                  <a:lnTo>
                    <a:pt x="80" y="336"/>
                  </a:lnTo>
                  <a:lnTo>
                    <a:pt x="107" y="339"/>
                  </a:lnTo>
                  <a:lnTo>
                    <a:pt x="122" y="321"/>
                  </a:lnTo>
                  <a:lnTo>
                    <a:pt x="100" y="297"/>
                  </a:lnTo>
                  <a:lnTo>
                    <a:pt x="80" y="314"/>
                  </a:lnTo>
                  <a:lnTo>
                    <a:pt x="95" y="299"/>
                  </a:lnTo>
                  <a:lnTo>
                    <a:pt x="96" y="233"/>
                  </a:lnTo>
                  <a:lnTo>
                    <a:pt x="166" y="169"/>
                  </a:lnTo>
                  <a:lnTo>
                    <a:pt x="160" y="156"/>
                  </a:lnTo>
                  <a:lnTo>
                    <a:pt x="172" y="126"/>
                  </a:lnTo>
                  <a:lnTo>
                    <a:pt x="206" y="114"/>
                  </a:lnTo>
                  <a:lnTo>
                    <a:pt x="198" y="40"/>
                  </a:lnTo>
                  <a:lnTo>
                    <a:pt x="151" y="0"/>
                  </a:lnTo>
                  <a:lnTo>
                    <a:pt x="144" y="0"/>
                  </a:lnTo>
                  <a:lnTo>
                    <a:pt x="143" y="25"/>
                  </a:lnTo>
                  <a:lnTo>
                    <a:pt x="114" y="21"/>
                  </a:lnTo>
                  <a:lnTo>
                    <a:pt x="107" y="40"/>
                  </a:lnTo>
                  <a:lnTo>
                    <a:pt x="87" y="45"/>
                  </a:lnTo>
                  <a:lnTo>
                    <a:pt x="82" y="75"/>
                  </a:lnTo>
                  <a:lnTo>
                    <a:pt x="53" y="110"/>
                  </a:lnTo>
                  <a:lnTo>
                    <a:pt x="41" y="160"/>
                  </a:lnTo>
                  <a:lnTo>
                    <a:pt x="45" y="180"/>
                  </a:lnTo>
                  <a:lnTo>
                    <a:pt x="17" y="196"/>
                  </a:lnTo>
                  <a:lnTo>
                    <a:pt x="16" y="261"/>
                  </a:lnTo>
                  <a:lnTo>
                    <a:pt x="25" y="275"/>
                  </a:lnTo>
                  <a:lnTo>
                    <a:pt x="16" y="287"/>
                  </a:lnTo>
                  <a:lnTo>
                    <a:pt x="19" y="316"/>
                  </a:lnTo>
                  <a:lnTo>
                    <a:pt x="0" y="348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" name="Freeform 419"/>
            <p:cNvSpPr>
              <a:spLocks/>
            </p:cNvSpPr>
            <p:nvPr/>
          </p:nvSpPr>
          <p:spPr bwMode="auto">
            <a:xfrm>
              <a:off x="2763" y="1964"/>
              <a:ext cx="75" cy="44"/>
            </a:xfrm>
            <a:custGeom>
              <a:avLst/>
              <a:gdLst>
                <a:gd name="T0" fmla="*/ 0 w 71"/>
                <a:gd name="T1" fmla="*/ 18 h 50"/>
                <a:gd name="T2" fmla="*/ 13 w 71"/>
                <a:gd name="T3" fmla="*/ 28 h 50"/>
                <a:gd name="T4" fmla="*/ 30 w 71"/>
                <a:gd name="T5" fmla="*/ 21 h 50"/>
                <a:gd name="T6" fmla="*/ 39 w 71"/>
                <a:gd name="T7" fmla="*/ 27 h 50"/>
                <a:gd name="T8" fmla="*/ 57 w 71"/>
                <a:gd name="T9" fmla="*/ 12 h 50"/>
                <a:gd name="T10" fmla="*/ 46 w 71"/>
                <a:gd name="T11" fmla="*/ 11 h 50"/>
                <a:gd name="T12" fmla="*/ 45 w 71"/>
                <a:gd name="T13" fmla="*/ 4 h 50"/>
                <a:gd name="T14" fmla="*/ 44 w 71"/>
                <a:gd name="T15" fmla="*/ 3 h 50"/>
                <a:gd name="T16" fmla="*/ 19 w 71"/>
                <a:gd name="T17" fmla="*/ 0 h 50"/>
                <a:gd name="T18" fmla="*/ 0 w 71"/>
                <a:gd name="T19" fmla="*/ 18 h 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1"/>
                <a:gd name="T31" fmla="*/ 0 h 50"/>
                <a:gd name="T32" fmla="*/ 71 w 71"/>
                <a:gd name="T33" fmla="*/ 50 h 5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1" h="50">
                  <a:moveTo>
                    <a:pt x="0" y="32"/>
                  </a:moveTo>
                  <a:lnTo>
                    <a:pt x="15" y="49"/>
                  </a:lnTo>
                  <a:lnTo>
                    <a:pt x="37" y="35"/>
                  </a:lnTo>
                  <a:lnTo>
                    <a:pt x="48" y="47"/>
                  </a:lnTo>
                  <a:lnTo>
                    <a:pt x="70" y="21"/>
                  </a:lnTo>
                  <a:lnTo>
                    <a:pt x="57" y="19"/>
                  </a:lnTo>
                  <a:lnTo>
                    <a:pt x="56" y="7"/>
                  </a:lnTo>
                  <a:lnTo>
                    <a:pt x="54" y="5"/>
                  </a:lnTo>
                  <a:lnTo>
                    <a:pt x="23" y="0"/>
                  </a:lnTo>
                  <a:lnTo>
                    <a:pt x="0" y="32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" name="Freeform 420"/>
            <p:cNvSpPr>
              <a:spLocks/>
            </p:cNvSpPr>
            <p:nvPr/>
          </p:nvSpPr>
          <p:spPr bwMode="auto">
            <a:xfrm>
              <a:off x="3261" y="2208"/>
              <a:ext cx="120" cy="109"/>
            </a:xfrm>
            <a:custGeom>
              <a:avLst/>
              <a:gdLst>
                <a:gd name="T0" fmla="*/ 0 w 114"/>
                <a:gd name="T1" fmla="*/ 65 h 122"/>
                <a:gd name="T2" fmla="*/ 1 w 114"/>
                <a:gd name="T3" fmla="*/ 57 h 122"/>
                <a:gd name="T4" fmla="*/ 14 w 114"/>
                <a:gd name="T5" fmla="*/ 43 h 122"/>
                <a:gd name="T6" fmla="*/ 7 w 114"/>
                <a:gd name="T7" fmla="*/ 36 h 122"/>
                <a:gd name="T8" fmla="*/ 7 w 114"/>
                <a:gd name="T9" fmla="*/ 18 h 122"/>
                <a:gd name="T10" fmla="*/ 14 w 114"/>
                <a:gd name="T11" fmla="*/ 4 h 122"/>
                <a:gd name="T12" fmla="*/ 92 w 114"/>
                <a:gd name="T13" fmla="*/ 0 h 122"/>
                <a:gd name="T14" fmla="*/ 79 w 114"/>
                <a:gd name="T15" fmla="*/ 11 h 122"/>
                <a:gd name="T16" fmla="*/ 74 w 114"/>
                <a:gd name="T17" fmla="*/ 38 h 122"/>
                <a:gd name="T18" fmla="*/ 42 w 114"/>
                <a:gd name="T19" fmla="*/ 55 h 122"/>
                <a:gd name="T20" fmla="*/ 14 w 114"/>
                <a:gd name="T21" fmla="*/ 70 h 122"/>
                <a:gd name="T22" fmla="*/ 0 w 114"/>
                <a:gd name="T23" fmla="*/ 65 h 1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4"/>
                <a:gd name="T37" fmla="*/ 0 h 122"/>
                <a:gd name="T38" fmla="*/ 114 w 114"/>
                <a:gd name="T39" fmla="*/ 122 h 1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4" h="122">
                  <a:moveTo>
                    <a:pt x="0" y="111"/>
                  </a:moveTo>
                  <a:lnTo>
                    <a:pt x="1" y="98"/>
                  </a:lnTo>
                  <a:lnTo>
                    <a:pt x="18" y="73"/>
                  </a:lnTo>
                  <a:lnTo>
                    <a:pt x="9" y="61"/>
                  </a:lnTo>
                  <a:lnTo>
                    <a:pt x="9" y="31"/>
                  </a:lnTo>
                  <a:lnTo>
                    <a:pt x="18" y="7"/>
                  </a:lnTo>
                  <a:lnTo>
                    <a:pt x="113" y="0"/>
                  </a:lnTo>
                  <a:lnTo>
                    <a:pt x="96" y="19"/>
                  </a:lnTo>
                  <a:lnTo>
                    <a:pt x="91" y="66"/>
                  </a:lnTo>
                  <a:lnTo>
                    <a:pt x="51" y="95"/>
                  </a:lnTo>
                  <a:lnTo>
                    <a:pt x="17" y="121"/>
                  </a:lnTo>
                  <a:lnTo>
                    <a:pt x="0" y="111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5" name="Freeform 421"/>
            <p:cNvSpPr>
              <a:spLocks/>
            </p:cNvSpPr>
            <p:nvPr/>
          </p:nvSpPr>
          <p:spPr bwMode="auto">
            <a:xfrm>
              <a:off x="4317" y="2556"/>
              <a:ext cx="135" cy="300"/>
            </a:xfrm>
            <a:custGeom>
              <a:avLst/>
              <a:gdLst>
                <a:gd name="T0" fmla="*/ 0 w 128"/>
                <a:gd name="T1" fmla="*/ 31 h 336"/>
                <a:gd name="T2" fmla="*/ 6 w 128"/>
                <a:gd name="T3" fmla="*/ 16 h 336"/>
                <a:gd name="T4" fmla="*/ 34 w 128"/>
                <a:gd name="T5" fmla="*/ 0 h 336"/>
                <a:gd name="T6" fmla="*/ 47 w 128"/>
                <a:gd name="T7" fmla="*/ 15 h 336"/>
                <a:gd name="T8" fmla="*/ 44 w 128"/>
                <a:gd name="T9" fmla="*/ 42 h 336"/>
                <a:gd name="T10" fmla="*/ 76 w 128"/>
                <a:gd name="T11" fmla="*/ 30 h 336"/>
                <a:gd name="T12" fmla="*/ 92 w 128"/>
                <a:gd name="T13" fmla="*/ 42 h 336"/>
                <a:gd name="T14" fmla="*/ 104 w 128"/>
                <a:gd name="T15" fmla="*/ 67 h 336"/>
                <a:gd name="T16" fmla="*/ 100 w 128"/>
                <a:gd name="T17" fmla="*/ 84 h 336"/>
                <a:gd name="T18" fmla="*/ 74 w 128"/>
                <a:gd name="T19" fmla="*/ 82 h 336"/>
                <a:gd name="T20" fmla="*/ 65 w 128"/>
                <a:gd name="T21" fmla="*/ 90 h 336"/>
                <a:gd name="T22" fmla="*/ 70 w 128"/>
                <a:gd name="T23" fmla="*/ 117 h 336"/>
                <a:gd name="T24" fmla="*/ 36 w 128"/>
                <a:gd name="T25" fmla="*/ 94 h 336"/>
                <a:gd name="T26" fmla="*/ 22 w 128"/>
                <a:gd name="T27" fmla="*/ 136 h 336"/>
                <a:gd name="T28" fmla="*/ 38 w 128"/>
                <a:gd name="T29" fmla="*/ 174 h 336"/>
                <a:gd name="T30" fmla="*/ 62 w 128"/>
                <a:gd name="T31" fmla="*/ 187 h 336"/>
                <a:gd name="T32" fmla="*/ 48 w 128"/>
                <a:gd name="T33" fmla="*/ 194 h 336"/>
                <a:gd name="T34" fmla="*/ 45 w 128"/>
                <a:gd name="T35" fmla="*/ 183 h 336"/>
                <a:gd name="T36" fmla="*/ 36 w 128"/>
                <a:gd name="T37" fmla="*/ 183 h 336"/>
                <a:gd name="T38" fmla="*/ 10 w 128"/>
                <a:gd name="T39" fmla="*/ 162 h 336"/>
                <a:gd name="T40" fmla="*/ 14 w 128"/>
                <a:gd name="T41" fmla="*/ 136 h 336"/>
                <a:gd name="T42" fmla="*/ 28 w 128"/>
                <a:gd name="T43" fmla="*/ 114 h 336"/>
                <a:gd name="T44" fmla="*/ 9 w 128"/>
                <a:gd name="T45" fmla="*/ 77 h 336"/>
                <a:gd name="T46" fmla="*/ 15 w 128"/>
                <a:gd name="T47" fmla="*/ 59 h 336"/>
                <a:gd name="T48" fmla="*/ 0 w 128"/>
                <a:gd name="T49" fmla="*/ 31 h 3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8"/>
                <a:gd name="T76" fmla="*/ 0 h 336"/>
                <a:gd name="T77" fmla="*/ 128 w 128"/>
                <a:gd name="T78" fmla="*/ 336 h 3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8" h="336">
                  <a:moveTo>
                    <a:pt x="0" y="54"/>
                  </a:moveTo>
                  <a:lnTo>
                    <a:pt x="8" y="28"/>
                  </a:lnTo>
                  <a:lnTo>
                    <a:pt x="42" y="0"/>
                  </a:lnTo>
                  <a:lnTo>
                    <a:pt x="57" y="26"/>
                  </a:lnTo>
                  <a:lnTo>
                    <a:pt x="53" y="72"/>
                  </a:lnTo>
                  <a:lnTo>
                    <a:pt x="93" y="51"/>
                  </a:lnTo>
                  <a:lnTo>
                    <a:pt x="112" y="72"/>
                  </a:lnTo>
                  <a:lnTo>
                    <a:pt x="127" y="115"/>
                  </a:lnTo>
                  <a:lnTo>
                    <a:pt x="121" y="144"/>
                  </a:lnTo>
                  <a:lnTo>
                    <a:pt x="90" y="142"/>
                  </a:lnTo>
                  <a:lnTo>
                    <a:pt x="79" y="155"/>
                  </a:lnTo>
                  <a:lnTo>
                    <a:pt x="85" y="201"/>
                  </a:lnTo>
                  <a:lnTo>
                    <a:pt x="44" y="161"/>
                  </a:lnTo>
                  <a:lnTo>
                    <a:pt x="26" y="233"/>
                  </a:lnTo>
                  <a:lnTo>
                    <a:pt x="46" y="299"/>
                  </a:lnTo>
                  <a:lnTo>
                    <a:pt x="75" y="322"/>
                  </a:lnTo>
                  <a:lnTo>
                    <a:pt x="59" y="335"/>
                  </a:lnTo>
                  <a:lnTo>
                    <a:pt x="55" y="315"/>
                  </a:lnTo>
                  <a:lnTo>
                    <a:pt x="44" y="315"/>
                  </a:lnTo>
                  <a:lnTo>
                    <a:pt x="12" y="278"/>
                  </a:lnTo>
                  <a:lnTo>
                    <a:pt x="17" y="235"/>
                  </a:lnTo>
                  <a:lnTo>
                    <a:pt x="34" y="197"/>
                  </a:lnTo>
                  <a:lnTo>
                    <a:pt x="11" y="132"/>
                  </a:lnTo>
                  <a:lnTo>
                    <a:pt x="19" y="103"/>
                  </a:lnTo>
                  <a:lnTo>
                    <a:pt x="0" y="54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6" name="Freeform 422"/>
            <p:cNvSpPr>
              <a:spLocks/>
            </p:cNvSpPr>
            <p:nvPr/>
          </p:nvSpPr>
          <p:spPr bwMode="auto">
            <a:xfrm>
              <a:off x="1607" y="2755"/>
              <a:ext cx="18" cy="15"/>
            </a:xfrm>
            <a:custGeom>
              <a:avLst/>
              <a:gdLst>
                <a:gd name="T0" fmla="*/ 0 w 17"/>
                <a:gd name="T1" fmla="*/ 9 h 17"/>
                <a:gd name="T2" fmla="*/ 14 w 17"/>
                <a:gd name="T3" fmla="*/ 7 h 17"/>
                <a:gd name="T4" fmla="*/ 14 w 17"/>
                <a:gd name="T5" fmla="*/ 0 h 17"/>
                <a:gd name="T6" fmla="*/ 0 w 17"/>
                <a:gd name="T7" fmla="*/ 9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16" y="12"/>
                  </a:ln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7" name="Freeform 423"/>
            <p:cNvSpPr>
              <a:spLocks/>
            </p:cNvSpPr>
            <p:nvPr/>
          </p:nvSpPr>
          <p:spPr bwMode="auto">
            <a:xfrm>
              <a:off x="3527" y="2447"/>
              <a:ext cx="89" cy="70"/>
            </a:xfrm>
            <a:custGeom>
              <a:avLst/>
              <a:gdLst>
                <a:gd name="T0" fmla="*/ 0 w 84"/>
                <a:gd name="T1" fmla="*/ 21 h 79"/>
                <a:gd name="T2" fmla="*/ 5 w 84"/>
                <a:gd name="T3" fmla="*/ 20 h 79"/>
                <a:gd name="T4" fmla="*/ 9 w 84"/>
                <a:gd name="T5" fmla="*/ 27 h 79"/>
                <a:gd name="T6" fmla="*/ 38 w 84"/>
                <a:gd name="T7" fmla="*/ 27 h 79"/>
                <a:gd name="T8" fmla="*/ 64 w 84"/>
                <a:gd name="T9" fmla="*/ 0 h 79"/>
                <a:gd name="T10" fmla="*/ 68 w 84"/>
                <a:gd name="T11" fmla="*/ 16 h 79"/>
                <a:gd name="T12" fmla="*/ 60 w 84"/>
                <a:gd name="T13" fmla="*/ 16 h 79"/>
                <a:gd name="T14" fmla="*/ 64 w 84"/>
                <a:gd name="T15" fmla="*/ 27 h 79"/>
                <a:gd name="T16" fmla="*/ 53 w 84"/>
                <a:gd name="T17" fmla="*/ 45 h 79"/>
                <a:gd name="T18" fmla="*/ 13 w 84"/>
                <a:gd name="T19" fmla="*/ 40 h 79"/>
                <a:gd name="T20" fmla="*/ 0 w 84"/>
                <a:gd name="T21" fmla="*/ 21 h 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4"/>
                <a:gd name="T34" fmla="*/ 0 h 79"/>
                <a:gd name="T35" fmla="*/ 84 w 84"/>
                <a:gd name="T36" fmla="*/ 79 h 7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4" h="79">
                  <a:moveTo>
                    <a:pt x="0" y="36"/>
                  </a:moveTo>
                  <a:lnTo>
                    <a:pt x="5" y="34"/>
                  </a:lnTo>
                  <a:lnTo>
                    <a:pt x="11" y="47"/>
                  </a:lnTo>
                  <a:lnTo>
                    <a:pt x="46" y="46"/>
                  </a:lnTo>
                  <a:lnTo>
                    <a:pt x="78" y="0"/>
                  </a:lnTo>
                  <a:lnTo>
                    <a:pt x="83" y="27"/>
                  </a:lnTo>
                  <a:lnTo>
                    <a:pt x="73" y="27"/>
                  </a:lnTo>
                  <a:lnTo>
                    <a:pt x="78" y="46"/>
                  </a:lnTo>
                  <a:lnTo>
                    <a:pt x="65" y="78"/>
                  </a:lnTo>
                  <a:lnTo>
                    <a:pt x="15" y="70"/>
                  </a:lnTo>
                  <a:lnTo>
                    <a:pt x="0" y="36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8" name="Freeform 424"/>
            <p:cNvSpPr>
              <a:spLocks/>
            </p:cNvSpPr>
            <p:nvPr/>
          </p:nvSpPr>
          <p:spPr bwMode="auto">
            <a:xfrm>
              <a:off x="2785" y="2211"/>
              <a:ext cx="68" cy="148"/>
            </a:xfrm>
            <a:custGeom>
              <a:avLst/>
              <a:gdLst>
                <a:gd name="T0" fmla="*/ 0 w 63"/>
                <a:gd name="T1" fmla="*/ 46 h 166"/>
                <a:gd name="T2" fmla="*/ 12 w 63"/>
                <a:gd name="T3" fmla="*/ 36 h 166"/>
                <a:gd name="T4" fmla="*/ 17 w 63"/>
                <a:gd name="T5" fmla="*/ 2 h 166"/>
                <a:gd name="T6" fmla="*/ 49 w 63"/>
                <a:gd name="T7" fmla="*/ 0 h 166"/>
                <a:gd name="T8" fmla="*/ 41 w 63"/>
                <a:gd name="T9" fmla="*/ 12 h 166"/>
                <a:gd name="T10" fmla="*/ 51 w 63"/>
                <a:gd name="T11" fmla="*/ 27 h 166"/>
                <a:gd name="T12" fmla="*/ 32 w 63"/>
                <a:gd name="T13" fmla="*/ 46 h 166"/>
                <a:gd name="T14" fmla="*/ 52 w 63"/>
                <a:gd name="T15" fmla="*/ 57 h 166"/>
                <a:gd name="T16" fmla="*/ 27 w 63"/>
                <a:gd name="T17" fmla="*/ 96 h 166"/>
                <a:gd name="T18" fmla="*/ 23 w 63"/>
                <a:gd name="T19" fmla="*/ 72 h 166"/>
                <a:gd name="T20" fmla="*/ 0 w 63"/>
                <a:gd name="T21" fmla="*/ 46 h 1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3"/>
                <a:gd name="T34" fmla="*/ 0 h 166"/>
                <a:gd name="T35" fmla="*/ 63 w 63"/>
                <a:gd name="T36" fmla="*/ 166 h 1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3" h="166">
                  <a:moveTo>
                    <a:pt x="0" y="78"/>
                  </a:moveTo>
                  <a:lnTo>
                    <a:pt x="14" y="62"/>
                  </a:lnTo>
                  <a:lnTo>
                    <a:pt x="20" y="3"/>
                  </a:lnTo>
                  <a:lnTo>
                    <a:pt x="58" y="0"/>
                  </a:lnTo>
                  <a:lnTo>
                    <a:pt x="49" y="21"/>
                  </a:lnTo>
                  <a:lnTo>
                    <a:pt x="60" y="46"/>
                  </a:lnTo>
                  <a:lnTo>
                    <a:pt x="38" y="78"/>
                  </a:lnTo>
                  <a:lnTo>
                    <a:pt x="62" y="97"/>
                  </a:lnTo>
                  <a:lnTo>
                    <a:pt x="32" y="165"/>
                  </a:lnTo>
                  <a:lnTo>
                    <a:pt x="27" y="123"/>
                  </a:lnTo>
                  <a:lnTo>
                    <a:pt x="0" y="78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9" name="Freeform 425"/>
            <p:cNvSpPr>
              <a:spLocks/>
            </p:cNvSpPr>
            <p:nvPr/>
          </p:nvSpPr>
          <p:spPr bwMode="auto">
            <a:xfrm>
              <a:off x="3102" y="2103"/>
              <a:ext cx="54" cy="41"/>
            </a:xfrm>
            <a:custGeom>
              <a:avLst/>
              <a:gdLst>
                <a:gd name="T0" fmla="*/ 0 w 47"/>
                <a:gd name="T1" fmla="*/ 17 h 47"/>
                <a:gd name="T2" fmla="*/ 4 w 47"/>
                <a:gd name="T3" fmla="*/ 1 h 47"/>
                <a:gd name="T4" fmla="*/ 25 w 47"/>
                <a:gd name="T5" fmla="*/ 0 h 47"/>
                <a:gd name="T6" fmla="*/ 37 w 47"/>
                <a:gd name="T7" fmla="*/ 12 h 47"/>
                <a:gd name="T8" fmla="*/ 20 w 47"/>
                <a:gd name="T9" fmla="*/ 12 h 47"/>
                <a:gd name="T10" fmla="*/ 3 w 47"/>
                <a:gd name="T11" fmla="*/ 25 h 47"/>
                <a:gd name="T12" fmla="*/ 10 w 47"/>
                <a:gd name="T13" fmla="*/ 18 h 47"/>
                <a:gd name="T14" fmla="*/ 0 w 47"/>
                <a:gd name="T15" fmla="*/ 17 h 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47"/>
                <a:gd name="T26" fmla="*/ 47 w 47"/>
                <a:gd name="T27" fmla="*/ 47 h 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47">
                  <a:moveTo>
                    <a:pt x="0" y="31"/>
                  </a:moveTo>
                  <a:lnTo>
                    <a:pt x="6" y="2"/>
                  </a:lnTo>
                  <a:lnTo>
                    <a:pt x="31" y="0"/>
                  </a:lnTo>
                  <a:lnTo>
                    <a:pt x="46" y="21"/>
                  </a:lnTo>
                  <a:lnTo>
                    <a:pt x="25" y="22"/>
                  </a:lnTo>
                  <a:lnTo>
                    <a:pt x="3" y="46"/>
                  </a:lnTo>
                  <a:lnTo>
                    <a:pt x="12" y="32"/>
                  </a:lnTo>
                  <a:lnTo>
                    <a:pt x="0" y="31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0" name="Freeform 426"/>
            <p:cNvSpPr>
              <a:spLocks/>
            </p:cNvSpPr>
            <p:nvPr/>
          </p:nvSpPr>
          <p:spPr bwMode="auto">
            <a:xfrm>
              <a:off x="3107" y="2097"/>
              <a:ext cx="314" cy="140"/>
            </a:xfrm>
            <a:custGeom>
              <a:avLst/>
              <a:gdLst>
                <a:gd name="T0" fmla="*/ 0 w 296"/>
                <a:gd name="T1" fmla="*/ 30 h 157"/>
                <a:gd name="T2" fmla="*/ 10 w 296"/>
                <a:gd name="T3" fmla="*/ 53 h 157"/>
                <a:gd name="T4" fmla="*/ 1 w 296"/>
                <a:gd name="T5" fmla="*/ 56 h 157"/>
                <a:gd name="T6" fmla="*/ 10 w 296"/>
                <a:gd name="T7" fmla="*/ 60 h 157"/>
                <a:gd name="T8" fmla="*/ 14 w 296"/>
                <a:gd name="T9" fmla="*/ 74 h 157"/>
                <a:gd name="T10" fmla="*/ 28 w 296"/>
                <a:gd name="T11" fmla="*/ 73 h 157"/>
                <a:gd name="T12" fmla="*/ 14 w 296"/>
                <a:gd name="T13" fmla="*/ 79 h 157"/>
                <a:gd name="T14" fmla="*/ 31 w 296"/>
                <a:gd name="T15" fmla="*/ 77 h 157"/>
                <a:gd name="T16" fmla="*/ 47 w 296"/>
                <a:gd name="T17" fmla="*/ 86 h 157"/>
                <a:gd name="T18" fmla="*/ 62 w 296"/>
                <a:gd name="T19" fmla="*/ 76 h 157"/>
                <a:gd name="T20" fmla="*/ 86 w 296"/>
                <a:gd name="T21" fmla="*/ 89 h 157"/>
                <a:gd name="T22" fmla="*/ 128 w 296"/>
                <a:gd name="T23" fmla="*/ 76 h 157"/>
                <a:gd name="T24" fmla="*/ 127 w 296"/>
                <a:gd name="T25" fmla="*/ 89 h 157"/>
                <a:gd name="T26" fmla="*/ 135 w 296"/>
                <a:gd name="T27" fmla="*/ 76 h 157"/>
                <a:gd name="T28" fmla="*/ 213 w 296"/>
                <a:gd name="T29" fmla="*/ 72 h 157"/>
                <a:gd name="T30" fmla="*/ 244 w 296"/>
                <a:gd name="T31" fmla="*/ 70 h 157"/>
                <a:gd name="T32" fmla="*/ 234 w 296"/>
                <a:gd name="T33" fmla="*/ 39 h 157"/>
                <a:gd name="T34" fmla="*/ 241 w 296"/>
                <a:gd name="T35" fmla="*/ 33 h 157"/>
                <a:gd name="T36" fmla="*/ 215 w 296"/>
                <a:gd name="T37" fmla="*/ 6 h 157"/>
                <a:gd name="T38" fmla="*/ 200 w 296"/>
                <a:gd name="T39" fmla="*/ 6 h 157"/>
                <a:gd name="T40" fmla="*/ 156 w 296"/>
                <a:gd name="T41" fmla="*/ 17 h 157"/>
                <a:gd name="T42" fmla="*/ 117 w 296"/>
                <a:gd name="T43" fmla="*/ 0 h 157"/>
                <a:gd name="T44" fmla="*/ 94 w 296"/>
                <a:gd name="T45" fmla="*/ 1 h 157"/>
                <a:gd name="T46" fmla="*/ 63 w 296"/>
                <a:gd name="T47" fmla="*/ 15 h 157"/>
                <a:gd name="T48" fmla="*/ 38 w 296"/>
                <a:gd name="T49" fmla="*/ 12 h 157"/>
                <a:gd name="T50" fmla="*/ 45 w 296"/>
                <a:gd name="T51" fmla="*/ 20 h 157"/>
                <a:gd name="T52" fmla="*/ 0 w 296"/>
                <a:gd name="T53" fmla="*/ 30 h 15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96"/>
                <a:gd name="T82" fmla="*/ 0 h 157"/>
                <a:gd name="T83" fmla="*/ 296 w 296"/>
                <a:gd name="T84" fmla="*/ 157 h 15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96" h="157">
                  <a:moveTo>
                    <a:pt x="0" y="52"/>
                  </a:moveTo>
                  <a:lnTo>
                    <a:pt x="12" y="92"/>
                  </a:lnTo>
                  <a:lnTo>
                    <a:pt x="1" y="97"/>
                  </a:lnTo>
                  <a:lnTo>
                    <a:pt x="12" y="104"/>
                  </a:lnTo>
                  <a:lnTo>
                    <a:pt x="17" y="128"/>
                  </a:lnTo>
                  <a:lnTo>
                    <a:pt x="34" y="126"/>
                  </a:lnTo>
                  <a:lnTo>
                    <a:pt x="17" y="137"/>
                  </a:lnTo>
                  <a:lnTo>
                    <a:pt x="37" y="133"/>
                  </a:lnTo>
                  <a:lnTo>
                    <a:pt x="57" y="149"/>
                  </a:lnTo>
                  <a:lnTo>
                    <a:pt x="75" y="132"/>
                  </a:lnTo>
                  <a:lnTo>
                    <a:pt x="104" y="154"/>
                  </a:lnTo>
                  <a:lnTo>
                    <a:pt x="155" y="132"/>
                  </a:lnTo>
                  <a:lnTo>
                    <a:pt x="154" y="156"/>
                  </a:lnTo>
                  <a:lnTo>
                    <a:pt x="163" y="132"/>
                  </a:lnTo>
                  <a:lnTo>
                    <a:pt x="258" y="125"/>
                  </a:lnTo>
                  <a:lnTo>
                    <a:pt x="295" y="122"/>
                  </a:lnTo>
                  <a:lnTo>
                    <a:pt x="284" y="69"/>
                  </a:lnTo>
                  <a:lnTo>
                    <a:pt x="292" y="57"/>
                  </a:lnTo>
                  <a:lnTo>
                    <a:pt x="261" y="11"/>
                  </a:lnTo>
                  <a:lnTo>
                    <a:pt x="242" y="11"/>
                  </a:lnTo>
                  <a:lnTo>
                    <a:pt x="189" y="30"/>
                  </a:lnTo>
                  <a:lnTo>
                    <a:pt x="142" y="0"/>
                  </a:lnTo>
                  <a:lnTo>
                    <a:pt x="113" y="1"/>
                  </a:lnTo>
                  <a:lnTo>
                    <a:pt x="76" y="27"/>
                  </a:lnTo>
                  <a:lnTo>
                    <a:pt x="46" y="21"/>
                  </a:lnTo>
                  <a:lnTo>
                    <a:pt x="55" y="35"/>
                  </a:lnTo>
                  <a:lnTo>
                    <a:pt x="0" y="52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1" name="Freeform 427"/>
            <p:cNvSpPr>
              <a:spLocks/>
            </p:cNvSpPr>
            <p:nvPr/>
          </p:nvSpPr>
          <p:spPr bwMode="auto">
            <a:xfrm>
              <a:off x="2489" y="1773"/>
              <a:ext cx="69" cy="93"/>
            </a:xfrm>
            <a:custGeom>
              <a:avLst/>
              <a:gdLst>
                <a:gd name="T0" fmla="*/ 0 w 65"/>
                <a:gd name="T1" fmla="*/ 50 h 104"/>
                <a:gd name="T2" fmla="*/ 6 w 65"/>
                <a:gd name="T3" fmla="*/ 55 h 104"/>
                <a:gd name="T4" fmla="*/ 2 w 65"/>
                <a:gd name="T5" fmla="*/ 59 h 104"/>
                <a:gd name="T6" fmla="*/ 49 w 65"/>
                <a:gd name="T7" fmla="*/ 51 h 104"/>
                <a:gd name="T8" fmla="*/ 53 w 65"/>
                <a:gd name="T9" fmla="*/ 20 h 104"/>
                <a:gd name="T10" fmla="*/ 47 w 65"/>
                <a:gd name="T11" fmla="*/ 12 h 104"/>
                <a:gd name="T12" fmla="*/ 33 w 65"/>
                <a:gd name="T13" fmla="*/ 16 h 104"/>
                <a:gd name="T14" fmla="*/ 28 w 65"/>
                <a:gd name="T15" fmla="*/ 11 h 104"/>
                <a:gd name="T16" fmla="*/ 34 w 65"/>
                <a:gd name="T17" fmla="*/ 4 h 104"/>
                <a:gd name="T18" fmla="*/ 28 w 65"/>
                <a:gd name="T19" fmla="*/ 0 h 104"/>
                <a:gd name="T20" fmla="*/ 22 w 65"/>
                <a:gd name="T21" fmla="*/ 15 h 104"/>
                <a:gd name="T22" fmla="*/ 2 w 65"/>
                <a:gd name="T23" fmla="*/ 20 h 104"/>
                <a:gd name="T24" fmla="*/ 7 w 65"/>
                <a:gd name="T25" fmla="*/ 24 h 104"/>
                <a:gd name="T26" fmla="*/ 5 w 65"/>
                <a:gd name="T27" fmla="*/ 31 h 104"/>
                <a:gd name="T28" fmla="*/ 16 w 65"/>
                <a:gd name="T29" fmla="*/ 33 h 104"/>
                <a:gd name="T30" fmla="*/ 5 w 65"/>
                <a:gd name="T31" fmla="*/ 45 h 104"/>
                <a:gd name="T32" fmla="*/ 19 w 65"/>
                <a:gd name="T33" fmla="*/ 43 h 104"/>
                <a:gd name="T34" fmla="*/ 0 w 65"/>
                <a:gd name="T35" fmla="*/ 50 h 1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5"/>
                <a:gd name="T55" fmla="*/ 0 h 104"/>
                <a:gd name="T56" fmla="*/ 65 w 65"/>
                <a:gd name="T57" fmla="*/ 104 h 10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5" h="104">
                  <a:moveTo>
                    <a:pt x="0" y="87"/>
                  </a:moveTo>
                  <a:lnTo>
                    <a:pt x="8" y="96"/>
                  </a:lnTo>
                  <a:lnTo>
                    <a:pt x="2" y="103"/>
                  </a:lnTo>
                  <a:lnTo>
                    <a:pt x="60" y="88"/>
                  </a:lnTo>
                  <a:lnTo>
                    <a:pt x="64" y="34"/>
                  </a:lnTo>
                  <a:lnTo>
                    <a:pt x="57" y="21"/>
                  </a:lnTo>
                  <a:lnTo>
                    <a:pt x="40" y="28"/>
                  </a:lnTo>
                  <a:lnTo>
                    <a:pt x="34" y="20"/>
                  </a:lnTo>
                  <a:lnTo>
                    <a:pt x="41" y="7"/>
                  </a:lnTo>
                  <a:lnTo>
                    <a:pt x="34" y="0"/>
                  </a:lnTo>
                  <a:lnTo>
                    <a:pt x="26" y="26"/>
                  </a:lnTo>
                  <a:lnTo>
                    <a:pt x="2" y="34"/>
                  </a:lnTo>
                  <a:lnTo>
                    <a:pt x="9" y="41"/>
                  </a:lnTo>
                  <a:lnTo>
                    <a:pt x="5" y="54"/>
                  </a:lnTo>
                  <a:lnTo>
                    <a:pt x="20" y="58"/>
                  </a:lnTo>
                  <a:lnTo>
                    <a:pt x="6" y="78"/>
                  </a:lnTo>
                  <a:lnTo>
                    <a:pt x="23" y="74"/>
                  </a:lnTo>
                  <a:lnTo>
                    <a:pt x="0" y="87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2" name="Freeform 428"/>
            <p:cNvSpPr>
              <a:spLocks/>
            </p:cNvSpPr>
            <p:nvPr/>
          </p:nvSpPr>
          <p:spPr bwMode="auto">
            <a:xfrm>
              <a:off x="2525" y="1766"/>
              <a:ext cx="44" cy="42"/>
            </a:xfrm>
            <a:custGeom>
              <a:avLst/>
              <a:gdLst>
                <a:gd name="T0" fmla="*/ 0 w 42"/>
                <a:gd name="T1" fmla="*/ 16 h 42"/>
                <a:gd name="T2" fmla="*/ 5 w 42"/>
                <a:gd name="T3" fmla="*/ 21 h 42"/>
                <a:gd name="T4" fmla="*/ 19 w 42"/>
                <a:gd name="T5" fmla="*/ 16 h 42"/>
                <a:gd name="T6" fmla="*/ 24 w 42"/>
                <a:gd name="T7" fmla="*/ 24 h 42"/>
                <a:gd name="T8" fmla="*/ 33 w 42"/>
                <a:gd name="T9" fmla="*/ 16 h 42"/>
                <a:gd name="T10" fmla="*/ 25 w 42"/>
                <a:gd name="T11" fmla="*/ 4 h 42"/>
                <a:gd name="T12" fmla="*/ 10 w 42"/>
                <a:gd name="T13" fmla="*/ 0 h 42"/>
                <a:gd name="T14" fmla="*/ 5 w 42"/>
                <a:gd name="T15" fmla="*/ 8 h 42"/>
                <a:gd name="T16" fmla="*/ 0 w 42"/>
                <a:gd name="T17" fmla="*/ 16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42"/>
                <a:gd name="T29" fmla="*/ 42 w 42"/>
                <a:gd name="T30" fmla="*/ 42 h 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42">
                  <a:moveTo>
                    <a:pt x="0" y="27"/>
                  </a:moveTo>
                  <a:lnTo>
                    <a:pt x="6" y="35"/>
                  </a:lnTo>
                  <a:lnTo>
                    <a:pt x="23" y="28"/>
                  </a:lnTo>
                  <a:lnTo>
                    <a:pt x="30" y="41"/>
                  </a:lnTo>
                  <a:lnTo>
                    <a:pt x="41" y="27"/>
                  </a:lnTo>
                  <a:lnTo>
                    <a:pt x="31" y="6"/>
                  </a:lnTo>
                  <a:lnTo>
                    <a:pt x="12" y="0"/>
                  </a:lnTo>
                  <a:lnTo>
                    <a:pt x="7" y="14"/>
                  </a:lnTo>
                  <a:lnTo>
                    <a:pt x="0" y="27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" name="Freeform 429"/>
            <p:cNvSpPr>
              <a:spLocks/>
            </p:cNvSpPr>
            <p:nvPr/>
          </p:nvSpPr>
          <p:spPr bwMode="auto">
            <a:xfrm>
              <a:off x="2544" y="1684"/>
              <a:ext cx="18" cy="19"/>
            </a:xfrm>
            <a:custGeom>
              <a:avLst/>
              <a:gdLst>
                <a:gd name="T0" fmla="*/ 0 w 17"/>
                <a:gd name="T1" fmla="*/ 12 h 20"/>
                <a:gd name="T2" fmla="*/ 0 w 17"/>
                <a:gd name="T3" fmla="*/ 3 h 20"/>
                <a:gd name="T4" fmla="*/ 14 w 17"/>
                <a:gd name="T5" fmla="*/ 0 h 20"/>
                <a:gd name="T6" fmla="*/ 0 w 17"/>
                <a:gd name="T7" fmla="*/ 1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0"/>
                <a:gd name="T14" fmla="*/ 17 w 17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0">
                  <a:moveTo>
                    <a:pt x="0" y="19"/>
                  </a:moveTo>
                  <a:lnTo>
                    <a:pt x="0" y="5"/>
                  </a:lnTo>
                  <a:lnTo>
                    <a:pt x="16" y="0"/>
                  </a:lnTo>
                  <a:lnTo>
                    <a:pt x="0" y="19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" name="Freeform 430"/>
            <p:cNvSpPr>
              <a:spLocks/>
            </p:cNvSpPr>
            <p:nvPr/>
          </p:nvSpPr>
          <p:spPr bwMode="auto">
            <a:xfrm>
              <a:off x="2548" y="1703"/>
              <a:ext cx="19" cy="18"/>
            </a:xfrm>
            <a:custGeom>
              <a:avLst/>
              <a:gdLst>
                <a:gd name="T0" fmla="*/ 0 w 17"/>
                <a:gd name="T1" fmla="*/ 6 h 17"/>
                <a:gd name="T2" fmla="*/ 8 w 17"/>
                <a:gd name="T3" fmla="*/ 0 h 17"/>
                <a:gd name="T4" fmla="*/ 14 w 17"/>
                <a:gd name="T5" fmla="*/ 8 h 17"/>
                <a:gd name="T6" fmla="*/ 0 w 17"/>
                <a:gd name="T7" fmla="*/ 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1"/>
                  </a:moveTo>
                  <a:lnTo>
                    <a:pt x="8" y="0"/>
                  </a:lnTo>
                  <a:lnTo>
                    <a:pt x="16" y="16"/>
                  </a:lnTo>
                  <a:lnTo>
                    <a:pt x="0" y="11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5" name="Freeform 431"/>
            <p:cNvSpPr>
              <a:spLocks/>
            </p:cNvSpPr>
            <p:nvPr/>
          </p:nvSpPr>
          <p:spPr bwMode="auto">
            <a:xfrm>
              <a:off x="2558" y="1676"/>
              <a:ext cx="133" cy="233"/>
            </a:xfrm>
            <a:custGeom>
              <a:avLst/>
              <a:gdLst>
                <a:gd name="T0" fmla="*/ 0 w 125"/>
                <a:gd name="T1" fmla="*/ 36 h 259"/>
                <a:gd name="T2" fmla="*/ 5 w 125"/>
                <a:gd name="T3" fmla="*/ 15 h 259"/>
                <a:gd name="T4" fmla="*/ 16 w 125"/>
                <a:gd name="T5" fmla="*/ 0 h 259"/>
                <a:gd name="T6" fmla="*/ 39 w 125"/>
                <a:gd name="T7" fmla="*/ 0 h 259"/>
                <a:gd name="T8" fmla="*/ 26 w 125"/>
                <a:gd name="T9" fmla="*/ 18 h 259"/>
                <a:gd name="T10" fmla="*/ 57 w 125"/>
                <a:gd name="T11" fmla="*/ 21 h 259"/>
                <a:gd name="T12" fmla="*/ 37 w 125"/>
                <a:gd name="T13" fmla="*/ 47 h 259"/>
                <a:gd name="T14" fmla="*/ 61 w 125"/>
                <a:gd name="T15" fmla="*/ 55 h 259"/>
                <a:gd name="T16" fmla="*/ 83 w 125"/>
                <a:gd name="T17" fmla="*/ 86 h 259"/>
                <a:gd name="T18" fmla="*/ 77 w 125"/>
                <a:gd name="T19" fmla="*/ 88 h 259"/>
                <a:gd name="T20" fmla="*/ 88 w 125"/>
                <a:gd name="T21" fmla="*/ 96 h 259"/>
                <a:gd name="T22" fmla="*/ 80 w 125"/>
                <a:gd name="T23" fmla="*/ 104 h 259"/>
                <a:gd name="T24" fmla="*/ 103 w 125"/>
                <a:gd name="T25" fmla="*/ 105 h 259"/>
                <a:gd name="T26" fmla="*/ 89 w 125"/>
                <a:gd name="T27" fmla="*/ 125 h 259"/>
                <a:gd name="T28" fmla="*/ 99 w 125"/>
                <a:gd name="T29" fmla="*/ 131 h 259"/>
                <a:gd name="T30" fmla="*/ 6 w 125"/>
                <a:gd name="T31" fmla="*/ 151 h 259"/>
                <a:gd name="T32" fmla="*/ 48 w 125"/>
                <a:gd name="T33" fmla="*/ 123 h 259"/>
                <a:gd name="T34" fmla="*/ 36 w 125"/>
                <a:gd name="T35" fmla="*/ 127 h 259"/>
                <a:gd name="T36" fmla="*/ 13 w 125"/>
                <a:gd name="T37" fmla="*/ 118 h 259"/>
                <a:gd name="T38" fmla="*/ 29 w 125"/>
                <a:gd name="T39" fmla="*/ 108 h 259"/>
                <a:gd name="T40" fmla="*/ 18 w 125"/>
                <a:gd name="T41" fmla="*/ 104 h 259"/>
                <a:gd name="T42" fmla="*/ 42 w 125"/>
                <a:gd name="T43" fmla="*/ 93 h 259"/>
                <a:gd name="T44" fmla="*/ 45 w 125"/>
                <a:gd name="T45" fmla="*/ 79 h 259"/>
                <a:gd name="T46" fmla="*/ 33 w 125"/>
                <a:gd name="T47" fmla="*/ 74 h 259"/>
                <a:gd name="T48" fmla="*/ 39 w 125"/>
                <a:gd name="T49" fmla="*/ 67 h 259"/>
                <a:gd name="T50" fmla="*/ 16 w 125"/>
                <a:gd name="T51" fmla="*/ 70 h 259"/>
                <a:gd name="T52" fmla="*/ 16 w 125"/>
                <a:gd name="T53" fmla="*/ 48 h 259"/>
                <a:gd name="T54" fmla="*/ 5 w 125"/>
                <a:gd name="T55" fmla="*/ 58 h 259"/>
                <a:gd name="T56" fmla="*/ 12 w 125"/>
                <a:gd name="T57" fmla="*/ 37 h 259"/>
                <a:gd name="T58" fmla="*/ 0 w 125"/>
                <a:gd name="T59" fmla="*/ 36 h 2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25"/>
                <a:gd name="T91" fmla="*/ 0 h 259"/>
                <a:gd name="T92" fmla="*/ 125 w 125"/>
                <a:gd name="T93" fmla="*/ 259 h 25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25" h="259">
                  <a:moveTo>
                    <a:pt x="0" y="61"/>
                  </a:moveTo>
                  <a:lnTo>
                    <a:pt x="6" y="25"/>
                  </a:lnTo>
                  <a:lnTo>
                    <a:pt x="19" y="0"/>
                  </a:lnTo>
                  <a:lnTo>
                    <a:pt x="47" y="0"/>
                  </a:lnTo>
                  <a:lnTo>
                    <a:pt x="31" y="30"/>
                  </a:lnTo>
                  <a:lnTo>
                    <a:pt x="69" y="36"/>
                  </a:lnTo>
                  <a:lnTo>
                    <a:pt x="45" y="80"/>
                  </a:lnTo>
                  <a:lnTo>
                    <a:pt x="73" y="94"/>
                  </a:lnTo>
                  <a:lnTo>
                    <a:pt x="100" y="148"/>
                  </a:lnTo>
                  <a:lnTo>
                    <a:pt x="92" y="151"/>
                  </a:lnTo>
                  <a:lnTo>
                    <a:pt x="105" y="163"/>
                  </a:lnTo>
                  <a:lnTo>
                    <a:pt x="97" y="178"/>
                  </a:lnTo>
                  <a:lnTo>
                    <a:pt x="124" y="180"/>
                  </a:lnTo>
                  <a:lnTo>
                    <a:pt x="108" y="215"/>
                  </a:lnTo>
                  <a:lnTo>
                    <a:pt x="119" y="225"/>
                  </a:lnTo>
                  <a:lnTo>
                    <a:pt x="8" y="258"/>
                  </a:lnTo>
                  <a:lnTo>
                    <a:pt x="58" y="210"/>
                  </a:lnTo>
                  <a:lnTo>
                    <a:pt x="43" y="217"/>
                  </a:lnTo>
                  <a:lnTo>
                    <a:pt x="15" y="203"/>
                  </a:lnTo>
                  <a:lnTo>
                    <a:pt x="35" y="185"/>
                  </a:lnTo>
                  <a:lnTo>
                    <a:pt x="22" y="178"/>
                  </a:lnTo>
                  <a:lnTo>
                    <a:pt x="50" y="158"/>
                  </a:lnTo>
                  <a:lnTo>
                    <a:pt x="54" y="135"/>
                  </a:lnTo>
                  <a:lnTo>
                    <a:pt x="39" y="127"/>
                  </a:lnTo>
                  <a:lnTo>
                    <a:pt x="47" y="114"/>
                  </a:lnTo>
                  <a:lnTo>
                    <a:pt x="19" y="120"/>
                  </a:lnTo>
                  <a:lnTo>
                    <a:pt x="19" y="83"/>
                  </a:lnTo>
                  <a:lnTo>
                    <a:pt x="6" y="100"/>
                  </a:lnTo>
                  <a:lnTo>
                    <a:pt x="14" y="63"/>
                  </a:lnTo>
                  <a:lnTo>
                    <a:pt x="0" y="61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6" name="Freeform 432"/>
            <p:cNvSpPr>
              <a:spLocks/>
            </p:cNvSpPr>
            <p:nvPr/>
          </p:nvSpPr>
          <p:spPr bwMode="auto">
            <a:xfrm>
              <a:off x="-192" y="1272"/>
              <a:ext cx="507" cy="508"/>
            </a:xfrm>
            <a:custGeom>
              <a:avLst/>
              <a:gdLst>
                <a:gd name="T0" fmla="*/ 24 w 479"/>
                <a:gd name="T1" fmla="*/ 132 h 571"/>
                <a:gd name="T2" fmla="*/ 25 w 479"/>
                <a:gd name="T3" fmla="*/ 147 h 571"/>
                <a:gd name="T4" fmla="*/ 71 w 479"/>
                <a:gd name="T5" fmla="*/ 154 h 571"/>
                <a:gd name="T6" fmla="*/ 87 w 479"/>
                <a:gd name="T7" fmla="*/ 148 h 571"/>
                <a:gd name="T8" fmla="*/ 38 w 479"/>
                <a:gd name="T9" fmla="*/ 187 h 571"/>
                <a:gd name="T10" fmla="*/ 37 w 479"/>
                <a:gd name="T11" fmla="*/ 205 h 571"/>
                <a:gd name="T12" fmla="*/ 37 w 479"/>
                <a:gd name="T13" fmla="*/ 218 h 571"/>
                <a:gd name="T14" fmla="*/ 45 w 479"/>
                <a:gd name="T15" fmla="*/ 232 h 571"/>
                <a:gd name="T16" fmla="*/ 65 w 479"/>
                <a:gd name="T17" fmla="*/ 244 h 571"/>
                <a:gd name="T18" fmla="*/ 73 w 479"/>
                <a:gd name="T19" fmla="*/ 232 h 571"/>
                <a:gd name="T20" fmla="*/ 78 w 479"/>
                <a:gd name="T21" fmla="*/ 262 h 571"/>
                <a:gd name="T22" fmla="*/ 119 w 479"/>
                <a:gd name="T23" fmla="*/ 265 h 571"/>
                <a:gd name="T24" fmla="*/ 130 w 479"/>
                <a:gd name="T25" fmla="*/ 262 h 571"/>
                <a:gd name="T26" fmla="*/ 122 w 479"/>
                <a:gd name="T27" fmla="*/ 295 h 571"/>
                <a:gd name="T28" fmla="*/ 102 w 479"/>
                <a:gd name="T29" fmla="*/ 312 h 571"/>
                <a:gd name="T30" fmla="*/ 62 w 479"/>
                <a:gd name="T31" fmla="*/ 329 h 571"/>
                <a:gd name="T32" fmla="*/ 110 w 479"/>
                <a:gd name="T33" fmla="*/ 318 h 571"/>
                <a:gd name="T34" fmla="*/ 117 w 479"/>
                <a:gd name="T35" fmla="*/ 299 h 571"/>
                <a:gd name="T36" fmla="*/ 183 w 479"/>
                <a:gd name="T37" fmla="*/ 269 h 571"/>
                <a:gd name="T38" fmla="*/ 183 w 479"/>
                <a:gd name="T39" fmla="*/ 249 h 571"/>
                <a:gd name="T40" fmla="*/ 232 w 479"/>
                <a:gd name="T41" fmla="*/ 193 h 571"/>
                <a:gd name="T42" fmla="*/ 245 w 479"/>
                <a:gd name="T43" fmla="*/ 208 h 571"/>
                <a:gd name="T44" fmla="*/ 249 w 479"/>
                <a:gd name="T45" fmla="*/ 220 h 571"/>
                <a:gd name="T46" fmla="*/ 212 w 479"/>
                <a:gd name="T47" fmla="*/ 240 h 571"/>
                <a:gd name="T48" fmla="*/ 213 w 479"/>
                <a:gd name="T49" fmla="*/ 252 h 571"/>
                <a:gd name="T50" fmla="*/ 261 w 479"/>
                <a:gd name="T51" fmla="*/ 226 h 571"/>
                <a:gd name="T52" fmla="*/ 265 w 479"/>
                <a:gd name="T53" fmla="*/ 213 h 571"/>
                <a:gd name="T54" fmla="*/ 283 w 479"/>
                <a:gd name="T55" fmla="*/ 216 h 571"/>
                <a:gd name="T56" fmla="*/ 313 w 479"/>
                <a:gd name="T57" fmla="*/ 236 h 571"/>
                <a:gd name="T58" fmla="*/ 372 w 479"/>
                <a:gd name="T59" fmla="*/ 235 h 571"/>
                <a:gd name="T60" fmla="*/ 371 w 479"/>
                <a:gd name="T61" fmla="*/ 247 h 571"/>
                <a:gd name="T62" fmla="*/ 392 w 479"/>
                <a:gd name="T63" fmla="*/ 248 h 571"/>
                <a:gd name="T64" fmla="*/ 354 w 479"/>
                <a:gd name="T65" fmla="*/ 232 h 571"/>
                <a:gd name="T66" fmla="*/ 214 w 479"/>
                <a:gd name="T67" fmla="*/ 23 h 571"/>
                <a:gd name="T68" fmla="*/ 170 w 479"/>
                <a:gd name="T69" fmla="*/ 6 h 571"/>
                <a:gd name="T70" fmla="*/ 154 w 479"/>
                <a:gd name="T71" fmla="*/ 13 h 571"/>
                <a:gd name="T72" fmla="*/ 149 w 479"/>
                <a:gd name="T73" fmla="*/ 0 h 571"/>
                <a:gd name="T74" fmla="*/ 107 w 479"/>
                <a:gd name="T75" fmla="*/ 14 h 571"/>
                <a:gd name="T76" fmla="*/ 103 w 479"/>
                <a:gd name="T77" fmla="*/ 20 h 571"/>
                <a:gd name="T78" fmla="*/ 83 w 479"/>
                <a:gd name="T79" fmla="*/ 34 h 571"/>
                <a:gd name="T80" fmla="*/ 58 w 479"/>
                <a:gd name="T81" fmla="*/ 49 h 571"/>
                <a:gd name="T82" fmla="*/ 25 w 479"/>
                <a:gd name="T83" fmla="*/ 65 h 571"/>
                <a:gd name="T84" fmla="*/ 57 w 479"/>
                <a:gd name="T85" fmla="*/ 95 h 571"/>
                <a:gd name="T86" fmla="*/ 78 w 479"/>
                <a:gd name="T87" fmla="*/ 104 h 571"/>
                <a:gd name="T88" fmla="*/ 93 w 479"/>
                <a:gd name="T89" fmla="*/ 112 h 571"/>
                <a:gd name="T90" fmla="*/ 57 w 479"/>
                <a:gd name="T91" fmla="*/ 116 h 571"/>
                <a:gd name="T92" fmla="*/ 44 w 479"/>
                <a:gd name="T93" fmla="*/ 106 h 57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79"/>
                <a:gd name="T142" fmla="*/ 0 h 571"/>
                <a:gd name="T143" fmla="*/ 479 w 479"/>
                <a:gd name="T144" fmla="*/ 571 h 57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79" h="571">
                  <a:moveTo>
                    <a:pt x="0" y="219"/>
                  </a:moveTo>
                  <a:lnTo>
                    <a:pt x="30" y="229"/>
                  </a:lnTo>
                  <a:lnTo>
                    <a:pt x="18" y="233"/>
                  </a:lnTo>
                  <a:lnTo>
                    <a:pt x="31" y="254"/>
                  </a:lnTo>
                  <a:lnTo>
                    <a:pt x="79" y="253"/>
                  </a:lnTo>
                  <a:lnTo>
                    <a:pt x="86" y="266"/>
                  </a:lnTo>
                  <a:lnTo>
                    <a:pt x="117" y="249"/>
                  </a:lnTo>
                  <a:lnTo>
                    <a:pt x="106" y="256"/>
                  </a:lnTo>
                  <a:lnTo>
                    <a:pt x="112" y="291"/>
                  </a:lnTo>
                  <a:lnTo>
                    <a:pt x="46" y="324"/>
                  </a:lnTo>
                  <a:lnTo>
                    <a:pt x="28" y="360"/>
                  </a:lnTo>
                  <a:lnTo>
                    <a:pt x="45" y="355"/>
                  </a:lnTo>
                  <a:lnTo>
                    <a:pt x="33" y="365"/>
                  </a:lnTo>
                  <a:lnTo>
                    <a:pt x="45" y="377"/>
                  </a:lnTo>
                  <a:lnTo>
                    <a:pt x="69" y="382"/>
                  </a:lnTo>
                  <a:lnTo>
                    <a:pt x="55" y="401"/>
                  </a:lnTo>
                  <a:lnTo>
                    <a:pt x="66" y="419"/>
                  </a:lnTo>
                  <a:lnTo>
                    <a:pt x="79" y="422"/>
                  </a:lnTo>
                  <a:lnTo>
                    <a:pt x="105" y="382"/>
                  </a:lnTo>
                  <a:lnTo>
                    <a:pt x="89" y="401"/>
                  </a:lnTo>
                  <a:lnTo>
                    <a:pt x="102" y="438"/>
                  </a:lnTo>
                  <a:lnTo>
                    <a:pt x="95" y="454"/>
                  </a:lnTo>
                  <a:lnTo>
                    <a:pt x="125" y="432"/>
                  </a:lnTo>
                  <a:lnTo>
                    <a:pt x="145" y="459"/>
                  </a:lnTo>
                  <a:lnTo>
                    <a:pt x="151" y="442"/>
                  </a:lnTo>
                  <a:lnTo>
                    <a:pt x="158" y="454"/>
                  </a:lnTo>
                  <a:lnTo>
                    <a:pt x="181" y="439"/>
                  </a:lnTo>
                  <a:lnTo>
                    <a:pt x="149" y="510"/>
                  </a:lnTo>
                  <a:lnTo>
                    <a:pt x="126" y="525"/>
                  </a:lnTo>
                  <a:lnTo>
                    <a:pt x="125" y="541"/>
                  </a:lnTo>
                  <a:lnTo>
                    <a:pt x="95" y="541"/>
                  </a:lnTo>
                  <a:lnTo>
                    <a:pt x="75" y="570"/>
                  </a:lnTo>
                  <a:lnTo>
                    <a:pt x="102" y="549"/>
                  </a:lnTo>
                  <a:lnTo>
                    <a:pt x="133" y="550"/>
                  </a:lnTo>
                  <a:lnTo>
                    <a:pt x="150" y="533"/>
                  </a:lnTo>
                  <a:lnTo>
                    <a:pt x="142" y="519"/>
                  </a:lnTo>
                  <a:lnTo>
                    <a:pt x="161" y="521"/>
                  </a:lnTo>
                  <a:lnTo>
                    <a:pt x="223" y="466"/>
                  </a:lnTo>
                  <a:lnTo>
                    <a:pt x="234" y="447"/>
                  </a:lnTo>
                  <a:lnTo>
                    <a:pt x="223" y="430"/>
                  </a:lnTo>
                  <a:lnTo>
                    <a:pt x="276" y="367"/>
                  </a:lnTo>
                  <a:lnTo>
                    <a:pt x="283" y="334"/>
                  </a:lnTo>
                  <a:lnTo>
                    <a:pt x="277" y="367"/>
                  </a:lnTo>
                  <a:lnTo>
                    <a:pt x="298" y="360"/>
                  </a:lnTo>
                  <a:lnTo>
                    <a:pt x="287" y="373"/>
                  </a:lnTo>
                  <a:lnTo>
                    <a:pt x="303" y="380"/>
                  </a:lnTo>
                  <a:lnTo>
                    <a:pt x="265" y="385"/>
                  </a:lnTo>
                  <a:lnTo>
                    <a:pt x="258" y="416"/>
                  </a:lnTo>
                  <a:lnTo>
                    <a:pt x="272" y="415"/>
                  </a:lnTo>
                  <a:lnTo>
                    <a:pt x="259" y="437"/>
                  </a:lnTo>
                  <a:lnTo>
                    <a:pt x="310" y="409"/>
                  </a:lnTo>
                  <a:lnTo>
                    <a:pt x="318" y="391"/>
                  </a:lnTo>
                  <a:lnTo>
                    <a:pt x="310" y="383"/>
                  </a:lnTo>
                  <a:lnTo>
                    <a:pt x="322" y="368"/>
                  </a:lnTo>
                  <a:lnTo>
                    <a:pt x="320" y="380"/>
                  </a:lnTo>
                  <a:lnTo>
                    <a:pt x="344" y="373"/>
                  </a:lnTo>
                  <a:lnTo>
                    <a:pt x="339" y="386"/>
                  </a:lnTo>
                  <a:lnTo>
                    <a:pt x="382" y="409"/>
                  </a:lnTo>
                  <a:lnTo>
                    <a:pt x="443" y="419"/>
                  </a:lnTo>
                  <a:lnTo>
                    <a:pt x="454" y="407"/>
                  </a:lnTo>
                  <a:lnTo>
                    <a:pt x="463" y="414"/>
                  </a:lnTo>
                  <a:lnTo>
                    <a:pt x="451" y="427"/>
                  </a:lnTo>
                  <a:lnTo>
                    <a:pt x="469" y="438"/>
                  </a:lnTo>
                  <a:lnTo>
                    <a:pt x="478" y="429"/>
                  </a:lnTo>
                  <a:lnTo>
                    <a:pt x="462" y="401"/>
                  </a:lnTo>
                  <a:lnTo>
                    <a:pt x="432" y="401"/>
                  </a:lnTo>
                  <a:lnTo>
                    <a:pt x="432" y="66"/>
                  </a:lnTo>
                  <a:lnTo>
                    <a:pt x="261" y="39"/>
                  </a:lnTo>
                  <a:lnTo>
                    <a:pt x="254" y="22"/>
                  </a:lnTo>
                  <a:lnTo>
                    <a:pt x="207" y="11"/>
                  </a:lnTo>
                  <a:lnTo>
                    <a:pt x="201" y="24"/>
                  </a:lnTo>
                  <a:lnTo>
                    <a:pt x="188" y="22"/>
                  </a:lnTo>
                  <a:lnTo>
                    <a:pt x="200" y="10"/>
                  </a:lnTo>
                  <a:lnTo>
                    <a:pt x="181" y="0"/>
                  </a:lnTo>
                  <a:lnTo>
                    <a:pt x="162" y="22"/>
                  </a:lnTo>
                  <a:lnTo>
                    <a:pt x="130" y="24"/>
                  </a:lnTo>
                  <a:lnTo>
                    <a:pt x="130" y="45"/>
                  </a:lnTo>
                  <a:lnTo>
                    <a:pt x="126" y="34"/>
                  </a:lnTo>
                  <a:lnTo>
                    <a:pt x="97" y="45"/>
                  </a:lnTo>
                  <a:lnTo>
                    <a:pt x="102" y="59"/>
                  </a:lnTo>
                  <a:lnTo>
                    <a:pt x="89" y="55"/>
                  </a:lnTo>
                  <a:lnTo>
                    <a:pt x="71" y="86"/>
                  </a:lnTo>
                  <a:lnTo>
                    <a:pt x="28" y="100"/>
                  </a:lnTo>
                  <a:lnTo>
                    <a:pt x="31" y="113"/>
                  </a:lnTo>
                  <a:lnTo>
                    <a:pt x="19" y="117"/>
                  </a:lnTo>
                  <a:lnTo>
                    <a:pt x="70" y="164"/>
                  </a:lnTo>
                  <a:lnTo>
                    <a:pt x="137" y="186"/>
                  </a:lnTo>
                  <a:lnTo>
                    <a:pt x="95" y="180"/>
                  </a:lnTo>
                  <a:lnTo>
                    <a:pt x="97" y="194"/>
                  </a:lnTo>
                  <a:lnTo>
                    <a:pt x="114" y="195"/>
                  </a:lnTo>
                  <a:lnTo>
                    <a:pt x="99" y="204"/>
                  </a:lnTo>
                  <a:lnTo>
                    <a:pt x="70" y="201"/>
                  </a:lnTo>
                  <a:lnTo>
                    <a:pt x="70" y="182"/>
                  </a:lnTo>
                  <a:lnTo>
                    <a:pt x="54" y="184"/>
                  </a:lnTo>
                  <a:lnTo>
                    <a:pt x="0" y="219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7" name="Freeform 433"/>
            <p:cNvSpPr>
              <a:spLocks/>
            </p:cNvSpPr>
            <p:nvPr/>
          </p:nvSpPr>
          <p:spPr bwMode="auto">
            <a:xfrm>
              <a:off x="31" y="1699"/>
              <a:ext cx="40" cy="31"/>
            </a:xfrm>
            <a:custGeom>
              <a:avLst/>
              <a:gdLst>
                <a:gd name="T0" fmla="*/ 0 w 42"/>
                <a:gd name="T1" fmla="*/ 8 h 35"/>
                <a:gd name="T2" fmla="*/ 10 w 42"/>
                <a:gd name="T3" fmla="*/ 20 h 35"/>
                <a:gd name="T4" fmla="*/ 33 w 42"/>
                <a:gd name="T5" fmla="*/ 4 h 35"/>
                <a:gd name="T6" fmla="*/ 11 w 42"/>
                <a:gd name="T7" fmla="*/ 0 h 35"/>
                <a:gd name="T8" fmla="*/ 14 w 42"/>
                <a:gd name="T9" fmla="*/ 8 h 35"/>
                <a:gd name="T10" fmla="*/ 0 w 42"/>
                <a:gd name="T11" fmla="*/ 8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35"/>
                <a:gd name="T20" fmla="*/ 42 w 42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35">
                  <a:moveTo>
                    <a:pt x="0" y="13"/>
                  </a:moveTo>
                  <a:lnTo>
                    <a:pt x="12" y="34"/>
                  </a:lnTo>
                  <a:lnTo>
                    <a:pt x="41" y="6"/>
                  </a:lnTo>
                  <a:lnTo>
                    <a:pt x="13" y="0"/>
                  </a:lnTo>
                  <a:lnTo>
                    <a:pt x="17" y="13"/>
                  </a:lnTo>
                  <a:lnTo>
                    <a:pt x="0" y="13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8" name="Freeform 434"/>
            <p:cNvSpPr>
              <a:spLocks/>
            </p:cNvSpPr>
            <p:nvPr/>
          </p:nvSpPr>
          <p:spPr bwMode="auto">
            <a:xfrm>
              <a:off x="345" y="1687"/>
              <a:ext cx="25" cy="23"/>
            </a:xfrm>
            <a:custGeom>
              <a:avLst/>
              <a:gdLst>
                <a:gd name="T0" fmla="*/ 0 w 23"/>
                <a:gd name="T1" fmla="*/ 0 h 27"/>
                <a:gd name="T2" fmla="*/ 5 w 23"/>
                <a:gd name="T3" fmla="*/ 14 h 27"/>
                <a:gd name="T4" fmla="*/ 7 w 23"/>
                <a:gd name="T5" fmla="*/ 7 h 27"/>
                <a:gd name="T6" fmla="*/ 18 w 23"/>
                <a:gd name="T7" fmla="*/ 13 h 27"/>
                <a:gd name="T8" fmla="*/ 8 w 23"/>
                <a:gd name="T9" fmla="*/ 7 h 27"/>
                <a:gd name="T10" fmla="*/ 17 w 23"/>
                <a:gd name="T11" fmla="*/ 3 h 27"/>
                <a:gd name="T12" fmla="*/ 0 w 23"/>
                <a:gd name="T13" fmla="*/ 0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27"/>
                <a:gd name="T23" fmla="*/ 23 w 23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27">
                  <a:moveTo>
                    <a:pt x="0" y="0"/>
                  </a:moveTo>
                  <a:lnTo>
                    <a:pt x="7" y="26"/>
                  </a:lnTo>
                  <a:lnTo>
                    <a:pt x="9" y="13"/>
                  </a:lnTo>
                  <a:lnTo>
                    <a:pt x="22" y="24"/>
                  </a:lnTo>
                  <a:lnTo>
                    <a:pt x="10" y="13"/>
                  </a:lnTo>
                  <a:lnTo>
                    <a:pt x="21" y="5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9" name="Freeform 435"/>
            <p:cNvSpPr>
              <a:spLocks/>
            </p:cNvSpPr>
            <p:nvPr/>
          </p:nvSpPr>
          <p:spPr bwMode="auto">
            <a:xfrm>
              <a:off x="357" y="1706"/>
              <a:ext cx="19" cy="37"/>
            </a:xfrm>
            <a:custGeom>
              <a:avLst/>
              <a:gdLst>
                <a:gd name="T0" fmla="*/ 0 w 17"/>
                <a:gd name="T1" fmla="*/ 0 h 40"/>
                <a:gd name="T2" fmla="*/ 12 w 17"/>
                <a:gd name="T3" fmla="*/ 4 h 40"/>
                <a:gd name="T4" fmla="*/ 14 w 17"/>
                <a:gd name="T5" fmla="*/ 23 h 40"/>
                <a:gd name="T6" fmla="*/ 0 w 17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40"/>
                <a:gd name="T14" fmla="*/ 17 w 17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40">
                  <a:moveTo>
                    <a:pt x="0" y="0"/>
                  </a:moveTo>
                  <a:lnTo>
                    <a:pt x="14" y="6"/>
                  </a:lnTo>
                  <a:lnTo>
                    <a:pt x="16" y="39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0" name="Freeform 436"/>
            <p:cNvSpPr>
              <a:spLocks/>
            </p:cNvSpPr>
            <p:nvPr/>
          </p:nvSpPr>
          <p:spPr bwMode="auto">
            <a:xfrm>
              <a:off x="372" y="1690"/>
              <a:ext cx="18" cy="20"/>
            </a:xfrm>
            <a:custGeom>
              <a:avLst/>
              <a:gdLst>
                <a:gd name="T0" fmla="*/ 0 w 17"/>
                <a:gd name="T1" fmla="*/ 0 h 23"/>
                <a:gd name="T2" fmla="*/ 3 w 17"/>
                <a:gd name="T3" fmla="*/ 12 h 23"/>
                <a:gd name="T4" fmla="*/ 10 w 17"/>
                <a:gd name="T5" fmla="*/ 12 h 23"/>
                <a:gd name="T6" fmla="*/ 6 w 17"/>
                <a:gd name="T7" fmla="*/ 1 h 23"/>
                <a:gd name="T8" fmla="*/ 12 w 17"/>
                <a:gd name="T9" fmla="*/ 9 h 23"/>
                <a:gd name="T10" fmla="*/ 6 w 17"/>
                <a:gd name="T11" fmla="*/ 0 h 23"/>
                <a:gd name="T12" fmla="*/ 0 w 17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23"/>
                <a:gd name="T23" fmla="*/ 17 w 17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23">
                  <a:moveTo>
                    <a:pt x="0" y="0"/>
                  </a:moveTo>
                  <a:lnTo>
                    <a:pt x="3" y="22"/>
                  </a:lnTo>
                  <a:lnTo>
                    <a:pt x="12" y="22"/>
                  </a:lnTo>
                  <a:lnTo>
                    <a:pt x="8" y="2"/>
                  </a:lnTo>
                  <a:lnTo>
                    <a:pt x="16" y="16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1" name="Freeform 437"/>
            <p:cNvSpPr>
              <a:spLocks/>
            </p:cNvSpPr>
            <p:nvPr/>
          </p:nvSpPr>
          <p:spPr bwMode="auto">
            <a:xfrm>
              <a:off x="385" y="1719"/>
              <a:ext cx="18" cy="17"/>
            </a:xfrm>
            <a:custGeom>
              <a:avLst/>
              <a:gdLst>
                <a:gd name="T0" fmla="*/ 0 w 17"/>
                <a:gd name="T1" fmla="*/ 0 h 19"/>
                <a:gd name="T2" fmla="*/ 11 w 17"/>
                <a:gd name="T3" fmla="*/ 10 h 19"/>
                <a:gd name="T4" fmla="*/ 12 w 17"/>
                <a:gd name="T5" fmla="*/ 1 h 19"/>
                <a:gd name="T6" fmla="*/ 0 w 17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9"/>
                <a:gd name="T14" fmla="*/ 17 w 17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9">
                  <a:moveTo>
                    <a:pt x="0" y="0"/>
                  </a:moveTo>
                  <a:lnTo>
                    <a:pt x="14" y="18"/>
                  </a:lnTo>
                  <a:lnTo>
                    <a:pt x="16" y="2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2" name="Freeform 438"/>
            <p:cNvSpPr>
              <a:spLocks/>
            </p:cNvSpPr>
            <p:nvPr/>
          </p:nvSpPr>
          <p:spPr bwMode="auto">
            <a:xfrm>
              <a:off x="390" y="1740"/>
              <a:ext cx="24" cy="37"/>
            </a:xfrm>
            <a:custGeom>
              <a:avLst/>
              <a:gdLst>
                <a:gd name="T0" fmla="*/ 0 w 24"/>
                <a:gd name="T1" fmla="*/ 0 h 40"/>
                <a:gd name="T2" fmla="*/ 14 w 24"/>
                <a:gd name="T3" fmla="*/ 9 h 40"/>
                <a:gd name="T4" fmla="*/ 18 w 24"/>
                <a:gd name="T5" fmla="*/ 23 h 40"/>
                <a:gd name="T6" fmla="*/ 0 w 24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40"/>
                <a:gd name="T14" fmla="*/ 24 w 24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40">
                  <a:moveTo>
                    <a:pt x="0" y="0"/>
                  </a:moveTo>
                  <a:lnTo>
                    <a:pt x="18" y="14"/>
                  </a:lnTo>
                  <a:lnTo>
                    <a:pt x="23" y="39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3" name="Freeform 439"/>
            <p:cNvSpPr>
              <a:spLocks/>
            </p:cNvSpPr>
            <p:nvPr/>
          </p:nvSpPr>
          <p:spPr bwMode="auto">
            <a:xfrm>
              <a:off x="426" y="1751"/>
              <a:ext cx="17" cy="21"/>
            </a:xfrm>
            <a:custGeom>
              <a:avLst/>
              <a:gdLst>
                <a:gd name="T0" fmla="*/ 0 w 17"/>
                <a:gd name="T1" fmla="*/ 8 h 24"/>
                <a:gd name="T2" fmla="*/ 5 w 17"/>
                <a:gd name="T3" fmla="*/ 0 h 24"/>
                <a:gd name="T4" fmla="*/ 12 w 17"/>
                <a:gd name="T5" fmla="*/ 13 h 24"/>
                <a:gd name="T6" fmla="*/ 0 w 17"/>
                <a:gd name="T7" fmla="*/ 8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4"/>
                <a:gd name="T14" fmla="*/ 17 w 17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4">
                  <a:moveTo>
                    <a:pt x="0" y="13"/>
                  </a:moveTo>
                  <a:lnTo>
                    <a:pt x="7" y="0"/>
                  </a:lnTo>
                  <a:lnTo>
                    <a:pt x="16" y="23"/>
                  </a:lnTo>
                  <a:lnTo>
                    <a:pt x="0" y="13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" name="Freeform 440"/>
            <p:cNvSpPr>
              <a:spLocks/>
            </p:cNvSpPr>
            <p:nvPr/>
          </p:nvSpPr>
          <p:spPr bwMode="auto">
            <a:xfrm>
              <a:off x="544" y="1921"/>
              <a:ext cx="980" cy="545"/>
            </a:xfrm>
            <a:custGeom>
              <a:avLst/>
              <a:gdLst>
                <a:gd name="T0" fmla="*/ 8 w 924"/>
                <a:gd name="T1" fmla="*/ 49 h 613"/>
                <a:gd name="T2" fmla="*/ 11 w 924"/>
                <a:gd name="T3" fmla="*/ 54 h 613"/>
                <a:gd name="T4" fmla="*/ 24 w 924"/>
                <a:gd name="T5" fmla="*/ 175 h 613"/>
                <a:gd name="T6" fmla="*/ 32 w 924"/>
                <a:gd name="T7" fmla="*/ 188 h 613"/>
                <a:gd name="T8" fmla="*/ 80 w 924"/>
                <a:gd name="T9" fmla="*/ 233 h 613"/>
                <a:gd name="T10" fmla="*/ 131 w 924"/>
                <a:gd name="T11" fmla="*/ 252 h 613"/>
                <a:gd name="T12" fmla="*/ 241 w 924"/>
                <a:gd name="T13" fmla="*/ 264 h 613"/>
                <a:gd name="T14" fmla="*/ 305 w 924"/>
                <a:gd name="T15" fmla="*/ 292 h 613"/>
                <a:gd name="T16" fmla="*/ 364 w 924"/>
                <a:gd name="T17" fmla="*/ 346 h 613"/>
                <a:gd name="T18" fmla="*/ 389 w 924"/>
                <a:gd name="T19" fmla="*/ 305 h 613"/>
                <a:gd name="T20" fmla="*/ 431 w 924"/>
                <a:gd name="T21" fmla="*/ 292 h 613"/>
                <a:gd name="T22" fmla="*/ 467 w 924"/>
                <a:gd name="T23" fmla="*/ 286 h 613"/>
                <a:gd name="T24" fmla="*/ 480 w 924"/>
                <a:gd name="T25" fmla="*/ 284 h 613"/>
                <a:gd name="T26" fmla="*/ 484 w 924"/>
                <a:gd name="T27" fmla="*/ 286 h 613"/>
                <a:gd name="T28" fmla="*/ 552 w 924"/>
                <a:gd name="T29" fmla="*/ 301 h 613"/>
                <a:gd name="T30" fmla="*/ 572 w 924"/>
                <a:gd name="T31" fmla="*/ 353 h 613"/>
                <a:gd name="T32" fmla="*/ 587 w 924"/>
                <a:gd name="T33" fmla="*/ 331 h 613"/>
                <a:gd name="T34" fmla="*/ 580 w 924"/>
                <a:gd name="T35" fmla="*/ 254 h 613"/>
                <a:gd name="T36" fmla="*/ 633 w 924"/>
                <a:gd name="T37" fmla="*/ 206 h 613"/>
                <a:gd name="T38" fmla="*/ 637 w 924"/>
                <a:gd name="T39" fmla="*/ 189 h 613"/>
                <a:gd name="T40" fmla="*/ 624 w 924"/>
                <a:gd name="T41" fmla="*/ 166 h 613"/>
                <a:gd name="T42" fmla="*/ 634 w 924"/>
                <a:gd name="T43" fmla="*/ 158 h 613"/>
                <a:gd name="T44" fmla="*/ 646 w 924"/>
                <a:gd name="T45" fmla="*/ 188 h 613"/>
                <a:gd name="T46" fmla="*/ 650 w 924"/>
                <a:gd name="T47" fmla="*/ 151 h 613"/>
                <a:gd name="T48" fmla="*/ 670 w 924"/>
                <a:gd name="T49" fmla="*/ 134 h 613"/>
                <a:gd name="T50" fmla="*/ 710 w 924"/>
                <a:gd name="T51" fmla="*/ 113 h 613"/>
                <a:gd name="T52" fmla="*/ 759 w 924"/>
                <a:gd name="T53" fmla="*/ 76 h 613"/>
                <a:gd name="T54" fmla="*/ 751 w 924"/>
                <a:gd name="T55" fmla="*/ 60 h 613"/>
                <a:gd name="T56" fmla="*/ 729 w 924"/>
                <a:gd name="T57" fmla="*/ 33 h 613"/>
                <a:gd name="T58" fmla="*/ 646 w 924"/>
                <a:gd name="T59" fmla="*/ 78 h 613"/>
                <a:gd name="T60" fmla="*/ 602 w 924"/>
                <a:gd name="T61" fmla="*/ 99 h 613"/>
                <a:gd name="T62" fmla="*/ 566 w 924"/>
                <a:gd name="T63" fmla="*/ 124 h 613"/>
                <a:gd name="T64" fmla="*/ 549 w 924"/>
                <a:gd name="T65" fmla="*/ 118 h 613"/>
                <a:gd name="T66" fmla="*/ 556 w 924"/>
                <a:gd name="T67" fmla="*/ 107 h 613"/>
                <a:gd name="T68" fmla="*/ 551 w 924"/>
                <a:gd name="T69" fmla="*/ 86 h 613"/>
                <a:gd name="T70" fmla="*/ 543 w 924"/>
                <a:gd name="T71" fmla="*/ 66 h 613"/>
                <a:gd name="T72" fmla="*/ 507 w 924"/>
                <a:gd name="T73" fmla="*/ 76 h 613"/>
                <a:gd name="T74" fmla="*/ 489 w 924"/>
                <a:gd name="T75" fmla="*/ 119 h 613"/>
                <a:gd name="T76" fmla="*/ 496 w 924"/>
                <a:gd name="T77" fmla="*/ 68 h 613"/>
                <a:gd name="T78" fmla="*/ 503 w 924"/>
                <a:gd name="T79" fmla="*/ 56 h 613"/>
                <a:gd name="T80" fmla="*/ 531 w 924"/>
                <a:gd name="T81" fmla="*/ 47 h 613"/>
                <a:gd name="T82" fmla="*/ 478 w 924"/>
                <a:gd name="T83" fmla="*/ 42 h 613"/>
                <a:gd name="T84" fmla="*/ 454 w 924"/>
                <a:gd name="T85" fmla="*/ 46 h 613"/>
                <a:gd name="T86" fmla="*/ 460 w 924"/>
                <a:gd name="T87" fmla="*/ 24 h 613"/>
                <a:gd name="T88" fmla="*/ 389 w 924"/>
                <a:gd name="T89" fmla="*/ 0 h 613"/>
                <a:gd name="T90" fmla="*/ 25 w 924"/>
                <a:gd name="T91" fmla="*/ 8 h 613"/>
                <a:gd name="T92" fmla="*/ 24 w 924"/>
                <a:gd name="T93" fmla="*/ 33 h 613"/>
                <a:gd name="T94" fmla="*/ 0 w 924"/>
                <a:gd name="T95" fmla="*/ 20 h 61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24"/>
                <a:gd name="T145" fmla="*/ 0 h 613"/>
                <a:gd name="T146" fmla="*/ 924 w 924"/>
                <a:gd name="T147" fmla="*/ 613 h 61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24" h="613">
                  <a:moveTo>
                    <a:pt x="0" y="34"/>
                  </a:moveTo>
                  <a:lnTo>
                    <a:pt x="10" y="85"/>
                  </a:lnTo>
                  <a:lnTo>
                    <a:pt x="24" y="90"/>
                  </a:lnTo>
                  <a:lnTo>
                    <a:pt x="13" y="93"/>
                  </a:lnTo>
                  <a:lnTo>
                    <a:pt x="5" y="244"/>
                  </a:lnTo>
                  <a:lnTo>
                    <a:pt x="29" y="303"/>
                  </a:lnTo>
                  <a:lnTo>
                    <a:pt x="44" y="303"/>
                  </a:lnTo>
                  <a:lnTo>
                    <a:pt x="38" y="325"/>
                  </a:lnTo>
                  <a:lnTo>
                    <a:pt x="67" y="389"/>
                  </a:lnTo>
                  <a:lnTo>
                    <a:pt x="97" y="404"/>
                  </a:lnTo>
                  <a:lnTo>
                    <a:pt x="123" y="440"/>
                  </a:lnTo>
                  <a:lnTo>
                    <a:pt x="159" y="436"/>
                  </a:lnTo>
                  <a:lnTo>
                    <a:pt x="219" y="470"/>
                  </a:lnTo>
                  <a:lnTo>
                    <a:pt x="292" y="457"/>
                  </a:lnTo>
                  <a:lnTo>
                    <a:pt x="336" y="522"/>
                  </a:lnTo>
                  <a:lnTo>
                    <a:pt x="370" y="505"/>
                  </a:lnTo>
                  <a:lnTo>
                    <a:pt x="410" y="584"/>
                  </a:lnTo>
                  <a:lnTo>
                    <a:pt x="442" y="598"/>
                  </a:lnTo>
                  <a:lnTo>
                    <a:pt x="439" y="553"/>
                  </a:lnTo>
                  <a:lnTo>
                    <a:pt x="471" y="527"/>
                  </a:lnTo>
                  <a:lnTo>
                    <a:pt x="475" y="506"/>
                  </a:lnTo>
                  <a:lnTo>
                    <a:pt x="523" y="505"/>
                  </a:lnTo>
                  <a:lnTo>
                    <a:pt x="564" y="522"/>
                  </a:lnTo>
                  <a:lnTo>
                    <a:pt x="566" y="495"/>
                  </a:lnTo>
                  <a:lnTo>
                    <a:pt x="548" y="492"/>
                  </a:lnTo>
                  <a:lnTo>
                    <a:pt x="583" y="491"/>
                  </a:lnTo>
                  <a:lnTo>
                    <a:pt x="585" y="478"/>
                  </a:lnTo>
                  <a:lnTo>
                    <a:pt x="587" y="494"/>
                  </a:lnTo>
                  <a:lnTo>
                    <a:pt x="653" y="499"/>
                  </a:lnTo>
                  <a:lnTo>
                    <a:pt x="670" y="521"/>
                  </a:lnTo>
                  <a:lnTo>
                    <a:pt x="672" y="560"/>
                  </a:lnTo>
                  <a:lnTo>
                    <a:pt x="694" y="612"/>
                  </a:lnTo>
                  <a:lnTo>
                    <a:pt x="707" y="611"/>
                  </a:lnTo>
                  <a:lnTo>
                    <a:pt x="711" y="572"/>
                  </a:lnTo>
                  <a:lnTo>
                    <a:pt x="690" y="478"/>
                  </a:lnTo>
                  <a:lnTo>
                    <a:pt x="704" y="439"/>
                  </a:lnTo>
                  <a:lnTo>
                    <a:pt x="784" y="363"/>
                  </a:lnTo>
                  <a:lnTo>
                    <a:pt x="768" y="356"/>
                  </a:lnTo>
                  <a:lnTo>
                    <a:pt x="783" y="353"/>
                  </a:lnTo>
                  <a:lnTo>
                    <a:pt x="772" y="327"/>
                  </a:lnTo>
                  <a:lnTo>
                    <a:pt x="775" y="306"/>
                  </a:lnTo>
                  <a:lnTo>
                    <a:pt x="757" y="288"/>
                  </a:lnTo>
                  <a:lnTo>
                    <a:pt x="775" y="301"/>
                  </a:lnTo>
                  <a:lnTo>
                    <a:pt x="769" y="273"/>
                  </a:lnTo>
                  <a:lnTo>
                    <a:pt x="780" y="266"/>
                  </a:lnTo>
                  <a:lnTo>
                    <a:pt x="783" y="325"/>
                  </a:lnTo>
                  <a:lnTo>
                    <a:pt x="796" y="290"/>
                  </a:lnTo>
                  <a:lnTo>
                    <a:pt x="788" y="261"/>
                  </a:lnTo>
                  <a:lnTo>
                    <a:pt x="796" y="278"/>
                  </a:lnTo>
                  <a:lnTo>
                    <a:pt x="813" y="231"/>
                  </a:lnTo>
                  <a:lnTo>
                    <a:pt x="877" y="210"/>
                  </a:lnTo>
                  <a:lnTo>
                    <a:pt x="861" y="195"/>
                  </a:lnTo>
                  <a:lnTo>
                    <a:pt x="872" y="158"/>
                  </a:lnTo>
                  <a:lnTo>
                    <a:pt x="921" y="131"/>
                  </a:lnTo>
                  <a:lnTo>
                    <a:pt x="923" y="116"/>
                  </a:lnTo>
                  <a:lnTo>
                    <a:pt x="911" y="104"/>
                  </a:lnTo>
                  <a:lnTo>
                    <a:pt x="911" y="68"/>
                  </a:lnTo>
                  <a:lnTo>
                    <a:pt x="884" y="56"/>
                  </a:lnTo>
                  <a:lnTo>
                    <a:pt x="865" y="115"/>
                  </a:lnTo>
                  <a:lnTo>
                    <a:pt x="783" y="136"/>
                  </a:lnTo>
                  <a:lnTo>
                    <a:pt x="778" y="161"/>
                  </a:lnTo>
                  <a:lnTo>
                    <a:pt x="730" y="171"/>
                  </a:lnTo>
                  <a:lnTo>
                    <a:pt x="733" y="179"/>
                  </a:lnTo>
                  <a:lnTo>
                    <a:pt x="686" y="215"/>
                  </a:lnTo>
                  <a:lnTo>
                    <a:pt x="666" y="214"/>
                  </a:lnTo>
                  <a:lnTo>
                    <a:pt x="666" y="204"/>
                  </a:lnTo>
                  <a:lnTo>
                    <a:pt x="669" y="192"/>
                  </a:lnTo>
                  <a:lnTo>
                    <a:pt x="674" y="185"/>
                  </a:lnTo>
                  <a:lnTo>
                    <a:pt x="676" y="174"/>
                  </a:lnTo>
                  <a:lnTo>
                    <a:pt x="669" y="148"/>
                  </a:lnTo>
                  <a:lnTo>
                    <a:pt x="653" y="158"/>
                  </a:lnTo>
                  <a:lnTo>
                    <a:pt x="659" y="115"/>
                  </a:lnTo>
                  <a:lnTo>
                    <a:pt x="633" y="104"/>
                  </a:lnTo>
                  <a:lnTo>
                    <a:pt x="615" y="131"/>
                  </a:lnTo>
                  <a:lnTo>
                    <a:pt x="609" y="205"/>
                  </a:lnTo>
                  <a:lnTo>
                    <a:pt x="593" y="207"/>
                  </a:lnTo>
                  <a:lnTo>
                    <a:pt x="589" y="171"/>
                  </a:lnTo>
                  <a:lnTo>
                    <a:pt x="601" y="117"/>
                  </a:lnTo>
                  <a:lnTo>
                    <a:pt x="589" y="126"/>
                  </a:lnTo>
                  <a:lnTo>
                    <a:pt x="610" y="98"/>
                  </a:lnTo>
                  <a:lnTo>
                    <a:pt x="653" y="96"/>
                  </a:lnTo>
                  <a:lnTo>
                    <a:pt x="644" y="81"/>
                  </a:lnTo>
                  <a:lnTo>
                    <a:pt x="641" y="81"/>
                  </a:lnTo>
                  <a:lnTo>
                    <a:pt x="579" y="73"/>
                  </a:lnTo>
                  <a:lnTo>
                    <a:pt x="589" y="56"/>
                  </a:lnTo>
                  <a:lnTo>
                    <a:pt x="551" y="79"/>
                  </a:lnTo>
                  <a:lnTo>
                    <a:pt x="522" y="79"/>
                  </a:lnTo>
                  <a:lnTo>
                    <a:pt x="558" y="41"/>
                  </a:lnTo>
                  <a:lnTo>
                    <a:pt x="482" y="20"/>
                  </a:lnTo>
                  <a:lnTo>
                    <a:pt x="471" y="0"/>
                  </a:lnTo>
                  <a:lnTo>
                    <a:pt x="471" y="13"/>
                  </a:lnTo>
                  <a:lnTo>
                    <a:pt x="31" y="13"/>
                  </a:lnTo>
                  <a:lnTo>
                    <a:pt x="39" y="38"/>
                  </a:lnTo>
                  <a:lnTo>
                    <a:pt x="29" y="56"/>
                  </a:lnTo>
                  <a:lnTo>
                    <a:pt x="32" y="37"/>
                  </a:lnTo>
                  <a:lnTo>
                    <a:pt x="0" y="34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" name="Freeform 441"/>
            <p:cNvSpPr>
              <a:spLocks/>
            </p:cNvSpPr>
            <p:nvPr/>
          </p:nvSpPr>
          <p:spPr bwMode="auto">
            <a:xfrm>
              <a:off x="5850" y="1529"/>
              <a:ext cx="54" cy="18"/>
            </a:xfrm>
            <a:custGeom>
              <a:avLst/>
              <a:gdLst>
                <a:gd name="T0" fmla="*/ 0 w 50"/>
                <a:gd name="T1" fmla="*/ 4 h 21"/>
                <a:gd name="T2" fmla="*/ 25 w 50"/>
                <a:gd name="T3" fmla="*/ 0 h 21"/>
                <a:gd name="T4" fmla="*/ 41 w 50"/>
                <a:gd name="T5" fmla="*/ 6 h 21"/>
                <a:gd name="T6" fmla="*/ 33 w 50"/>
                <a:gd name="T7" fmla="*/ 11 h 21"/>
                <a:gd name="T8" fmla="*/ 0 w 50"/>
                <a:gd name="T9" fmla="*/ 4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21"/>
                <a:gd name="T17" fmla="*/ 50 w 5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21">
                  <a:moveTo>
                    <a:pt x="0" y="6"/>
                  </a:moveTo>
                  <a:lnTo>
                    <a:pt x="29" y="0"/>
                  </a:lnTo>
                  <a:lnTo>
                    <a:pt x="49" y="10"/>
                  </a:lnTo>
                  <a:lnTo>
                    <a:pt x="39" y="20"/>
                  </a:lnTo>
                  <a:lnTo>
                    <a:pt x="0" y="6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6" name="Freeform 442"/>
            <p:cNvSpPr>
              <a:spLocks/>
            </p:cNvSpPr>
            <p:nvPr/>
          </p:nvSpPr>
          <p:spPr bwMode="auto">
            <a:xfrm>
              <a:off x="1667" y="3564"/>
              <a:ext cx="89" cy="105"/>
            </a:xfrm>
            <a:custGeom>
              <a:avLst/>
              <a:gdLst>
                <a:gd name="T0" fmla="*/ 0 w 84"/>
                <a:gd name="T1" fmla="*/ 55 h 118"/>
                <a:gd name="T2" fmla="*/ 11 w 84"/>
                <a:gd name="T3" fmla="*/ 3 h 118"/>
                <a:gd name="T4" fmla="*/ 21 w 84"/>
                <a:gd name="T5" fmla="*/ 0 h 118"/>
                <a:gd name="T6" fmla="*/ 61 w 84"/>
                <a:gd name="T7" fmla="*/ 27 h 118"/>
                <a:gd name="T8" fmla="*/ 68 w 84"/>
                <a:gd name="T9" fmla="*/ 38 h 118"/>
                <a:gd name="T10" fmla="*/ 64 w 84"/>
                <a:gd name="T11" fmla="*/ 51 h 118"/>
                <a:gd name="T12" fmla="*/ 47 w 84"/>
                <a:gd name="T13" fmla="*/ 68 h 118"/>
                <a:gd name="T14" fmla="*/ 0 w 84"/>
                <a:gd name="T15" fmla="*/ 55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4"/>
                <a:gd name="T25" fmla="*/ 0 h 118"/>
                <a:gd name="T26" fmla="*/ 84 w 84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4" h="118">
                  <a:moveTo>
                    <a:pt x="0" y="95"/>
                  </a:moveTo>
                  <a:lnTo>
                    <a:pt x="13" y="5"/>
                  </a:lnTo>
                  <a:lnTo>
                    <a:pt x="25" y="0"/>
                  </a:lnTo>
                  <a:lnTo>
                    <a:pt x="74" y="46"/>
                  </a:lnTo>
                  <a:lnTo>
                    <a:pt x="83" y="66"/>
                  </a:lnTo>
                  <a:lnTo>
                    <a:pt x="79" y="88"/>
                  </a:lnTo>
                  <a:lnTo>
                    <a:pt x="58" y="117"/>
                  </a:lnTo>
                  <a:lnTo>
                    <a:pt x="0" y="95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7" name="Freeform 443"/>
            <p:cNvSpPr>
              <a:spLocks/>
            </p:cNvSpPr>
            <p:nvPr/>
          </p:nvSpPr>
          <p:spPr bwMode="auto">
            <a:xfrm>
              <a:off x="1416" y="2725"/>
              <a:ext cx="234" cy="223"/>
            </a:xfrm>
            <a:custGeom>
              <a:avLst/>
              <a:gdLst>
                <a:gd name="T0" fmla="*/ 0 w 215"/>
                <a:gd name="T1" fmla="*/ 40 h 252"/>
                <a:gd name="T2" fmla="*/ 16 w 215"/>
                <a:gd name="T3" fmla="*/ 65 h 252"/>
                <a:gd name="T4" fmla="*/ 42 w 215"/>
                <a:gd name="T5" fmla="*/ 68 h 252"/>
                <a:gd name="T6" fmla="*/ 51 w 215"/>
                <a:gd name="T7" fmla="*/ 77 h 252"/>
                <a:gd name="T8" fmla="*/ 77 w 215"/>
                <a:gd name="T9" fmla="*/ 77 h 252"/>
                <a:gd name="T10" fmla="*/ 73 w 215"/>
                <a:gd name="T11" fmla="*/ 121 h 252"/>
                <a:gd name="T12" fmla="*/ 85 w 215"/>
                <a:gd name="T13" fmla="*/ 139 h 252"/>
                <a:gd name="T14" fmla="*/ 100 w 215"/>
                <a:gd name="T15" fmla="*/ 144 h 252"/>
                <a:gd name="T16" fmla="*/ 132 w 215"/>
                <a:gd name="T17" fmla="*/ 127 h 252"/>
                <a:gd name="T18" fmla="*/ 120 w 215"/>
                <a:gd name="T19" fmla="*/ 124 h 252"/>
                <a:gd name="T20" fmla="*/ 113 w 215"/>
                <a:gd name="T21" fmla="*/ 101 h 252"/>
                <a:gd name="T22" fmla="*/ 137 w 215"/>
                <a:gd name="T23" fmla="*/ 105 h 252"/>
                <a:gd name="T24" fmla="*/ 170 w 215"/>
                <a:gd name="T25" fmla="*/ 91 h 252"/>
                <a:gd name="T26" fmla="*/ 160 w 215"/>
                <a:gd name="T27" fmla="*/ 77 h 252"/>
                <a:gd name="T28" fmla="*/ 171 w 215"/>
                <a:gd name="T29" fmla="*/ 67 h 252"/>
                <a:gd name="T30" fmla="*/ 166 w 215"/>
                <a:gd name="T31" fmla="*/ 60 h 252"/>
                <a:gd name="T32" fmla="*/ 178 w 215"/>
                <a:gd name="T33" fmla="*/ 51 h 252"/>
                <a:gd name="T34" fmla="*/ 163 w 215"/>
                <a:gd name="T35" fmla="*/ 49 h 252"/>
                <a:gd name="T36" fmla="*/ 163 w 215"/>
                <a:gd name="T37" fmla="*/ 37 h 252"/>
                <a:gd name="T38" fmla="*/ 137 w 215"/>
                <a:gd name="T39" fmla="*/ 24 h 252"/>
                <a:gd name="T40" fmla="*/ 149 w 215"/>
                <a:gd name="T41" fmla="*/ 20 h 252"/>
                <a:gd name="T42" fmla="*/ 70 w 215"/>
                <a:gd name="T43" fmla="*/ 23 h 252"/>
                <a:gd name="T44" fmla="*/ 44 w 215"/>
                <a:gd name="T45" fmla="*/ 0 h 252"/>
                <a:gd name="T46" fmla="*/ 46 w 215"/>
                <a:gd name="T47" fmla="*/ 12 h 252"/>
                <a:gd name="T48" fmla="*/ 24 w 215"/>
                <a:gd name="T49" fmla="*/ 20 h 252"/>
                <a:gd name="T50" fmla="*/ 30 w 215"/>
                <a:gd name="T51" fmla="*/ 37 h 252"/>
                <a:gd name="T52" fmla="*/ 23 w 215"/>
                <a:gd name="T53" fmla="*/ 43 h 252"/>
                <a:gd name="T54" fmla="*/ 16 w 215"/>
                <a:gd name="T55" fmla="*/ 28 h 252"/>
                <a:gd name="T56" fmla="*/ 26 w 215"/>
                <a:gd name="T57" fmla="*/ 7 h 252"/>
                <a:gd name="T58" fmla="*/ 0 w 215"/>
                <a:gd name="T59" fmla="*/ 40 h 2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5"/>
                <a:gd name="T91" fmla="*/ 0 h 252"/>
                <a:gd name="T92" fmla="*/ 215 w 215"/>
                <a:gd name="T93" fmla="*/ 252 h 2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5" h="252">
                  <a:moveTo>
                    <a:pt x="0" y="70"/>
                  </a:moveTo>
                  <a:lnTo>
                    <a:pt x="20" y="114"/>
                  </a:lnTo>
                  <a:lnTo>
                    <a:pt x="51" y="119"/>
                  </a:lnTo>
                  <a:lnTo>
                    <a:pt x="61" y="135"/>
                  </a:lnTo>
                  <a:lnTo>
                    <a:pt x="92" y="133"/>
                  </a:lnTo>
                  <a:lnTo>
                    <a:pt x="88" y="210"/>
                  </a:lnTo>
                  <a:lnTo>
                    <a:pt x="102" y="241"/>
                  </a:lnTo>
                  <a:lnTo>
                    <a:pt x="121" y="251"/>
                  </a:lnTo>
                  <a:lnTo>
                    <a:pt x="159" y="222"/>
                  </a:lnTo>
                  <a:lnTo>
                    <a:pt x="145" y="216"/>
                  </a:lnTo>
                  <a:lnTo>
                    <a:pt x="136" y="176"/>
                  </a:lnTo>
                  <a:lnTo>
                    <a:pt x="164" y="183"/>
                  </a:lnTo>
                  <a:lnTo>
                    <a:pt x="204" y="158"/>
                  </a:lnTo>
                  <a:lnTo>
                    <a:pt x="193" y="135"/>
                  </a:lnTo>
                  <a:lnTo>
                    <a:pt x="206" y="117"/>
                  </a:lnTo>
                  <a:lnTo>
                    <a:pt x="200" y="104"/>
                  </a:lnTo>
                  <a:lnTo>
                    <a:pt x="214" y="88"/>
                  </a:lnTo>
                  <a:lnTo>
                    <a:pt x="196" y="84"/>
                  </a:lnTo>
                  <a:lnTo>
                    <a:pt x="196" y="65"/>
                  </a:lnTo>
                  <a:lnTo>
                    <a:pt x="165" y="42"/>
                  </a:lnTo>
                  <a:lnTo>
                    <a:pt x="179" y="36"/>
                  </a:lnTo>
                  <a:lnTo>
                    <a:pt x="84" y="41"/>
                  </a:lnTo>
                  <a:lnTo>
                    <a:pt x="53" y="0"/>
                  </a:lnTo>
                  <a:lnTo>
                    <a:pt x="55" y="21"/>
                  </a:lnTo>
                  <a:lnTo>
                    <a:pt x="29" y="34"/>
                  </a:lnTo>
                  <a:lnTo>
                    <a:pt x="36" y="65"/>
                  </a:lnTo>
                  <a:lnTo>
                    <a:pt x="27" y="75"/>
                  </a:lnTo>
                  <a:lnTo>
                    <a:pt x="20" y="49"/>
                  </a:lnTo>
                  <a:lnTo>
                    <a:pt x="31" y="12"/>
                  </a:lnTo>
                  <a:lnTo>
                    <a:pt x="0" y="7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8" name="Freeform 444"/>
            <p:cNvSpPr>
              <a:spLocks/>
            </p:cNvSpPr>
            <p:nvPr/>
          </p:nvSpPr>
          <p:spPr bwMode="auto">
            <a:xfrm>
              <a:off x="4395" y="2507"/>
              <a:ext cx="122" cy="291"/>
            </a:xfrm>
            <a:custGeom>
              <a:avLst/>
              <a:gdLst>
                <a:gd name="T0" fmla="*/ 0 w 111"/>
                <a:gd name="T1" fmla="*/ 9 h 328"/>
                <a:gd name="T2" fmla="*/ 13 w 111"/>
                <a:gd name="T3" fmla="*/ 29 h 328"/>
                <a:gd name="T4" fmla="*/ 31 w 111"/>
                <a:gd name="T5" fmla="*/ 37 h 328"/>
                <a:gd name="T6" fmla="*/ 22 w 111"/>
                <a:gd name="T7" fmla="*/ 52 h 328"/>
                <a:gd name="T8" fmla="*/ 55 w 111"/>
                <a:gd name="T9" fmla="*/ 77 h 328"/>
                <a:gd name="T10" fmla="*/ 70 w 111"/>
                <a:gd name="T11" fmla="*/ 111 h 328"/>
                <a:gd name="T12" fmla="*/ 72 w 111"/>
                <a:gd name="T13" fmla="*/ 140 h 328"/>
                <a:gd name="T14" fmla="*/ 31 w 111"/>
                <a:gd name="T15" fmla="*/ 165 h 328"/>
                <a:gd name="T16" fmla="*/ 38 w 111"/>
                <a:gd name="T17" fmla="*/ 188 h 328"/>
                <a:gd name="T18" fmla="*/ 51 w 111"/>
                <a:gd name="T19" fmla="*/ 172 h 328"/>
                <a:gd name="T20" fmla="*/ 57 w 111"/>
                <a:gd name="T21" fmla="*/ 176 h 328"/>
                <a:gd name="T22" fmla="*/ 61 w 111"/>
                <a:gd name="T23" fmla="*/ 165 h 328"/>
                <a:gd name="T24" fmla="*/ 93 w 111"/>
                <a:gd name="T25" fmla="*/ 148 h 328"/>
                <a:gd name="T26" fmla="*/ 88 w 111"/>
                <a:gd name="T27" fmla="*/ 102 h 328"/>
                <a:gd name="T28" fmla="*/ 45 w 111"/>
                <a:gd name="T29" fmla="*/ 58 h 328"/>
                <a:gd name="T30" fmla="*/ 50 w 111"/>
                <a:gd name="T31" fmla="*/ 43 h 328"/>
                <a:gd name="T32" fmla="*/ 76 w 111"/>
                <a:gd name="T33" fmla="*/ 23 h 328"/>
                <a:gd name="T34" fmla="*/ 39 w 111"/>
                <a:gd name="T35" fmla="*/ 0 h 328"/>
                <a:gd name="T36" fmla="*/ 0 w 111"/>
                <a:gd name="T37" fmla="*/ 9 h 3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1"/>
                <a:gd name="T58" fmla="*/ 0 h 328"/>
                <a:gd name="T59" fmla="*/ 111 w 111"/>
                <a:gd name="T60" fmla="*/ 328 h 3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1" h="328">
                  <a:moveTo>
                    <a:pt x="0" y="16"/>
                  </a:moveTo>
                  <a:lnTo>
                    <a:pt x="15" y="50"/>
                  </a:lnTo>
                  <a:lnTo>
                    <a:pt x="37" y="65"/>
                  </a:lnTo>
                  <a:lnTo>
                    <a:pt x="26" y="90"/>
                  </a:lnTo>
                  <a:lnTo>
                    <a:pt x="65" y="133"/>
                  </a:lnTo>
                  <a:lnTo>
                    <a:pt x="83" y="192"/>
                  </a:lnTo>
                  <a:lnTo>
                    <a:pt x="85" y="242"/>
                  </a:lnTo>
                  <a:lnTo>
                    <a:pt x="37" y="286"/>
                  </a:lnTo>
                  <a:lnTo>
                    <a:pt x="45" y="327"/>
                  </a:lnTo>
                  <a:lnTo>
                    <a:pt x="60" y="298"/>
                  </a:lnTo>
                  <a:lnTo>
                    <a:pt x="68" y="306"/>
                  </a:lnTo>
                  <a:lnTo>
                    <a:pt x="72" y="287"/>
                  </a:lnTo>
                  <a:lnTo>
                    <a:pt x="110" y="257"/>
                  </a:lnTo>
                  <a:lnTo>
                    <a:pt x="104" y="176"/>
                  </a:lnTo>
                  <a:lnTo>
                    <a:pt x="53" y="100"/>
                  </a:lnTo>
                  <a:lnTo>
                    <a:pt x="59" y="75"/>
                  </a:lnTo>
                  <a:lnTo>
                    <a:pt x="90" y="39"/>
                  </a:lnTo>
                  <a:lnTo>
                    <a:pt x="46" y="0"/>
                  </a:lnTo>
                  <a:lnTo>
                    <a:pt x="0" y="16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9" name="Freeform 445"/>
            <p:cNvSpPr>
              <a:spLocks/>
            </p:cNvSpPr>
            <p:nvPr/>
          </p:nvSpPr>
          <p:spPr bwMode="auto">
            <a:xfrm>
              <a:off x="3397" y="2591"/>
              <a:ext cx="164" cy="127"/>
            </a:xfrm>
            <a:custGeom>
              <a:avLst/>
              <a:gdLst>
                <a:gd name="T0" fmla="*/ 0 w 155"/>
                <a:gd name="T1" fmla="*/ 81 h 143"/>
                <a:gd name="T2" fmla="*/ 33 w 155"/>
                <a:gd name="T3" fmla="*/ 63 h 143"/>
                <a:gd name="T4" fmla="*/ 28 w 155"/>
                <a:gd name="T5" fmla="*/ 54 h 143"/>
                <a:gd name="T6" fmla="*/ 38 w 155"/>
                <a:gd name="T7" fmla="*/ 43 h 143"/>
                <a:gd name="T8" fmla="*/ 71 w 155"/>
                <a:gd name="T9" fmla="*/ 8 h 143"/>
                <a:gd name="T10" fmla="*/ 113 w 155"/>
                <a:gd name="T11" fmla="*/ 0 h 143"/>
                <a:gd name="T12" fmla="*/ 126 w 155"/>
                <a:gd name="T13" fmla="*/ 32 h 143"/>
                <a:gd name="T14" fmla="*/ 115 w 155"/>
                <a:gd name="T15" fmla="*/ 43 h 143"/>
                <a:gd name="T16" fmla="*/ 68 w 155"/>
                <a:gd name="T17" fmla="*/ 66 h 143"/>
                <a:gd name="T18" fmla="*/ 0 w 155"/>
                <a:gd name="T19" fmla="*/ 81 h 1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5"/>
                <a:gd name="T31" fmla="*/ 0 h 143"/>
                <a:gd name="T32" fmla="*/ 155 w 155"/>
                <a:gd name="T33" fmla="*/ 143 h 1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5" h="143">
                  <a:moveTo>
                    <a:pt x="0" y="142"/>
                  </a:moveTo>
                  <a:lnTo>
                    <a:pt x="41" y="111"/>
                  </a:lnTo>
                  <a:lnTo>
                    <a:pt x="34" y="95"/>
                  </a:lnTo>
                  <a:lnTo>
                    <a:pt x="46" y="76"/>
                  </a:lnTo>
                  <a:lnTo>
                    <a:pt x="87" y="15"/>
                  </a:lnTo>
                  <a:lnTo>
                    <a:pt x="138" y="0"/>
                  </a:lnTo>
                  <a:lnTo>
                    <a:pt x="154" y="56"/>
                  </a:lnTo>
                  <a:lnTo>
                    <a:pt x="141" y="76"/>
                  </a:lnTo>
                  <a:lnTo>
                    <a:pt x="83" y="115"/>
                  </a:lnTo>
                  <a:lnTo>
                    <a:pt x="0" y="142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0" name="Freeform 446"/>
            <p:cNvSpPr>
              <a:spLocks/>
            </p:cNvSpPr>
            <p:nvPr/>
          </p:nvSpPr>
          <p:spPr bwMode="auto">
            <a:xfrm>
              <a:off x="3382" y="2625"/>
              <a:ext cx="64" cy="93"/>
            </a:xfrm>
            <a:custGeom>
              <a:avLst/>
              <a:gdLst>
                <a:gd name="T0" fmla="*/ 0 w 60"/>
                <a:gd name="T1" fmla="*/ 12 h 105"/>
                <a:gd name="T2" fmla="*/ 11 w 60"/>
                <a:gd name="T3" fmla="*/ 59 h 105"/>
                <a:gd name="T4" fmla="*/ 46 w 60"/>
                <a:gd name="T5" fmla="*/ 41 h 105"/>
                <a:gd name="T6" fmla="*/ 39 w 60"/>
                <a:gd name="T7" fmla="*/ 32 h 105"/>
                <a:gd name="T8" fmla="*/ 50 w 60"/>
                <a:gd name="T9" fmla="*/ 22 h 105"/>
                <a:gd name="T10" fmla="*/ 50 w 60"/>
                <a:gd name="T11" fmla="*/ 9 h 105"/>
                <a:gd name="T12" fmla="*/ 25 w 60"/>
                <a:gd name="T13" fmla="*/ 0 h 105"/>
                <a:gd name="T14" fmla="*/ 0 w 60"/>
                <a:gd name="T15" fmla="*/ 12 h 1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"/>
                <a:gd name="T25" fmla="*/ 0 h 105"/>
                <a:gd name="T26" fmla="*/ 60 w 60"/>
                <a:gd name="T27" fmla="*/ 105 h 10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" h="105">
                  <a:moveTo>
                    <a:pt x="0" y="21"/>
                  </a:moveTo>
                  <a:lnTo>
                    <a:pt x="13" y="104"/>
                  </a:lnTo>
                  <a:lnTo>
                    <a:pt x="54" y="73"/>
                  </a:lnTo>
                  <a:lnTo>
                    <a:pt x="47" y="57"/>
                  </a:lnTo>
                  <a:lnTo>
                    <a:pt x="59" y="38"/>
                  </a:lnTo>
                  <a:lnTo>
                    <a:pt x="59" y="16"/>
                  </a:lnTo>
                  <a:lnTo>
                    <a:pt x="29" y="0"/>
                  </a:lnTo>
                  <a:lnTo>
                    <a:pt x="0" y="21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1" name="Freeform 447"/>
            <p:cNvSpPr>
              <a:spLocks/>
            </p:cNvSpPr>
            <p:nvPr/>
          </p:nvSpPr>
          <p:spPr bwMode="auto">
            <a:xfrm>
              <a:off x="2892" y="1983"/>
              <a:ext cx="160" cy="152"/>
            </a:xfrm>
            <a:custGeom>
              <a:avLst/>
              <a:gdLst>
                <a:gd name="T0" fmla="*/ 0 w 151"/>
                <a:gd name="T1" fmla="*/ 22 h 162"/>
                <a:gd name="T2" fmla="*/ 0 w 151"/>
                <a:gd name="T3" fmla="*/ 6 h 162"/>
                <a:gd name="T4" fmla="*/ 32 w 151"/>
                <a:gd name="T5" fmla="*/ 0 h 162"/>
                <a:gd name="T6" fmla="*/ 58 w 151"/>
                <a:gd name="T7" fmla="*/ 18 h 162"/>
                <a:gd name="T8" fmla="*/ 85 w 151"/>
                <a:gd name="T9" fmla="*/ 13 h 162"/>
                <a:gd name="T10" fmla="*/ 120 w 151"/>
                <a:gd name="T11" fmla="*/ 43 h 162"/>
                <a:gd name="T12" fmla="*/ 114 w 151"/>
                <a:gd name="T13" fmla="*/ 72 h 162"/>
                <a:gd name="T14" fmla="*/ 123 w 151"/>
                <a:gd name="T15" fmla="*/ 86 h 162"/>
                <a:gd name="T16" fmla="*/ 97 w 151"/>
                <a:gd name="T17" fmla="*/ 93 h 162"/>
                <a:gd name="T18" fmla="*/ 85 w 151"/>
                <a:gd name="T19" fmla="*/ 68 h 162"/>
                <a:gd name="T20" fmla="*/ 74 w 151"/>
                <a:gd name="T21" fmla="*/ 78 h 162"/>
                <a:gd name="T22" fmla="*/ 32 w 151"/>
                <a:gd name="T23" fmla="*/ 52 h 162"/>
                <a:gd name="T24" fmla="*/ 11 w 151"/>
                <a:gd name="T25" fmla="*/ 26 h 162"/>
                <a:gd name="T26" fmla="*/ 1 w 151"/>
                <a:gd name="T27" fmla="*/ 32 h 162"/>
                <a:gd name="T28" fmla="*/ 0 w 151"/>
                <a:gd name="T29" fmla="*/ 22 h 16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1"/>
                <a:gd name="T46" fmla="*/ 0 h 162"/>
                <a:gd name="T47" fmla="*/ 151 w 151"/>
                <a:gd name="T48" fmla="*/ 162 h 16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1" h="162">
                  <a:moveTo>
                    <a:pt x="0" y="38"/>
                  </a:moveTo>
                  <a:lnTo>
                    <a:pt x="0" y="11"/>
                  </a:lnTo>
                  <a:lnTo>
                    <a:pt x="39" y="0"/>
                  </a:lnTo>
                  <a:lnTo>
                    <a:pt x="70" y="32"/>
                  </a:lnTo>
                  <a:lnTo>
                    <a:pt x="104" y="23"/>
                  </a:lnTo>
                  <a:lnTo>
                    <a:pt x="146" y="74"/>
                  </a:lnTo>
                  <a:lnTo>
                    <a:pt x="139" y="125"/>
                  </a:lnTo>
                  <a:lnTo>
                    <a:pt x="150" y="149"/>
                  </a:lnTo>
                  <a:lnTo>
                    <a:pt x="118" y="161"/>
                  </a:lnTo>
                  <a:lnTo>
                    <a:pt x="104" y="117"/>
                  </a:lnTo>
                  <a:lnTo>
                    <a:pt x="90" y="135"/>
                  </a:lnTo>
                  <a:lnTo>
                    <a:pt x="39" y="91"/>
                  </a:lnTo>
                  <a:lnTo>
                    <a:pt x="13" y="45"/>
                  </a:lnTo>
                  <a:lnTo>
                    <a:pt x="1" y="55"/>
                  </a:lnTo>
                  <a:lnTo>
                    <a:pt x="0" y="38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2" name="Freeform 448"/>
            <p:cNvSpPr>
              <a:spLocks/>
            </p:cNvSpPr>
            <p:nvPr/>
          </p:nvSpPr>
          <p:spPr bwMode="auto">
            <a:xfrm>
              <a:off x="2857" y="3076"/>
              <a:ext cx="215" cy="243"/>
            </a:xfrm>
            <a:custGeom>
              <a:avLst/>
              <a:gdLst>
                <a:gd name="T0" fmla="*/ 0 w 203"/>
                <a:gd name="T1" fmla="*/ 148 h 273"/>
                <a:gd name="T2" fmla="*/ 22 w 203"/>
                <a:gd name="T3" fmla="*/ 142 h 273"/>
                <a:gd name="T4" fmla="*/ 130 w 203"/>
                <a:gd name="T5" fmla="*/ 158 h 273"/>
                <a:gd name="T6" fmla="*/ 154 w 203"/>
                <a:gd name="T7" fmla="*/ 151 h 273"/>
                <a:gd name="T8" fmla="*/ 136 w 203"/>
                <a:gd name="T9" fmla="*/ 139 h 273"/>
                <a:gd name="T10" fmla="*/ 136 w 203"/>
                <a:gd name="T11" fmla="*/ 91 h 273"/>
                <a:gd name="T12" fmla="*/ 166 w 203"/>
                <a:gd name="T13" fmla="*/ 91 h 273"/>
                <a:gd name="T14" fmla="*/ 164 w 203"/>
                <a:gd name="T15" fmla="*/ 65 h 273"/>
                <a:gd name="T16" fmla="*/ 136 w 203"/>
                <a:gd name="T17" fmla="*/ 68 h 273"/>
                <a:gd name="T18" fmla="*/ 135 w 203"/>
                <a:gd name="T19" fmla="*/ 21 h 273"/>
                <a:gd name="T20" fmla="*/ 122 w 203"/>
                <a:gd name="T21" fmla="*/ 14 h 273"/>
                <a:gd name="T22" fmla="*/ 105 w 203"/>
                <a:gd name="T23" fmla="*/ 14 h 273"/>
                <a:gd name="T24" fmla="*/ 101 w 203"/>
                <a:gd name="T25" fmla="*/ 28 h 273"/>
                <a:gd name="T26" fmla="*/ 83 w 203"/>
                <a:gd name="T27" fmla="*/ 29 h 273"/>
                <a:gd name="T28" fmla="*/ 61 w 203"/>
                <a:gd name="T29" fmla="*/ 0 h 273"/>
                <a:gd name="T30" fmla="*/ 11 w 203"/>
                <a:gd name="T31" fmla="*/ 6 h 273"/>
                <a:gd name="T32" fmla="*/ 29 w 203"/>
                <a:gd name="T33" fmla="*/ 66 h 273"/>
                <a:gd name="T34" fmla="*/ 0 w 203"/>
                <a:gd name="T35" fmla="*/ 148 h 2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3"/>
                <a:gd name="T55" fmla="*/ 0 h 273"/>
                <a:gd name="T56" fmla="*/ 203 w 203"/>
                <a:gd name="T57" fmla="*/ 273 h 2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3" h="273">
                  <a:moveTo>
                    <a:pt x="0" y="255"/>
                  </a:moveTo>
                  <a:lnTo>
                    <a:pt x="27" y="246"/>
                  </a:lnTo>
                  <a:lnTo>
                    <a:pt x="158" y="272"/>
                  </a:lnTo>
                  <a:lnTo>
                    <a:pt x="188" y="260"/>
                  </a:lnTo>
                  <a:lnTo>
                    <a:pt x="166" y="239"/>
                  </a:lnTo>
                  <a:lnTo>
                    <a:pt x="166" y="156"/>
                  </a:lnTo>
                  <a:lnTo>
                    <a:pt x="202" y="156"/>
                  </a:lnTo>
                  <a:lnTo>
                    <a:pt x="200" y="112"/>
                  </a:lnTo>
                  <a:lnTo>
                    <a:pt x="166" y="117"/>
                  </a:lnTo>
                  <a:lnTo>
                    <a:pt x="164" y="36"/>
                  </a:lnTo>
                  <a:lnTo>
                    <a:pt x="149" y="23"/>
                  </a:lnTo>
                  <a:lnTo>
                    <a:pt x="128" y="25"/>
                  </a:lnTo>
                  <a:lnTo>
                    <a:pt x="123" y="48"/>
                  </a:lnTo>
                  <a:lnTo>
                    <a:pt x="101" y="50"/>
                  </a:lnTo>
                  <a:lnTo>
                    <a:pt x="74" y="0"/>
                  </a:lnTo>
                  <a:lnTo>
                    <a:pt x="13" y="11"/>
                  </a:lnTo>
                  <a:lnTo>
                    <a:pt x="35" y="114"/>
                  </a:lnTo>
                  <a:lnTo>
                    <a:pt x="0" y="255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3" name="Freeform 449"/>
            <p:cNvSpPr>
              <a:spLocks/>
            </p:cNvSpPr>
            <p:nvPr/>
          </p:nvSpPr>
          <p:spPr bwMode="auto">
            <a:xfrm>
              <a:off x="2862" y="3053"/>
              <a:ext cx="19" cy="24"/>
            </a:xfrm>
            <a:custGeom>
              <a:avLst/>
              <a:gdLst>
                <a:gd name="T0" fmla="*/ 0 w 17"/>
                <a:gd name="T1" fmla="*/ 5 h 26"/>
                <a:gd name="T2" fmla="*/ 6 w 17"/>
                <a:gd name="T3" fmla="*/ 15 h 26"/>
                <a:gd name="T4" fmla="*/ 14 w 17"/>
                <a:gd name="T5" fmla="*/ 0 h 26"/>
                <a:gd name="T6" fmla="*/ 0 w 17"/>
                <a:gd name="T7" fmla="*/ 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6"/>
                <a:gd name="T14" fmla="*/ 17 w 17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6">
                  <a:moveTo>
                    <a:pt x="0" y="9"/>
                  </a:moveTo>
                  <a:lnTo>
                    <a:pt x="6" y="25"/>
                  </a:lnTo>
                  <a:lnTo>
                    <a:pt x="16" y="0"/>
                  </a:lnTo>
                  <a:lnTo>
                    <a:pt x="0" y="9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" name="Freeform 450"/>
            <p:cNvSpPr>
              <a:spLocks/>
            </p:cNvSpPr>
            <p:nvPr/>
          </p:nvSpPr>
          <p:spPr bwMode="auto">
            <a:xfrm>
              <a:off x="2997" y="3312"/>
              <a:ext cx="160" cy="184"/>
            </a:xfrm>
            <a:custGeom>
              <a:avLst/>
              <a:gdLst>
                <a:gd name="T0" fmla="*/ 0 w 151"/>
                <a:gd name="T1" fmla="*/ 91 h 206"/>
                <a:gd name="T2" fmla="*/ 0 w 151"/>
                <a:gd name="T3" fmla="*/ 55 h 206"/>
                <a:gd name="T4" fmla="*/ 14 w 151"/>
                <a:gd name="T5" fmla="*/ 55 h 206"/>
                <a:gd name="T6" fmla="*/ 14 w 151"/>
                <a:gd name="T7" fmla="*/ 8 h 206"/>
                <a:gd name="T8" fmla="*/ 40 w 151"/>
                <a:gd name="T9" fmla="*/ 4 h 206"/>
                <a:gd name="T10" fmla="*/ 49 w 151"/>
                <a:gd name="T11" fmla="*/ 11 h 206"/>
                <a:gd name="T12" fmla="*/ 69 w 151"/>
                <a:gd name="T13" fmla="*/ 0 h 206"/>
                <a:gd name="T14" fmla="*/ 106 w 151"/>
                <a:gd name="T15" fmla="*/ 49 h 206"/>
                <a:gd name="T16" fmla="*/ 123 w 151"/>
                <a:gd name="T17" fmla="*/ 57 h 206"/>
                <a:gd name="T18" fmla="*/ 74 w 151"/>
                <a:gd name="T19" fmla="*/ 102 h 206"/>
                <a:gd name="T20" fmla="*/ 45 w 151"/>
                <a:gd name="T21" fmla="*/ 102 h 206"/>
                <a:gd name="T22" fmla="*/ 30 w 151"/>
                <a:gd name="T23" fmla="*/ 118 h 206"/>
                <a:gd name="T24" fmla="*/ 12 w 151"/>
                <a:gd name="T25" fmla="*/ 119 h 206"/>
                <a:gd name="T26" fmla="*/ 12 w 151"/>
                <a:gd name="T27" fmla="*/ 104 h 206"/>
                <a:gd name="T28" fmla="*/ 0 w 151"/>
                <a:gd name="T29" fmla="*/ 91 h 20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1"/>
                <a:gd name="T46" fmla="*/ 0 h 206"/>
                <a:gd name="T47" fmla="*/ 151 w 151"/>
                <a:gd name="T48" fmla="*/ 206 h 20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1" h="206">
                  <a:moveTo>
                    <a:pt x="0" y="156"/>
                  </a:moveTo>
                  <a:lnTo>
                    <a:pt x="0" y="95"/>
                  </a:lnTo>
                  <a:lnTo>
                    <a:pt x="17" y="94"/>
                  </a:lnTo>
                  <a:lnTo>
                    <a:pt x="17" y="15"/>
                  </a:lnTo>
                  <a:lnTo>
                    <a:pt x="48" y="7"/>
                  </a:lnTo>
                  <a:lnTo>
                    <a:pt x="59" y="20"/>
                  </a:lnTo>
                  <a:lnTo>
                    <a:pt x="84" y="0"/>
                  </a:lnTo>
                  <a:lnTo>
                    <a:pt x="129" y="84"/>
                  </a:lnTo>
                  <a:lnTo>
                    <a:pt x="150" y="99"/>
                  </a:lnTo>
                  <a:lnTo>
                    <a:pt x="90" y="176"/>
                  </a:lnTo>
                  <a:lnTo>
                    <a:pt x="55" y="176"/>
                  </a:lnTo>
                  <a:lnTo>
                    <a:pt x="36" y="203"/>
                  </a:lnTo>
                  <a:lnTo>
                    <a:pt x="14" y="205"/>
                  </a:lnTo>
                  <a:lnTo>
                    <a:pt x="14" y="179"/>
                  </a:lnTo>
                  <a:lnTo>
                    <a:pt x="0" y="156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5" name="Freeform 451"/>
            <p:cNvSpPr>
              <a:spLocks/>
            </p:cNvSpPr>
            <p:nvPr/>
          </p:nvSpPr>
          <p:spPr bwMode="auto">
            <a:xfrm>
              <a:off x="3153" y="3009"/>
              <a:ext cx="29" cy="41"/>
            </a:xfrm>
            <a:custGeom>
              <a:avLst/>
              <a:gdLst>
                <a:gd name="T0" fmla="*/ 0 w 28"/>
                <a:gd name="T1" fmla="*/ 4 h 44"/>
                <a:gd name="T2" fmla="*/ 3 w 28"/>
                <a:gd name="T3" fmla="*/ 13 h 44"/>
                <a:gd name="T4" fmla="*/ 7 w 28"/>
                <a:gd name="T5" fmla="*/ 26 h 44"/>
                <a:gd name="T6" fmla="*/ 21 w 28"/>
                <a:gd name="T7" fmla="*/ 11 h 44"/>
                <a:gd name="T8" fmla="*/ 21 w 28"/>
                <a:gd name="T9" fmla="*/ 0 h 44"/>
                <a:gd name="T10" fmla="*/ 0 w 28"/>
                <a:gd name="T11" fmla="*/ 4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44"/>
                <a:gd name="T20" fmla="*/ 28 w 28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44">
                  <a:moveTo>
                    <a:pt x="0" y="6"/>
                  </a:moveTo>
                  <a:lnTo>
                    <a:pt x="3" y="22"/>
                  </a:lnTo>
                  <a:lnTo>
                    <a:pt x="9" y="43"/>
                  </a:lnTo>
                  <a:lnTo>
                    <a:pt x="27" y="18"/>
                  </a:lnTo>
                  <a:lnTo>
                    <a:pt x="26" y="0"/>
                  </a:lnTo>
                  <a:lnTo>
                    <a:pt x="0" y="6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6" name="Freeform 452"/>
            <p:cNvSpPr>
              <a:spLocks/>
            </p:cNvSpPr>
            <p:nvPr/>
          </p:nvSpPr>
          <p:spPr bwMode="auto">
            <a:xfrm>
              <a:off x="2802" y="2716"/>
              <a:ext cx="133" cy="219"/>
            </a:xfrm>
            <a:custGeom>
              <a:avLst/>
              <a:gdLst>
                <a:gd name="T0" fmla="*/ 0 w 125"/>
                <a:gd name="T1" fmla="*/ 100 h 247"/>
                <a:gd name="T2" fmla="*/ 15 w 125"/>
                <a:gd name="T3" fmla="*/ 74 h 247"/>
                <a:gd name="T4" fmla="*/ 39 w 125"/>
                <a:gd name="T5" fmla="*/ 78 h 247"/>
                <a:gd name="T6" fmla="*/ 67 w 125"/>
                <a:gd name="T7" fmla="*/ 23 h 247"/>
                <a:gd name="T8" fmla="*/ 80 w 125"/>
                <a:gd name="T9" fmla="*/ 13 h 247"/>
                <a:gd name="T10" fmla="*/ 75 w 125"/>
                <a:gd name="T11" fmla="*/ 2 h 247"/>
                <a:gd name="T12" fmla="*/ 81 w 125"/>
                <a:gd name="T13" fmla="*/ 0 h 247"/>
                <a:gd name="T14" fmla="*/ 93 w 125"/>
                <a:gd name="T15" fmla="*/ 34 h 247"/>
                <a:gd name="T16" fmla="*/ 75 w 125"/>
                <a:gd name="T17" fmla="*/ 41 h 247"/>
                <a:gd name="T18" fmla="*/ 95 w 125"/>
                <a:gd name="T19" fmla="*/ 67 h 247"/>
                <a:gd name="T20" fmla="*/ 81 w 125"/>
                <a:gd name="T21" fmla="*/ 99 h 247"/>
                <a:gd name="T22" fmla="*/ 103 w 125"/>
                <a:gd name="T23" fmla="*/ 124 h 247"/>
                <a:gd name="T24" fmla="*/ 100 w 125"/>
                <a:gd name="T25" fmla="*/ 141 h 247"/>
                <a:gd name="T26" fmla="*/ 66 w 125"/>
                <a:gd name="T27" fmla="*/ 133 h 247"/>
                <a:gd name="T28" fmla="*/ 38 w 125"/>
                <a:gd name="T29" fmla="*/ 132 h 247"/>
                <a:gd name="T30" fmla="*/ 17 w 125"/>
                <a:gd name="T31" fmla="*/ 133 h 247"/>
                <a:gd name="T32" fmla="*/ 16 w 125"/>
                <a:gd name="T33" fmla="*/ 110 h 247"/>
                <a:gd name="T34" fmla="*/ 0 w 125"/>
                <a:gd name="T35" fmla="*/ 100 h 24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5"/>
                <a:gd name="T55" fmla="*/ 0 h 247"/>
                <a:gd name="T56" fmla="*/ 125 w 125"/>
                <a:gd name="T57" fmla="*/ 247 h 24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5" h="247">
                  <a:moveTo>
                    <a:pt x="0" y="175"/>
                  </a:moveTo>
                  <a:lnTo>
                    <a:pt x="18" y="129"/>
                  </a:lnTo>
                  <a:lnTo>
                    <a:pt x="47" y="136"/>
                  </a:lnTo>
                  <a:lnTo>
                    <a:pt x="81" y="39"/>
                  </a:lnTo>
                  <a:lnTo>
                    <a:pt x="97" y="22"/>
                  </a:lnTo>
                  <a:lnTo>
                    <a:pt x="90" y="4"/>
                  </a:lnTo>
                  <a:lnTo>
                    <a:pt x="98" y="0"/>
                  </a:lnTo>
                  <a:lnTo>
                    <a:pt x="112" y="59"/>
                  </a:lnTo>
                  <a:lnTo>
                    <a:pt x="90" y="71"/>
                  </a:lnTo>
                  <a:lnTo>
                    <a:pt x="114" y="117"/>
                  </a:lnTo>
                  <a:lnTo>
                    <a:pt x="98" y="173"/>
                  </a:lnTo>
                  <a:lnTo>
                    <a:pt x="124" y="216"/>
                  </a:lnTo>
                  <a:lnTo>
                    <a:pt x="121" y="246"/>
                  </a:lnTo>
                  <a:lnTo>
                    <a:pt x="79" y="232"/>
                  </a:lnTo>
                  <a:lnTo>
                    <a:pt x="46" y="231"/>
                  </a:lnTo>
                  <a:lnTo>
                    <a:pt x="21" y="232"/>
                  </a:lnTo>
                  <a:lnTo>
                    <a:pt x="20" y="192"/>
                  </a:lnTo>
                  <a:lnTo>
                    <a:pt x="0" y="175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7" name="Freeform 453"/>
            <p:cNvSpPr>
              <a:spLocks/>
            </p:cNvSpPr>
            <p:nvPr/>
          </p:nvSpPr>
          <p:spPr bwMode="auto">
            <a:xfrm>
              <a:off x="2906" y="2750"/>
              <a:ext cx="223" cy="158"/>
            </a:xfrm>
            <a:custGeom>
              <a:avLst/>
              <a:gdLst>
                <a:gd name="T0" fmla="*/ 0 w 210"/>
                <a:gd name="T1" fmla="*/ 77 h 178"/>
                <a:gd name="T2" fmla="*/ 14 w 210"/>
                <a:gd name="T3" fmla="*/ 45 h 178"/>
                <a:gd name="T4" fmla="*/ 56 w 210"/>
                <a:gd name="T5" fmla="*/ 37 h 178"/>
                <a:gd name="T6" fmla="*/ 60 w 210"/>
                <a:gd name="T7" fmla="*/ 27 h 178"/>
                <a:gd name="T8" fmla="*/ 80 w 210"/>
                <a:gd name="T9" fmla="*/ 23 h 178"/>
                <a:gd name="T10" fmla="*/ 109 w 210"/>
                <a:gd name="T11" fmla="*/ 0 h 178"/>
                <a:gd name="T12" fmla="*/ 120 w 210"/>
                <a:gd name="T13" fmla="*/ 27 h 178"/>
                <a:gd name="T14" fmla="*/ 141 w 210"/>
                <a:gd name="T15" fmla="*/ 37 h 178"/>
                <a:gd name="T16" fmla="*/ 173 w 210"/>
                <a:gd name="T17" fmla="*/ 74 h 178"/>
                <a:gd name="T18" fmla="*/ 94 w 210"/>
                <a:gd name="T19" fmla="*/ 84 h 178"/>
                <a:gd name="T20" fmla="*/ 67 w 210"/>
                <a:gd name="T21" fmla="*/ 74 h 178"/>
                <a:gd name="T22" fmla="*/ 56 w 210"/>
                <a:gd name="T23" fmla="*/ 92 h 178"/>
                <a:gd name="T24" fmla="*/ 33 w 210"/>
                <a:gd name="T25" fmla="*/ 92 h 178"/>
                <a:gd name="T26" fmla="*/ 22 w 210"/>
                <a:gd name="T27" fmla="*/ 102 h 178"/>
                <a:gd name="T28" fmla="*/ 0 w 210"/>
                <a:gd name="T29" fmla="*/ 77 h 17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0"/>
                <a:gd name="T46" fmla="*/ 0 h 178"/>
                <a:gd name="T47" fmla="*/ 210 w 210"/>
                <a:gd name="T48" fmla="*/ 178 h 17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0" h="178">
                  <a:moveTo>
                    <a:pt x="0" y="134"/>
                  </a:moveTo>
                  <a:lnTo>
                    <a:pt x="16" y="78"/>
                  </a:lnTo>
                  <a:lnTo>
                    <a:pt x="68" y="65"/>
                  </a:lnTo>
                  <a:lnTo>
                    <a:pt x="73" y="46"/>
                  </a:lnTo>
                  <a:lnTo>
                    <a:pt x="97" y="39"/>
                  </a:lnTo>
                  <a:lnTo>
                    <a:pt x="132" y="0"/>
                  </a:lnTo>
                  <a:lnTo>
                    <a:pt x="145" y="46"/>
                  </a:lnTo>
                  <a:lnTo>
                    <a:pt x="170" y="65"/>
                  </a:lnTo>
                  <a:lnTo>
                    <a:pt x="209" y="129"/>
                  </a:lnTo>
                  <a:lnTo>
                    <a:pt x="113" y="147"/>
                  </a:lnTo>
                  <a:lnTo>
                    <a:pt x="81" y="129"/>
                  </a:lnTo>
                  <a:lnTo>
                    <a:pt x="68" y="160"/>
                  </a:lnTo>
                  <a:lnTo>
                    <a:pt x="40" y="160"/>
                  </a:lnTo>
                  <a:lnTo>
                    <a:pt x="26" y="177"/>
                  </a:lnTo>
                  <a:lnTo>
                    <a:pt x="0" y="134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8" name="Freeform 454"/>
            <p:cNvSpPr>
              <a:spLocks/>
            </p:cNvSpPr>
            <p:nvPr/>
          </p:nvSpPr>
          <p:spPr bwMode="auto">
            <a:xfrm>
              <a:off x="2888" y="2501"/>
              <a:ext cx="181" cy="319"/>
            </a:xfrm>
            <a:custGeom>
              <a:avLst/>
              <a:gdLst>
                <a:gd name="T0" fmla="*/ 0 w 171"/>
                <a:gd name="T1" fmla="*/ 118 h 359"/>
                <a:gd name="T2" fmla="*/ 21 w 171"/>
                <a:gd name="T3" fmla="*/ 129 h 359"/>
                <a:gd name="T4" fmla="*/ 14 w 171"/>
                <a:gd name="T5" fmla="*/ 139 h 359"/>
                <a:gd name="T6" fmla="*/ 25 w 171"/>
                <a:gd name="T7" fmla="*/ 173 h 359"/>
                <a:gd name="T8" fmla="*/ 7 w 171"/>
                <a:gd name="T9" fmla="*/ 180 h 359"/>
                <a:gd name="T10" fmla="*/ 27 w 171"/>
                <a:gd name="T11" fmla="*/ 207 h 359"/>
                <a:gd name="T12" fmla="*/ 70 w 171"/>
                <a:gd name="T13" fmla="*/ 199 h 359"/>
                <a:gd name="T14" fmla="*/ 74 w 171"/>
                <a:gd name="T15" fmla="*/ 189 h 359"/>
                <a:gd name="T16" fmla="*/ 93 w 171"/>
                <a:gd name="T17" fmla="*/ 185 h 359"/>
                <a:gd name="T18" fmla="*/ 122 w 171"/>
                <a:gd name="T19" fmla="*/ 162 h 359"/>
                <a:gd name="T20" fmla="*/ 111 w 171"/>
                <a:gd name="T21" fmla="*/ 136 h 359"/>
                <a:gd name="T22" fmla="*/ 127 w 171"/>
                <a:gd name="T23" fmla="*/ 103 h 359"/>
                <a:gd name="T24" fmla="*/ 140 w 171"/>
                <a:gd name="T25" fmla="*/ 100 h 359"/>
                <a:gd name="T26" fmla="*/ 140 w 171"/>
                <a:gd name="T27" fmla="*/ 52 h 359"/>
                <a:gd name="T28" fmla="*/ 35 w 171"/>
                <a:gd name="T29" fmla="*/ 0 h 359"/>
                <a:gd name="T30" fmla="*/ 22 w 171"/>
                <a:gd name="T31" fmla="*/ 5 h 359"/>
                <a:gd name="T32" fmla="*/ 22 w 171"/>
                <a:gd name="T33" fmla="*/ 26 h 359"/>
                <a:gd name="T34" fmla="*/ 35 w 171"/>
                <a:gd name="T35" fmla="*/ 40 h 359"/>
                <a:gd name="T36" fmla="*/ 27 w 171"/>
                <a:gd name="T37" fmla="*/ 85 h 359"/>
                <a:gd name="T38" fmla="*/ 0 w 171"/>
                <a:gd name="T39" fmla="*/ 118 h 35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1"/>
                <a:gd name="T61" fmla="*/ 0 h 359"/>
                <a:gd name="T62" fmla="*/ 171 w 171"/>
                <a:gd name="T63" fmla="*/ 359 h 35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1" h="359">
                  <a:moveTo>
                    <a:pt x="0" y="204"/>
                  </a:moveTo>
                  <a:lnTo>
                    <a:pt x="25" y="223"/>
                  </a:lnTo>
                  <a:lnTo>
                    <a:pt x="17" y="241"/>
                  </a:lnTo>
                  <a:lnTo>
                    <a:pt x="31" y="300"/>
                  </a:lnTo>
                  <a:lnTo>
                    <a:pt x="9" y="312"/>
                  </a:lnTo>
                  <a:lnTo>
                    <a:pt x="33" y="358"/>
                  </a:lnTo>
                  <a:lnTo>
                    <a:pt x="85" y="345"/>
                  </a:lnTo>
                  <a:lnTo>
                    <a:pt x="90" y="326"/>
                  </a:lnTo>
                  <a:lnTo>
                    <a:pt x="114" y="319"/>
                  </a:lnTo>
                  <a:lnTo>
                    <a:pt x="149" y="280"/>
                  </a:lnTo>
                  <a:lnTo>
                    <a:pt x="136" y="236"/>
                  </a:lnTo>
                  <a:lnTo>
                    <a:pt x="154" y="177"/>
                  </a:lnTo>
                  <a:lnTo>
                    <a:pt x="170" y="173"/>
                  </a:lnTo>
                  <a:lnTo>
                    <a:pt x="170" y="90"/>
                  </a:lnTo>
                  <a:lnTo>
                    <a:pt x="43" y="0"/>
                  </a:lnTo>
                  <a:lnTo>
                    <a:pt x="26" y="9"/>
                  </a:lnTo>
                  <a:lnTo>
                    <a:pt x="26" y="45"/>
                  </a:lnTo>
                  <a:lnTo>
                    <a:pt x="43" y="68"/>
                  </a:lnTo>
                  <a:lnTo>
                    <a:pt x="33" y="147"/>
                  </a:lnTo>
                  <a:lnTo>
                    <a:pt x="0" y="204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9" name="Freeform 455"/>
            <p:cNvSpPr>
              <a:spLocks/>
            </p:cNvSpPr>
            <p:nvPr/>
          </p:nvSpPr>
          <p:spPr bwMode="auto">
            <a:xfrm>
              <a:off x="2848" y="2892"/>
              <a:ext cx="131" cy="171"/>
            </a:xfrm>
            <a:custGeom>
              <a:avLst/>
              <a:gdLst>
                <a:gd name="T0" fmla="*/ 0 w 123"/>
                <a:gd name="T1" fmla="*/ 97 h 191"/>
                <a:gd name="T2" fmla="*/ 12 w 123"/>
                <a:gd name="T3" fmla="*/ 111 h 191"/>
                <a:gd name="T4" fmla="*/ 25 w 123"/>
                <a:gd name="T5" fmla="*/ 105 h 191"/>
                <a:gd name="T6" fmla="*/ 45 w 123"/>
                <a:gd name="T7" fmla="*/ 108 h 191"/>
                <a:gd name="T8" fmla="*/ 64 w 123"/>
                <a:gd name="T9" fmla="*/ 96 h 191"/>
                <a:gd name="T10" fmla="*/ 69 w 123"/>
                <a:gd name="T11" fmla="*/ 73 h 191"/>
                <a:gd name="T12" fmla="*/ 88 w 123"/>
                <a:gd name="T13" fmla="*/ 56 h 191"/>
                <a:gd name="T14" fmla="*/ 101 w 123"/>
                <a:gd name="T15" fmla="*/ 0 h 191"/>
                <a:gd name="T16" fmla="*/ 78 w 123"/>
                <a:gd name="T17" fmla="*/ 0 h 191"/>
                <a:gd name="T18" fmla="*/ 66 w 123"/>
                <a:gd name="T19" fmla="*/ 10 h 191"/>
                <a:gd name="T20" fmla="*/ 64 w 123"/>
                <a:gd name="T21" fmla="*/ 28 h 191"/>
                <a:gd name="T22" fmla="*/ 29 w 123"/>
                <a:gd name="T23" fmla="*/ 19 h 191"/>
                <a:gd name="T24" fmla="*/ 28 w 123"/>
                <a:gd name="T25" fmla="*/ 31 h 191"/>
                <a:gd name="T26" fmla="*/ 42 w 123"/>
                <a:gd name="T27" fmla="*/ 32 h 191"/>
                <a:gd name="T28" fmla="*/ 37 w 123"/>
                <a:gd name="T29" fmla="*/ 76 h 191"/>
                <a:gd name="T30" fmla="*/ 20 w 123"/>
                <a:gd name="T31" fmla="*/ 70 h 191"/>
                <a:gd name="T32" fmla="*/ 0 w 123"/>
                <a:gd name="T33" fmla="*/ 97 h 19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"/>
                <a:gd name="T52" fmla="*/ 0 h 191"/>
                <a:gd name="T53" fmla="*/ 123 w 123"/>
                <a:gd name="T54" fmla="*/ 191 h 19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" h="191">
                  <a:moveTo>
                    <a:pt x="0" y="166"/>
                  </a:moveTo>
                  <a:lnTo>
                    <a:pt x="14" y="190"/>
                  </a:lnTo>
                  <a:lnTo>
                    <a:pt x="30" y="181"/>
                  </a:lnTo>
                  <a:lnTo>
                    <a:pt x="54" y="184"/>
                  </a:lnTo>
                  <a:lnTo>
                    <a:pt x="77" y="164"/>
                  </a:lnTo>
                  <a:lnTo>
                    <a:pt x="83" y="125"/>
                  </a:lnTo>
                  <a:lnTo>
                    <a:pt x="107" y="95"/>
                  </a:lnTo>
                  <a:lnTo>
                    <a:pt x="122" y="0"/>
                  </a:lnTo>
                  <a:lnTo>
                    <a:pt x="94" y="0"/>
                  </a:lnTo>
                  <a:lnTo>
                    <a:pt x="80" y="17"/>
                  </a:lnTo>
                  <a:lnTo>
                    <a:pt x="77" y="47"/>
                  </a:lnTo>
                  <a:lnTo>
                    <a:pt x="35" y="33"/>
                  </a:lnTo>
                  <a:lnTo>
                    <a:pt x="34" y="52"/>
                  </a:lnTo>
                  <a:lnTo>
                    <a:pt x="50" y="55"/>
                  </a:lnTo>
                  <a:lnTo>
                    <a:pt x="45" y="130"/>
                  </a:lnTo>
                  <a:lnTo>
                    <a:pt x="24" y="120"/>
                  </a:lnTo>
                  <a:lnTo>
                    <a:pt x="0" y="166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0" name="Freeform 456"/>
            <p:cNvSpPr>
              <a:spLocks/>
            </p:cNvSpPr>
            <p:nvPr/>
          </p:nvSpPr>
          <p:spPr bwMode="auto">
            <a:xfrm>
              <a:off x="2869" y="2865"/>
              <a:ext cx="323" cy="358"/>
            </a:xfrm>
            <a:custGeom>
              <a:avLst/>
              <a:gdLst>
                <a:gd name="T0" fmla="*/ 0 w 304"/>
                <a:gd name="T1" fmla="*/ 137 h 402"/>
                <a:gd name="T2" fmla="*/ 0 w 304"/>
                <a:gd name="T3" fmla="*/ 144 h 402"/>
                <a:gd name="T4" fmla="*/ 50 w 304"/>
                <a:gd name="T5" fmla="*/ 137 h 402"/>
                <a:gd name="T6" fmla="*/ 73 w 304"/>
                <a:gd name="T7" fmla="*/ 166 h 402"/>
                <a:gd name="T8" fmla="*/ 91 w 304"/>
                <a:gd name="T9" fmla="*/ 165 h 402"/>
                <a:gd name="T10" fmla="*/ 94 w 304"/>
                <a:gd name="T11" fmla="*/ 151 h 402"/>
                <a:gd name="T12" fmla="*/ 112 w 304"/>
                <a:gd name="T13" fmla="*/ 151 h 402"/>
                <a:gd name="T14" fmla="*/ 124 w 304"/>
                <a:gd name="T15" fmla="*/ 158 h 402"/>
                <a:gd name="T16" fmla="*/ 126 w 304"/>
                <a:gd name="T17" fmla="*/ 205 h 402"/>
                <a:gd name="T18" fmla="*/ 154 w 304"/>
                <a:gd name="T19" fmla="*/ 202 h 402"/>
                <a:gd name="T20" fmla="*/ 229 w 304"/>
                <a:gd name="T21" fmla="*/ 232 h 402"/>
                <a:gd name="T22" fmla="*/ 228 w 304"/>
                <a:gd name="T23" fmla="*/ 218 h 402"/>
                <a:gd name="T24" fmla="*/ 215 w 304"/>
                <a:gd name="T25" fmla="*/ 212 h 402"/>
                <a:gd name="T26" fmla="*/ 217 w 304"/>
                <a:gd name="T27" fmla="*/ 180 h 402"/>
                <a:gd name="T28" fmla="*/ 241 w 304"/>
                <a:gd name="T29" fmla="*/ 168 h 402"/>
                <a:gd name="T30" fmla="*/ 225 w 304"/>
                <a:gd name="T31" fmla="*/ 145 h 402"/>
                <a:gd name="T32" fmla="*/ 223 w 304"/>
                <a:gd name="T33" fmla="*/ 107 h 402"/>
                <a:gd name="T34" fmla="*/ 221 w 304"/>
                <a:gd name="T35" fmla="*/ 97 h 402"/>
                <a:gd name="T36" fmla="*/ 229 w 304"/>
                <a:gd name="T37" fmla="*/ 81 h 402"/>
                <a:gd name="T38" fmla="*/ 241 w 304"/>
                <a:gd name="T39" fmla="*/ 48 h 402"/>
                <a:gd name="T40" fmla="*/ 250 w 304"/>
                <a:gd name="T41" fmla="*/ 37 h 402"/>
                <a:gd name="T42" fmla="*/ 244 w 304"/>
                <a:gd name="T43" fmla="*/ 18 h 402"/>
                <a:gd name="T44" fmla="*/ 201 w 304"/>
                <a:gd name="T45" fmla="*/ 0 h 402"/>
                <a:gd name="T46" fmla="*/ 121 w 304"/>
                <a:gd name="T47" fmla="*/ 11 h 402"/>
                <a:gd name="T48" fmla="*/ 94 w 304"/>
                <a:gd name="T49" fmla="*/ 0 h 402"/>
                <a:gd name="T50" fmla="*/ 84 w 304"/>
                <a:gd name="T51" fmla="*/ 18 h 402"/>
                <a:gd name="T52" fmla="*/ 72 w 304"/>
                <a:gd name="T53" fmla="*/ 73 h 402"/>
                <a:gd name="T54" fmla="*/ 52 w 304"/>
                <a:gd name="T55" fmla="*/ 91 h 402"/>
                <a:gd name="T56" fmla="*/ 47 w 304"/>
                <a:gd name="T57" fmla="*/ 113 h 402"/>
                <a:gd name="T58" fmla="*/ 28 w 304"/>
                <a:gd name="T59" fmla="*/ 125 h 402"/>
                <a:gd name="T60" fmla="*/ 8 w 304"/>
                <a:gd name="T61" fmla="*/ 123 h 402"/>
                <a:gd name="T62" fmla="*/ 0 w 304"/>
                <a:gd name="T63" fmla="*/ 137 h 40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4"/>
                <a:gd name="T97" fmla="*/ 0 h 402"/>
                <a:gd name="T98" fmla="*/ 304 w 304"/>
                <a:gd name="T99" fmla="*/ 402 h 40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4" h="402">
                  <a:moveTo>
                    <a:pt x="0" y="237"/>
                  </a:moveTo>
                  <a:lnTo>
                    <a:pt x="0" y="248"/>
                  </a:lnTo>
                  <a:lnTo>
                    <a:pt x="61" y="237"/>
                  </a:lnTo>
                  <a:lnTo>
                    <a:pt x="88" y="287"/>
                  </a:lnTo>
                  <a:lnTo>
                    <a:pt x="110" y="285"/>
                  </a:lnTo>
                  <a:lnTo>
                    <a:pt x="115" y="262"/>
                  </a:lnTo>
                  <a:lnTo>
                    <a:pt x="136" y="260"/>
                  </a:lnTo>
                  <a:lnTo>
                    <a:pt x="151" y="273"/>
                  </a:lnTo>
                  <a:lnTo>
                    <a:pt x="153" y="354"/>
                  </a:lnTo>
                  <a:lnTo>
                    <a:pt x="187" y="349"/>
                  </a:lnTo>
                  <a:lnTo>
                    <a:pt x="278" y="401"/>
                  </a:lnTo>
                  <a:lnTo>
                    <a:pt x="277" y="377"/>
                  </a:lnTo>
                  <a:lnTo>
                    <a:pt x="261" y="366"/>
                  </a:lnTo>
                  <a:lnTo>
                    <a:pt x="263" y="310"/>
                  </a:lnTo>
                  <a:lnTo>
                    <a:pt x="292" y="290"/>
                  </a:lnTo>
                  <a:lnTo>
                    <a:pt x="273" y="251"/>
                  </a:lnTo>
                  <a:lnTo>
                    <a:pt x="271" y="184"/>
                  </a:lnTo>
                  <a:lnTo>
                    <a:pt x="268" y="168"/>
                  </a:lnTo>
                  <a:lnTo>
                    <a:pt x="278" y="139"/>
                  </a:lnTo>
                  <a:lnTo>
                    <a:pt x="292" y="83"/>
                  </a:lnTo>
                  <a:lnTo>
                    <a:pt x="303" y="63"/>
                  </a:lnTo>
                  <a:lnTo>
                    <a:pt x="296" y="32"/>
                  </a:lnTo>
                  <a:lnTo>
                    <a:pt x="243" y="0"/>
                  </a:lnTo>
                  <a:lnTo>
                    <a:pt x="147" y="18"/>
                  </a:lnTo>
                  <a:lnTo>
                    <a:pt x="115" y="0"/>
                  </a:lnTo>
                  <a:lnTo>
                    <a:pt x="102" y="31"/>
                  </a:lnTo>
                  <a:lnTo>
                    <a:pt x="87" y="126"/>
                  </a:lnTo>
                  <a:lnTo>
                    <a:pt x="63" y="156"/>
                  </a:lnTo>
                  <a:lnTo>
                    <a:pt x="57" y="195"/>
                  </a:lnTo>
                  <a:lnTo>
                    <a:pt x="34" y="215"/>
                  </a:lnTo>
                  <a:lnTo>
                    <a:pt x="10" y="212"/>
                  </a:lnTo>
                  <a:lnTo>
                    <a:pt x="0" y="237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1" name="Freeform 457"/>
            <p:cNvSpPr>
              <a:spLocks/>
            </p:cNvSpPr>
            <p:nvPr/>
          </p:nvSpPr>
          <p:spPr bwMode="auto">
            <a:xfrm>
              <a:off x="3208" y="2244"/>
              <a:ext cx="38" cy="23"/>
            </a:xfrm>
            <a:custGeom>
              <a:avLst/>
              <a:gdLst>
                <a:gd name="T0" fmla="*/ 0 w 39"/>
                <a:gd name="T1" fmla="*/ 7 h 27"/>
                <a:gd name="T2" fmla="*/ 12 w 39"/>
                <a:gd name="T3" fmla="*/ 14 h 27"/>
                <a:gd name="T4" fmla="*/ 31 w 39"/>
                <a:gd name="T5" fmla="*/ 0 h 27"/>
                <a:gd name="T6" fmla="*/ 0 w 39"/>
                <a:gd name="T7" fmla="*/ 7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27"/>
                <a:gd name="T14" fmla="*/ 39 w 39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27">
                  <a:moveTo>
                    <a:pt x="0" y="13"/>
                  </a:moveTo>
                  <a:lnTo>
                    <a:pt x="14" y="26"/>
                  </a:lnTo>
                  <a:lnTo>
                    <a:pt x="38" y="0"/>
                  </a:lnTo>
                  <a:lnTo>
                    <a:pt x="0" y="13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2" name="Freeform 458"/>
            <p:cNvSpPr>
              <a:spLocks/>
            </p:cNvSpPr>
            <p:nvPr/>
          </p:nvSpPr>
          <p:spPr bwMode="auto">
            <a:xfrm>
              <a:off x="2676" y="2721"/>
              <a:ext cx="46" cy="121"/>
            </a:xfrm>
            <a:custGeom>
              <a:avLst/>
              <a:gdLst>
                <a:gd name="T0" fmla="*/ 0 w 44"/>
                <a:gd name="T1" fmla="*/ 18 h 135"/>
                <a:gd name="T2" fmla="*/ 14 w 44"/>
                <a:gd name="T3" fmla="*/ 78 h 135"/>
                <a:gd name="T4" fmla="*/ 25 w 44"/>
                <a:gd name="T5" fmla="*/ 78 h 135"/>
                <a:gd name="T6" fmla="*/ 35 w 44"/>
                <a:gd name="T7" fmla="*/ 8 h 135"/>
                <a:gd name="T8" fmla="*/ 25 w 44"/>
                <a:gd name="T9" fmla="*/ 0 h 135"/>
                <a:gd name="T10" fmla="*/ 19 w 44"/>
                <a:gd name="T11" fmla="*/ 6 h 135"/>
                <a:gd name="T12" fmla="*/ 0 w 44"/>
                <a:gd name="T13" fmla="*/ 18 h 1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135"/>
                <a:gd name="T23" fmla="*/ 44 w 44"/>
                <a:gd name="T24" fmla="*/ 135 h 1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135">
                  <a:moveTo>
                    <a:pt x="0" y="32"/>
                  </a:moveTo>
                  <a:lnTo>
                    <a:pt x="17" y="134"/>
                  </a:lnTo>
                  <a:lnTo>
                    <a:pt x="31" y="134"/>
                  </a:lnTo>
                  <a:lnTo>
                    <a:pt x="43" y="15"/>
                  </a:lnTo>
                  <a:lnTo>
                    <a:pt x="31" y="0"/>
                  </a:lnTo>
                  <a:lnTo>
                    <a:pt x="23" y="10"/>
                  </a:lnTo>
                  <a:lnTo>
                    <a:pt x="0" y="32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3" name="Freeform 459"/>
            <p:cNvSpPr>
              <a:spLocks/>
            </p:cNvSpPr>
            <p:nvPr/>
          </p:nvSpPr>
          <p:spPr bwMode="auto">
            <a:xfrm>
              <a:off x="2820" y="2921"/>
              <a:ext cx="32" cy="26"/>
            </a:xfrm>
            <a:custGeom>
              <a:avLst/>
              <a:gdLst>
                <a:gd name="T0" fmla="*/ 0 w 29"/>
                <a:gd name="T1" fmla="*/ 17 h 28"/>
                <a:gd name="T2" fmla="*/ 3 w 29"/>
                <a:gd name="T3" fmla="*/ 1 h 28"/>
                <a:gd name="T4" fmla="*/ 24 w 29"/>
                <a:gd name="T5" fmla="*/ 0 h 28"/>
                <a:gd name="T6" fmla="*/ 24 w 29"/>
                <a:gd name="T7" fmla="*/ 15 h 28"/>
                <a:gd name="T8" fmla="*/ 0 w 29"/>
                <a:gd name="T9" fmla="*/ 1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8"/>
                <a:gd name="T17" fmla="*/ 29 w 29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8">
                  <a:moveTo>
                    <a:pt x="0" y="27"/>
                  </a:moveTo>
                  <a:lnTo>
                    <a:pt x="3" y="1"/>
                  </a:lnTo>
                  <a:lnTo>
                    <a:pt x="28" y="0"/>
                  </a:lnTo>
                  <a:lnTo>
                    <a:pt x="28" y="24"/>
                  </a:lnTo>
                  <a:lnTo>
                    <a:pt x="0" y="27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" name="Freeform 460"/>
            <p:cNvSpPr>
              <a:spLocks/>
            </p:cNvSpPr>
            <p:nvPr/>
          </p:nvSpPr>
          <p:spPr bwMode="auto">
            <a:xfrm>
              <a:off x="3220" y="2611"/>
              <a:ext cx="257" cy="284"/>
            </a:xfrm>
            <a:custGeom>
              <a:avLst/>
              <a:gdLst>
                <a:gd name="T0" fmla="*/ 0 w 243"/>
                <a:gd name="T1" fmla="*/ 129 h 321"/>
                <a:gd name="T2" fmla="*/ 15 w 243"/>
                <a:gd name="T3" fmla="*/ 119 h 321"/>
                <a:gd name="T4" fmla="*/ 16 w 243"/>
                <a:gd name="T5" fmla="*/ 95 h 321"/>
                <a:gd name="T6" fmla="*/ 42 w 243"/>
                <a:gd name="T7" fmla="*/ 66 h 321"/>
                <a:gd name="T8" fmla="*/ 53 w 243"/>
                <a:gd name="T9" fmla="*/ 11 h 321"/>
                <a:gd name="T10" fmla="*/ 73 w 243"/>
                <a:gd name="T11" fmla="*/ 0 h 321"/>
                <a:gd name="T12" fmla="*/ 88 w 243"/>
                <a:gd name="T13" fmla="*/ 36 h 321"/>
                <a:gd name="T14" fmla="*/ 131 w 243"/>
                <a:gd name="T15" fmla="*/ 67 h 321"/>
                <a:gd name="T16" fmla="*/ 116 w 243"/>
                <a:gd name="T17" fmla="*/ 87 h 321"/>
                <a:gd name="T18" fmla="*/ 129 w 243"/>
                <a:gd name="T19" fmla="*/ 92 h 321"/>
                <a:gd name="T20" fmla="*/ 146 w 243"/>
                <a:gd name="T21" fmla="*/ 114 h 321"/>
                <a:gd name="T22" fmla="*/ 198 w 243"/>
                <a:gd name="T23" fmla="*/ 127 h 321"/>
                <a:gd name="T24" fmla="*/ 158 w 243"/>
                <a:gd name="T25" fmla="*/ 164 h 321"/>
                <a:gd name="T26" fmla="*/ 117 w 243"/>
                <a:gd name="T27" fmla="*/ 178 h 321"/>
                <a:gd name="T28" fmla="*/ 80 w 243"/>
                <a:gd name="T29" fmla="*/ 183 h 321"/>
                <a:gd name="T30" fmla="*/ 38 w 243"/>
                <a:gd name="T31" fmla="*/ 170 h 321"/>
                <a:gd name="T32" fmla="*/ 23 w 243"/>
                <a:gd name="T33" fmla="*/ 143 h 321"/>
                <a:gd name="T34" fmla="*/ 0 w 243"/>
                <a:gd name="T35" fmla="*/ 129 h 3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3"/>
                <a:gd name="T55" fmla="*/ 0 h 321"/>
                <a:gd name="T56" fmla="*/ 243 w 243"/>
                <a:gd name="T57" fmla="*/ 321 h 32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3" h="321">
                  <a:moveTo>
                    <a:pt x="0" y="224"/>
                  </a:moveTo>
                  <a:lnTo>
                    <a:pt x="19" y="208"/>
                  </a:lnTo>
                  <a:lnTo>
                    <a:pt x="20" y="167"/>
                  </a:lnTo>
                  <a:lnTo>
                    <a:pt x="51" y="115"/>
                  </a:lnTo>
                  <a:lnTo>
                    <a:pt x="64" y="20"/>
                  </a:lnTo>
                  <a:lnTo>
                    <a:pt x="89" y="0"/>
                  </a:lnTo>
                  <a:lnTo>
                    <a:pt x="107" y="64"/>
                  </a:lnTo>
                  <a:lnTo>
                    <a:pt x="160" y="118"/>
                  </a:lnTo>
                  <a:lnTo>
                    <a:pt x="141" y="152"/>
                  </a:lnTo>
                  <a:lnTo>
                    <a:pt x="158" y="160"/>
                  </a:lnTo>
                  <a:lnTo>
                    <a:pt x="178" y="198"/>
                  </a:lnTo>
                  <a:lnTo>
                    <a:pt x="242" y="222"/>
                  </a:lnTo>
                  <a:lnTo>
                    <a:pt x="192" y="287"/>
                  </a:lnTo>
                  <a:lnTo>
                    <a:pt x="142" y="311"/>
                  </a:lnTo>
                  <a:lnTo>
                    <a:pt x="97" y="320"/>
                  </a:lnTo>
                  <a:lnTo>
                    <a:pt x="46" y="297"/>
                  </a:lnTo>
                  <a:lnTo>
                    <a:pt x="28" y="250"/>
                  </a:lnTo>
                  <a:lnTo>
                    <a:pt x="0" y="224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5" name="Freeform 461"/>
            <p:cNvSpPr>
              <a:spLocks/>
            </p:cNvSpPr>
            <p:nvPr/>
          </p:nvSpPr>
          <p:spPr bwMode="auto">
            <a:xfrm>
              <a:off x="3368" y="2716"/>
              <a:ext cx="29" cy="38"/>
            </a:xfrm>
            <a:custGeom>
              <a:avLst/>
              <a:gdLst>
                <a:gd name="T0" fmla="*/ 0 w 26"/>
                <a:gd name="T1" fmla="*/ 19 h 43"/>
                <a:gd name="T2" fmla="*/ 15 w 26"/>
                <a:gd name="T3" fmla="*/ 23 h 43"/>
                <a:gd name="T4" fmla="*/ 23 w 26"/>
                <a:gd name="T5" fmla="*/ 17 h 43"/>
                <a:gd name="T6" fmla="*/ 11 w 26"/>
                <a:gd name="T7" fmla="*/ 14 h 43"/>
                <a:gd name="T8" fmla="*/ 23 w 26"/>
                <a:gd name="T9" fmla="*/ 10 h 43"/>
                <a:gd name="T10" fmla="*/ 17 w 26"/>
                <a:gd name="T11" fmla="*/ 0 h 43"/>
                <a:gd name="T12" fmla="*/ 0 w 26"/>
                <a:gd name="T13" fmla="*/ 19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43"/>
                <a:gd name="T23" fmla="*/ 26 w 26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43">
                  <a:moveTo>
                    <a:pt x="0" y="34"/>
                  </a:moveTo>
                  <a:lnTo>
                    <a:pt x="17" y="42"/>
                  </a:lnTo>
                  <a:lnTo>
                    <a:pt x="25" y="31"/>
                  </a:lnTo>
                  <a:lnTo>
                    <a:pt x="11" y="25"/>
                  </a:lnTo>
                  <a:lnTo>
                    <a:pt x="25" y="17"/>
                  </a:lnTo>
                  <a:lnTo>
                    <a:pt x="19" y="0"/>
                  </a:lnTo>
                  <a:lnTo>
                    <a:pt x="0" y="34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6" name="Freeform 462"/>
            <p:cNvSpPr>
              <a:spLocks/>
            </p:cNvSpPr>
            <p:nvPr/>
          </p:nvSpPr>
          <p:spPr bwMode="auto">
            <a:xfrm>
              <a:off x="2809" y="2921"/>
              <a:ext cx="92" cy="119"/>
            </a:xfrm>
            <a:custGeom>
              <a:avLst/>
              <a:gdLst>
                <a:gd name="T0" fmla="*/ 0 w 89"/>
                <a:gd name="T1" fmla="*/ 36 h 135"/>
                <a:gd name="T2" fmla="*/ 8 w 89"/>
                <a:gd name="T3" fmla="*/ 25 h 135"/>
                <a:gd name="T4" fmla="*/ 13 w 89"/>
                <a:gd name="T5" fmla="*/ 26 h 135"/>
                <a:gd name="T6" fmla="*/ 10 w 89"/>
                <a:gd name="T7" fmla="*/ 15 h 135"/>
                <a:gd name="T8" fmla="*/ 32 w 89"/>
                <a:gd name="T9" fmla="*/ 14 h 135"/>
                <a:gd name="T10" fmla="*/ 32 w 89"/>
                <a:gd name="T11" fmla="*/ 0 h 135"/>
                <a:gd name="T12" fmla="*/ 59 w 89"/>
                <a:gd name="T13" fmla="*/ 1 h 135"/>
                <a:gd name="T14" fmla="*/ 58 w 89"/>
                <a:gd name="T15" fmla="*/ 11 h 135"/>
                <a:gd name="T16" fmla="*/ 71 w 89"/>
                <a:gd name="T17" fmla="*/ 13 h 135"/>
                <a:gd name="T18" fmla="*/ 67 w 89"/>
                <a:gd name="T19" fmla="*/ 56 h 135"/>
                <a:gd name="T20" fmla="*/ 50 w 89"/>
                <a:gd name="T21" fmla="*/ 50 h 135"/>
                <a:gd name="T22" fmla="*/ 31 w 89"/>
                <a:gd name="T23" fmla="*/ 76 h 135"/>
                <a:gd name="T24" fmla="*/ 0 w 89"/>
                <a:gd name="T25" fmla="*/ 36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9"/>
                <a:gd name="T40" fmla="*/ 0 h 135"/>
                <a:gd name="T41" fmla="*/ 89 w 89"/>
                <a:gd name="T42" fmla="*/ 135 h 1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9" h="135">
                  <a:moveTo>
                    <a:pt x="0" y="64"/>
                  </a:moveTo>
                  <a:lnTo>
                    <a:pt x="10" y="44"/>
                  </a:lnTo>
                  <a:lnTo>
                    <a:pt x="17" y="45"/>
                  </a:lnTo>
                  <a:lnTo>
                    <a:pt x="12" y="27"/>
                  </a:lnTo>
                  <a:lnTo>
                    <a:pt x="40" y="24"/>
                  </a:lnTo>
                  <a:lnTo>
                    <a:pt x="40" y="0"/>
                  </a:lnTo>
                  <a:lnTo>
                    <a:pt x="73" y="1"/>
                  </a:lnTo>
                  <a:lnTo>
                    <a:pt x="72" y="20"/>
                  </a:lnTo>
                  <a:lnTo>
                    <a:pt x="88" y="23"/>
                  </a:lnTo>
                  <a:lnTo>
                    <a:pt x="83" y="98"/>
                  </a:lnTo>
                  <a:lnTo>
                    <a:pt x="62" y="88"/>
                  </a:lnTo>
                  <a:lnTo>
                    <a:pt x="38" y="134"/>
                  </a:lnTo>
                  <a:lnTo>
                    <a:pt x="0" y="64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7" name="Freeform 463"/>
            <p:cNvSpPr>
              <a:spLocks/>
            </p:cNvSpPr>
            <p:nvPr/>
          </p:nvSpPr>
          <p:spPr bwMode="auto">
            <a:xfrm>
              <a:off x="2377" y="2699"/>
              <a:ext cx="53" cy="15"/>
            </a:xfrm>
            <a:custGeom>
              <a:avLst/>
              <a:gdLst>
                <a:gd name="T0" fmla="*/ 0 w 48"/>
                <a:gd name="T1" fmla="*/ 9 h 17"/>
                <a:gd name="T2" fmla="*/ 1 w 48"/>
                <a:gd name="T3" fmla="*/ 0 h 17"/>
                <a:gd name="T4" fmla="*/ 39 w 48"/>
                <a:gd name="T5" fmla="*/ 2 h 17"/>
                <a:gd name="T6" fmla="*/ 0 w 48"/>
                <a:gd name="T7" fmla="*/ 9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17"/>
                <a:gd name="T14" fmla="*/ 48 w 4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17">
                  <a:moveTo>
                    <a:pt x="0" y="16"/>
                  </a:moveTo>
                  <a:lnTo>
                    <a:pt x="1" y="0"/>
                  </a:lnTo>
                  <a:lnTo>
                    <a:pt x="47" y="4"/>
                  </a:lnTo>
                  <a:lnTo>
                    <a:pt x="0" y="16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8" name="Freeform 464"/>
            <p:cNvSpPr>
              <a:spLocks/>
            </p:cNvSpPr>
            <p:nvPr/>
          </p:nvSpPr>
          <p:spPr bwMode="auto">
            <a:xfrm>
              <a:off x="2608" y="2746"/>
              <a:ext cx="73" cy="130"/>
            </a:xfrm>
            <a:custGeom>
              <a:avLst/>
              <a:gdLst>
                <a:gd name="T0" fmla="*/ 0 w 70"/>
                <a:gd name="T1" fmla="*/ 78 h 143"/>
                <a:gd name="T2" fmla="*/ 5 w 70"/>
                <a:gd name="T3" fmla="*/ 21 h 143"/>
                <a:gd name="T4" fmla="*/ 3 w 70"/>
                <a:gd name="T5" fmla="*/ 3 h 143"/>
                <a:gd name="T6" fmla="*/ 37 w 70"/>
                <a:gd name="T7" fmla="*/ 0 h 143"/>
                <a:gd name="T8" fmla="*/ 56 w 70"/>
                <a:gd name="T9" fmla="*/ 65 h 143"/>
                <a:gd name="T10" fmla="*/ 14 w 70"/>
                <a:gd name="T11" fmla="*/ 82 h 143"/>
                <a:gd name="T12" fmla="*/ 0 w 70"/>
                <a:gd name="T13" fmla="*/ 78 h 1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143"/>
                <a:gd name="T23" fmla="*/ 70 w 70"/>
                <a:gd name="T24" fmla="*/ 143 h 1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143">
                  <a:moveTo>
                    <a:pt x="0" y="134"/>
                  </a:moveTo>
                  <a:lnTo>
                    <a:pt x="7" y="37"/>
                  </a:lnTo>
                  <a:lnTo>
                    <a:pt x="3" y="5"/>
                  </a:lnTo>
                  <a:lnTo>
                    <a:pt x="46" y="0"/>
                  </a:lnTo>
                  <a:lnTo>
                    <a:pt x="69" y="111"/>
                  </a:lnTo>
                  <a:lnTo>
                    <a:pt x="18" y="142"/>
                  </a:lnTo>
                  <a:lnTo>
                    <a:pt x="0" y="134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9" name="Freeform 465"/>
            <p:cNvSpPr>
              <a:spLocks/>
            </p:cNvSpPr>
            <p:nvPr/>
          </p:nvSpPr>
          <p:spPr bwMode="auto">
            <a:xfrm>
              <a:off x="2406" y="2716"/>
              <a:ext cx="125" cy="107"/>
            </a:xfrm>
            <a:custGeom>
              <a:avLst/>
              <a:gdLst>
                <a:gd name="T0" fmla="*/ 0 w 118"/>
                <a:gd name="T1" fmla="*/ 23 h 120"/>
                <a:gd name="T2" fmla="*/ 15 w 118"/>
                <a:gd name="T3" fmla="*/ 13 h 120"/>
                <a:gd name="T4" fmla="*/ 15 w 118"/>
                <a:gd name="T5" fmla="*/ 0 h 120"/>
                <a:gd name="T6" fmla="*/ 48 w 118"/>
                <a:gd name="T7" fmla="*/ 3 h 120"/>
                <a:gd name="T8" fmla="*/ 57 w 118"/>
                <a:gd name="T9" fmla="*/ 10 h 120"/>
                <a:gd name="T10" fmla="*/ 79 w 118"/>
                <a:gd name="T11" fmla="*/ 2 h 120"/>
                <a:gd name="T12" fmla="*/ 92 w 118"/>
                <a:gd name="T13" fmla="*/ 32 h 120"/>
                <a:gd name="T14" fmla="*/ 96 w 118"/>
                <a:gd name="T15" fmla="*/ 55 h 120"/>
                <a:gd name="T16" fmla="*/ 88 w 118"/>
                <a:gd name="T17" fmla="*/ 54 h 120"/>
                <a:gd name="T18" fmla="*/ 85 w 118"/>
                <a:gd name="T19" fmla="*/ 65 h 120"/>
                <a:gd name="T20" fmla="*/ 72 w 118"/>
                <a:gd name="T21" fmla="*/ 68 h 120"/>
                <a:gd name="T22" fmla="*/ 72 w 118"/>
                <a:gd name="T23" fmla="*/ 55 h 120"/>
                <a:gd name="T24" fmla="*/ 63 w 118"/>
                <a:gd name="T25" fmla="*/ 55 h 120"/>
                <a:gd name="T26" fmla="*/ 49 w 118"/>
                <a:gd name="T27" fmla="*/ 36 h 120"/>
                <a:gd name="T28" fmla="*/ 22 w 118"/>
                <a:gd name="T29" fmla="*/ 46 h 120"/>
                <a:gd name="T30" fmla="*/ 0 w 118"/>
                <a:gd name="T31" fmla="*/ 23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8"/>
                <a:gd name="T49" fmla="*/ 0 h 120"/>
                <a:gd name="T50" fmla="*/ 118 w 118"/>
                <a:gd name="T51" fmla="*/ 120 h 1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8" h="120">
                  <a:moveTo>
                    <a:pt x="0" y="39"/>
                  </a:moveTo>
                  <a:lnTo>
                    <a:pt x="19" y="22"/>
                  </a:lnTo>
                  <a:lnTo>
                    <a:pt x="19" y="0"/>
                  </a:lnTo>
                  <a:lnTo>
                    <a:pt x="58" y="5"/>
                  </a:lnTo>
                  <a:lnTo>
                    <a:pt x="69" y="17"/>
                  </a:lnTo>
                  <a:lnTo>
                    <a:pt x="96" y="4"/>
                  </a:lnTo>
                  <a:lnTo>
                    <a:pt x="112" y="56"/>
                  </a:lnTo>
                  <a:lnTo>
                    <a:pt x="117" y="96"/>
                  </a:lnTo>
                  <a:lnTo>
                    <a:pt x="107" y="93"/>
                  </a:lnTo>
                  <a:lnTo>
                    <a:pt x="104" y="114"/>
                  </a:lnTo>
                  <a:lnTo>
                    <a:pt x="87" y="119"/>
                  </a:lnTo>
                  <a:lnTo>
                    <a:pt x="87" y="96"/>
                  </a:lnTo>
                  <a:lnTo>
                    <a:pt x="77" y="95"/>
                  </a:lnTo>
                  <a:lnTo>
                    <a:pt x="60" y="62"/>
                  </a:lnTo>
                  <a:lnTo>
                    <a:pt x="27" y="80"/>
                  </a:lnTo>
                  <a:lnTo>
                    <a:pt x="0" y="39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0" name="Freeform 466"/>
            <p:cNvSpPr>
              <a:spLocks/>
            </p:cNvSpPr>
            <p:nvPr/>
          </p:nvSpPr>
          <p:spPr bwMode="auto">
            <a:xfrm>
              <a:off x="3418" y="2382"/>
              <a:ext cx="33" cy="16"/>
            </a:xfrm>
            <a:custGeom>
              <a:avLst/>
              <a:gdLst>
                <a:gd name="T0" fmla="*/ 0 w 30"/>
                <a:gd name="T1" fmla="*/ 0 h 17"/>
                <a:gd name="T2" fmla="*/ 14 w 30"/>
                <a:gd name="T3" fmla="*/ 11 h 17"/>
                <a:gd name="T4" fmla="*/ 25 w 30"/>
                <a:gd name="T5" fmla="*/ 2 h 17"/>
                <a:gd name="T6" fmla="*/ 0 w 30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17"/>
                <a:gd name="T14" fmla="*/ 30 w 3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17">
                  <a:moveTo>
                    <a:pt x="0" y="0"/>
                  </a:moveTo>
                  <a:lnTo>
                    <a:pt x="16" y="16"/>
                  </a:lnTo>
                  <a:lnTo>
                    <a:pt x="29" y="3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1" name="Freeform 467"/>
            <p:cNvSpPr>
              <a:spLocks/>
            </p:cNvSpPr>
            <p:nvPr/>
          </p:nvSpPr>
          <p:spPr bwMode="auto">
            <a:xfrm>
              <a:off x="3235" y="2296"/>
              <a:ext cx="30" cy="85"/>
            </a:xfrm>
            <a:custGeom>
              <a:avLst/>
              <a:gdLst>
                <a:gd name="T0" fmla="*/ 0 w 26"/>
                <a:gd name="T1" fmla="*/ 27 h 95"/>
                <a:gd name="T2" fmla="*/ 12 w 26"/>
                <a:gd name="T3" fmla="*/ 54 h 95"/>
                <a:gd name="T4" fmla="*/ 14 w 26"/>
                <a:gd name="T5" fmla="*/ 53 h 95"/>
                <a:gd name="T6" fmla="*/ 20 w 26"/>
                <a:gd name="T7" fmla="*/ 24 h 95"/>
                <a:gd name="T8" fmla="*/ 11 w 26"/>
                <a:gd name="T9" fmla="*/ 27 h 95"/>
                <a:gd name="T10" fmla="*/ 14 w 26"/>
                <a:gd name="T11" fmla="*/ 14 h 95"/>
                <a:gd name="T12" fmla="*/ 20 w 26"/>
                <a:gd name="T13" fmla="*/ 8 h 95"/>
                <a:gd name="T14" fmla="*/ 21 w 26"/>
                <a:gd name="T15" fmla="*/ 0 h 95"/>
                <a:gd name="T16" fmla="*/ 15 w 26"/>
                <a:gd name="T17" fmla="*/ 2 h 95"/>
                <a:gd name="T18" fmla="*/ 0 w 26"/>
                <a:gd name="T19" fmla="*/ 27 h 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95"/>
                <a:gd name="T32" fmla="*/ 26 w 26"/>
                <a:gd name="T33" fmla="*/ 95 h 9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95">
                  <a:moveTo>
                    <a:pt x="0" y="47"/>
                  </a:moveTo>
                  <a:lnTo>
                    <a:pt x="14" y="94"/>
                  </a:lnTo>
                  <a:lnTo>
                    <a:pt x="16" y="92"/>
                  </a:lnTo>
                  <a:lnTo>
                    <a:pt x="24" y="42"/>
                  </a:lnTo>
                  <a:lnTo>
                    <a:pt x="13" y="46"/>
                  </a:lnTo>
                  <a:lnTo>
                    <a:pt x="16" y="25"/>
                  </a:lnTo>
                  <a:lnTo>
                    <a:pt x="24" y="13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0" y="47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2" name="Freeform 468"/>
            <p:cNvSpPr>
              <a:spLocks/>
            </p:cNvSpPr>
            <p:nvPr/>
          </p:nvSpPr>
          <p:spPr bwMode="auto">
            <a:xfrm>
              <a:off x="2516" y="2755"/>
              <a:ext cx="95" cy="124"/>
            </a:xfrm>
            <a:custGeom>
              <a:avLst/>
              <a:gdLst>
                <a:gd name="T0" fmla="*/ 0 w 95"/>
                <a:gd name="T1" fmla="*/ 53 h 140"/>
                <a:gd name="T2" fmla="*/ 1 w 95"/>
                <a:gd name="T3" fmla="*/ 40 h 140"/>
                <a:gd name="T4" fmla="*/ 4 w 95"/>
                <a:gd name="T5" fmla="*/ 28 h 140"/>
                <a:gd name="T6" fmla="*/ 12 w 95"/>
                <a:gd name="T7" fmla="*/ 30 h 140"/>
                <a:gd name="T8" fmla="*/ 7 w 95"/>
                <a:gd name="T9" fmla="*/ 7 h 140"/>
                <a:gd name="T10" fmla="*/ 30 w 95"/>
                <a:gd name="T11" fmla="*/ 0 h 140"/>
                <a:gd name="T12" fmla="*/ 44 w 95"/>
                <a:gd name="T13" fmla="*/ 5 h 140"/>
                <a:gd name="T14" fmla="*/ 51 w 95"/>
                <a:gd name="T15" fmla="*/ 13 h 140"/>
                <a:gd name="T16" fmla="*/ 77 w 95"/>
                <a:gd name="T17" fmla="*/ 15 h 140"/>
                <a:gd name="T18" fmla="*/ 72 w 95"/>
                <a:gd name="T19" fmla="*/ 71 h 140"/>
                <a:gd name="T20" fmla="*/ 13 w 95"/>
                <a:gd name="T21" fmla="*/ 80 h 140"/>
                <a:gd name="T22" fmla="*/ 14 w 95"/>
                <a:gd name="T23" fmla="*/ 61 h 140"/>
                <a:gd name="T24" fmla="*/ 0 w 95"/>
                <a:gd name="T25" fmla="*/ 53 h 1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5"/>
                <a:gd name="T40" fmla="*/ 0 h 140"/>
                <a:gd name="T41" fmla="*/ 95 w 95"/>
                <a:gd name="T42" fmla="*/ 140 h 1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5" h="140">
                  <a:moveTo>
                    <a:pt x="0" y="92"/>
                  </a:moveTo>
                  <a:lnTo>
                    <a:pt x="1" y="70"/>
                  </a:lnTo>
                  <a:lnTo>
                    <a:pt x="4" y="49"/>
                  </a:lnTo>
                  <a:lnTo>
                    <a:pt x="14" y="52"/>
                  </a:lnTo>
                  <a:lnTo>
                    <a:pt x="9" y="12"/>
                  </a:lnTo>
                  <a:lnTo>
                    <a:pt x="36" y="0"/>
                  </a:lnTo>
                  <a:lnTo>
                    <a:pt x="54" y="8"/>
                  </a:lnTo>
                  <a:lnTo>
                    <a:pt x="62" y="22"/>
                  </a:lnTo>
                  <a:lnTo>
                    <a:pt x="94" y="27"/>
                  </a:lnTo>
                  <a:lnTo>
                    <a:pt x="87" y="124"/>
                  </a:lnTo>
                  <a:lnTo>
                    <a:pt x="16" y="139"/>
                  </a:lnTo>
                  <a:lnTo>
                    <a:pt x="18" y="107"/>
                  </a:lnTo>
                  <a:lnTo>
                    <a:pt x="0" y="92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3" name="Freeform 469"/>
            <p:cNvSpPr>
              <a:spLocks/>
            </p:cNvSpPr>
            <p:nvPr/>
          </p:nvSpPr>
          <p:spPr bwMode="auto">
            <a:xfrm>
              <a:off x="3249" y="2293"/>
              <a:ext cx="75" cy="92"/>
            </a:xfrm>
            <a:custGeom>
              <a:avLst/>
              <a:gdLst>
                <a:gd name="T0" fmla="*/ 0 w 71"/>
                <a:gd name="T1" fmla="*/ 29 h 103"/>
                <a:gd name="T2" fmla="*/ 3 w 71"/>
                <a:gd name="T3" fmla="*/ 16 h 103"/>
                <a:gd name="T4" fmla="*/ 9 w 71"/>
                <a:gd name="T5" fmla="*/ 9 h 103"/>
                <a:gd name="T6" fmla="*/ 23 w 71"/>
                <a:gd name="T7" fmla="*/ 15 h 103"/>
                <a:gd name="T8" fmla="*/ 50 w 71"/>
                <a:gd name="T9" fmla="*/ 0 h 103"/>
                <a:gd name="T10" fmla="*/ 57 w 71"/>
                <a:gd name="T11" fmla="*/ 16 h 103"/>
                <a:gd name="T12" fmla="*/ 28 w 71"/>
                <a:gd name="T13" fmla="*/ 26 h 103"/>
                <a:gd name="T14" fmla="*/ 42 w 71"/>
                <a:gd name="T15" fmla="*/ 39 h 103"/>
                <a:gd name="T16" fmla="*/ 35 w 71"/>
                <a:gd name="T17" fmla="*/ 48 h 103"/>
                <a:gd name="T18" fmla="*/ 17 w 71"/>
                <a:gd name="T19" fmla="*/ 60 h 103"/>
                <a:gd name="T20" fmla="*/ 3 w 71"/>
                <a:gd name="T21" fmla="*/ 56 h 103"/>
                <a:gd name="T22" fmla="*/ 9 w 71"/>
                <a:gd name="T23" fmla="*/ 27 h 103"/>
                <a:gd name="T24" fmla="*/ 0 w 71"/>
                <a:gd name="T25" fmla="*/ 29 h 1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"/>
                <a:gd name="T40" fmla="*/ 0 h 103"/>
                <a:gd name="T41" fmla="*/ 71 w 71"/>
                <a:gd name="T42" fmla="*/ 103 h 10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" h="103">
                  <a:moveTo>
                    <a:pt x="0" y="49"/>
                  </a:moveTo>
                  <a:lnTo>
                    <a:pt x="3" y="28"/>
                  </a:lnTo>
                  <a:lnTo>
                    <a:pt x="11" y="16"/>
                  </a:lnTo>
                  <a:lnTo>
                    <a:pt x="28" y="26"/>
                  </a:lnTo>
                  <a:lnTo>
                    <a:pt x="62" y="0"/>
                  </a:lnTo>
                  <a:lnTo>
                    <a:pt x="70" y="28"/>
                  </a:lnTo>
                  <a:lnTo>
                    <a:pt x="34" y="44"/>
                  </a:lnTo>
                  <a:lnTo>
                    <a:pt x="52" y="66"/>
                  </a:lnTo>
                  <a:lnTo>
                    <a:pt x="43" y="81"/>
                  </a:lnTo>
                  <a:lnTo>
                    <a:pt x="21" y="102"/>
                  </a:lnTo>
                  <a:lnTo>
                    <a:pt x="3" y="95"/>
                  </a:lnTo>
                  <a:lnTo>
                    <a:pt x="11" y="45"/>
                  </a:lnTo>
                  <a:lnTo>
                    <a:pt x="0" y="49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4" name="Freeform 470"/>
            <p:cNvSpPr>
              <a:spLocks/>
            </p:cNvSpPr>
            <p:nvPr/>
          </p:nvSpPr>
          <p:spPr bwMode="auto">
            <a:xfrm>
              <a:off x="3235" y="2874"/>
              <a:ext cx="139" cy="175"/>
            </a:xfrm>
            <a:custGeom>
              <a:avLst/>
              <a:gdLst>
                <a:gd name="T0" fmla="*/ 0 w 128"/>
                <a:gd name="T1" fmla="*/ 8 h 202"/>
                <a:gd name="T2" fmla="*/ 15 w 128"/>
                <a:gd name="T3" fmla="*/ 32 h 202"/>
                <a:gd name="T4" fmla="*/ 0 w 128"/>
                <a:gd name="T5" fmla="*/ 56 h 202"/>
                <a:gd name="T6" fmla="*/ 12 w 128"/>
                <a:gd name="T7" fmla="*/ 62 h 202"/>
                <a:gd name="T8" fmla="*/ 5 w 128"/>
                <a:gd name="T9" fmla="*/ 69 h 202"/>
                <a:gd name="T10" fmla="*/ 72 w 128"/>
                <a:gd name="T11" fmla="*/ 117 h 202"/>
                <a:gd name="T12" fmla="*/ 101 w 128"/>
                <a:gd name="T13" fmla="*/ 79 h 202"/>
                <a:gd name="T14" fmla="*/ 94 w 128"/>
                <a:gd name="T15" fmla="*/ 69 h 202"/>
                <a:gd name="T16" fmla="*/ 94 w 128"/>
                <a:gd name="T17" fmla="*/ 22 h 202"/>
                <a:gd name="T18" fmla="*/ 104 w 128"/>
                <a:gd name="T19" fmla="*/ 8 h 202"/>
                <a:gd name="T20" fmla="*/ 67 w 128"/>
                <a:gd name="T21" fmla="*/ 14 h 202"/>
                <a:gd name="T22" fmla="*/ 25 w 128"/>
                <a:gd name="T23" fmla="*/ 0 h 202"/>
                <a:gd name="T24" fmla="*/ 0 w 128"/>
                <a:gd name="T25" fmla="*/ 8 h 2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8"/>
                <a:gd name="T40" fmla="*/ 0 h 202"/>
                <a:gd name="T41" fmla="*/ 128 w 128"/>
                <a:gd name="T42" fmla="*/ 202 h 2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8" h="202">
                  <a:moveTo>
                    <a:pt x="0" y="13"/>
                  </a:moveTo>
                  <a:lnTo>
                    <a:pt x="18" y="55"/>
                  </a:lnTo>
                  <a:lnTo>
                    <a:pt x="0" y="96"/>
                  </a:lnTo>
                  <a:lnTo>
                    <a:pt x="14" y="106"/>
                  </a:lnTo>
                  <a:lnTo>
                    <a:pt x="5" y="120"/>
                  </a:lnTo>
                  <a:lnTo>
                    <a:pt x="87" y="201"/>
                  </a:lnTo>
                  <a:lnTo>
                    <a:pt x="123" y="137"/>
                  </a:lnTo>
                  <a:lnTo>
                    <a:pt x="115" y="118"/>
                  </a:lnTo>
                  <a:lnTo>
                    <a:pt x="115" y="38"/>
                  </a:lnTo>
                  <a:lnTo>
                    <a:pt x="127" y="14"/>
                  </a:lnTo>
                  <a:lnTo>
                    <a:pt x="82" y="23"/>
                  </a:lnTo>
                  <a:lnTo>
                    <a:pt x="31" y="0"/>
                  </a:lnTo>
                  <a:lnTo>
                    <a:pt x="0" y="13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" name="Freeform 471"/>
            <p:cNvSpPr>
              <a:spLocks/>
            </p:cNvSpPr>
            <p:nvPr/>
          </p:nvSpPr>
          <p:spPr bwMode="auto">
            <a:xfrm>
              <a:off x="3450" y="2365"/>
              <a:ext cx="32" cy="30"/>
            </a:xfrm>
            <a:custGeom>
              <a:avLst/>
              <a:gdLst>
                <a:gd name="T0" fmla="*/ 0 w 30"/>
                <a:gd name="T1" fmla="*/ 12 h 34"/>
                <a:gd name="T2" fmla="*/ 19 w 30"/>
                <a:gd name="T3" fmla="*/ 0 h 34"/>
                <a:gd name="T4" fmla="*/ 23 w 30"/>
                <a:gd name="T5" fmla="*/ 19 h 34"/>
                <a:gd name="T6" fmla="*/ 0 w 30"/>
                <a:gd name="T7" fmla="*/ 12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34"/>
                <a:gd name="T14" fmla="*/ 30 w 30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34">
                  <a:moveTo>
                    <a:pt x="0" y="21"/>
                  </a:moveTo>
                  <a:lnTo>
                    <a:pt x="23" y="0"/>
                  </a:lnTo>
                  <a:lnTo>
                    <a:pt x="29" y="33"/>
                  </a:lnTo>
                  <a:lnTo>
                    <a:pt x="0" y="21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" name="Freeform 472"/>
            <p:cNvSpPr>
              <a:spLocks/>
            </p:cNvSpPr>
            <p:nvPr/>
          </p:nvSpPr>
          <p:spPr bwMode="auto">
            <a:xfrm>
              <a:off x="3254" y="2262"/>
              <a:ext cx="29" cy="37"/>
            </a:xfrm>
            <a:custGeom>
              <a:avLst/>
              <a:gdLst>
                <a:gd name="T0" fmla="*/ 0 w 26"/>
                <a:gd name="T1" fmla="*/ 23 h 40"/>
                <a:gd name="T2" fmla="*/ 6 w 26"/>
                <a:gd name="T3" fmla="*/ 22 h 40"/>
                <a:gd name="T4" fmla="*/ 19 w 26"/>
                <a:gd name="T5" fmla="*/ 7 h 40"/>
                <a:gd name="T6" fmla="*/ 12 w 26"/>
                <a:gd name="T7" fmla="*/ 0 h 40"/>
                <a:gd name="T8" fmla="*/ 0 w 26"/>
                <a:gd name="T9" fmla="*/ 23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40"/>
                <a:gd name="T17" fmla="*/ 26 w 26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40">
                  <a:moveTo>
                    <a:pt x="0" y="39"/>
                  </a:moveTo>
                  <a:lnTo>
                    <a:pt x="8" y="37"/>
                  </a:lnTo>
                  <a:lnTo>
                    <a:pt x="25" y="12"/>
                  </a:lnTo>
                  <a:lnTo>
                    <a:pt x="16" y="0"/>
                  </a:lnTo>
                  <a:lnTo>
                    <a:pt x="0" y="39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" name="Freeform 473"/>
            <p:cNvSpPr>
              <a:spLocks/>
            </p:cNvSpPr>
            <p:nvPr/>
          </p:nvSpPr>
          <p:spPr bwMode="auto">
            <a:xfrm>
              <a:off x="2465" y="2801"/>
              <a:ext cx="70" cy="78"/>
            </a:xfrm>
            <a:custGeom>
              <a:avLst/>
              <a:gdLst>
                <a:gd name="T0" fmla="*/ 0 w 66"/>
                <a:gd name="T1" fmla="*/ 18 h 89"/>
                <a:gd name="T2" fmla="*/ 17 w 66"/>
                <a:gd name="T3" fmla="*/ 0 h 89"/>
                <a:gd name="T4" fmla="*/ 25 w 66"/>
                <a:gd name="T5" fmla="*/ 1 h 89"/>
                <a:gd name="T6" fmla="*/ 25 w 66"/>
                <a:gd name="T7" fmla="*/ 14 h 89"/>
                <a:gd name="T8" fmla="*/ 40 w 66"/>
                <a:gd name="T9" fmla="*/ 11 h 89"/>
                <a:gd name="T10" fmla="*/ 39 w 66"/>
                <a:gd name="T11" fmla="*/ 23 h 89"/>
                <a:gd name="T12" fmla="*/ 54 w 66"/>
                <a:gd name="T13" fmla="*/ 32 h 89"/>
                <a:gd name="T14" fmla="*/ 52 w 66"/>
                <a:gd name="T15" fmla="*/ 50 h 89"/>
                <a:gd name="T16" fmla="*/ 0 w 66"/>
                <a:gd name="T17" fmla="*/ 18 h 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6"/>
                <a:gd name="T28" fmla="*/ 0 h 89"/>
                <a:gd name="T29" fmla="*/ 66 w 66"/>
                <a:gd name="T30" fmla="*/ 89 h 8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6" h="89">
                  <a:moveTo>
                    <a:pt x="0" y="32"/>
                  </a:moveTo>
                  <a:lnTo>
                    <a:pt x="21" y="0"/>
                  </a:lnTo>
                  <a:lnTo>
                    <a:pt x="31" y="1"/>
                  </a:lnTo>
                  <a:lnTo>
                    <a:pt x="31" y="24"/>
                  </a:lnTo>
                  <a:lnTo>
                    <a:pt x="48" y="19"/>
                  </a:lnTo>
                  <a:lnTo>
                    <a:pt x="47" y="41"/>
                  </a:lnTo>
                  <a:lnTo>
                    <a:pt x="65" y="56"/>
                  </a:lnTo>
                  <a:lnTo>
                    <a:pt x="63" y="88"/>
                  </a:lnTo>
                  <a:lnTo>
                    <a:pt x="0" y="32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" name="Freeform 474"/>
            <p:cNvSpPr>
              <a:spLocks/>
            </p:cNvSpPr>
            <p:nvPr/>
          </p:nvSpPr>
          <p:spPr bwMode="auto">
            <a:xfrm>
              <a:off x="2818" y="2297"/>
              <a:ext cx="268" cy="285"/>
            </a:xfrm>
            <a:custGeom>
              <a:avLst/>
              <a:gdLst>
                <a:gd name="T0" fmla="*/ 0 w 251"/>
                <a:gd name="T1" fmla="*/ 96 h 320"/>
                <a:gd name="T2" fmla="*/ 1 w 251"/>
                <a:gd name="T3" fmla="*/ 39 h 320"/>
                <a:gd name="T4" fmla="*/ 26 w 251"/>
                <a:gd name="T5" fmla="*/ 0 h 320"/>
                <a:gd name="T6" fmla="*/ 77 w 251"/>
                <a:gd name="T7" fmla="*/ 12 h 320"/>
                <a:gd name="T8" fmla="*/ 86 w 251"/>
                <a:gd name="T9" fmla="*/ 25 h 320"/>
                <a:gd name="T10" fmla="*/ 127 w 251"/>
                <a:gd name="T11" fmla="*/ 39 h 320"/>
                <a:gd name="T12" fmla="*/ 139 w 251"/>
                <a:gd name="T13" fmla="*/ 35 h 320"/>
                <a:gd name="T14" fmla="*/ 140 w 251"/>
                <a:gd name="T15" fmla="*/ 15 h 320"/>
                <a:gd name="T16" fmla="*/ 153 w 251"/>
                <a:gd name="T17" fmla="*/ 5 h 320"/>
                <a:gd name="T18" fmla="*/ 208 w 251"/>
                <a:gd name="T19" fmla="*/ 21 h 320"/>
                <a:gd name="T20" fmla="*/ 203 w 251"/>
                <a:gd name="T21" fmla="*/ 42 h 320"/>
                <a:gd name="T22" fmla="*/ 208 w 251"/>
                <a:gd name="T23" fmla="*/ 151 h 320"/>
                <a:gd name="T24" fmla="*/ 208 w 251"/>
                <a:gd name="T25" fmla="*/ 176 h 320"/>
                <a:gd name="T26" fmla="*/ 195 w 251"/>
                <a:gd name="T27" fmla="*/ 176 h 320"/>
                <a:gd name="T28" fmla="*/ 195 w 251"/>
                <a:gd name="T29" fmla="*/ 184 h 320"/>
                <a:gd name="T30" fmla="*/ 90 w 251"/>
                <a:gd name="T31" fmla="*/ 132 h 320"/>
                <a:gd name="T32" fmla="*/ 76 w 251"/>
                <a:gd name="T33" fmla="*/ 137 h 320"/>
                <a:gd name="T34" fmla="*/ 32 w 251"/>
                <a:gd name="T35" fmla="*/ 131 h 320"/>
                <a:gd name="T36" fmla="*/ 0 w 251"/>
                <a:gd name="T37" fmla="*/ 96 h 3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1"/>
                <a:gd name="T58" fmla="*/ 0 h 320"/>
                <a:gd name="T59" fmla="*/ 251 w 251"/>
                <a:gd name="T60" fmla="*/ 320 h 32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1" h="320">
                  <a:moveTo>
                    <a:pt x="0" y="167"/>
                  </a:moveTo>
                  <a:lnTo>
                    <a:pt x="1" y="68"/>
                  </a:lnTo>
                  <a:lnTo>
                    <a:pt x="31" y="0"/>
                  </a:lnTo>
                  <a:lnTo>
                    <a:pt x="92" y="21"/>
                  </a:lnTo>
                  <a:lnTo>
                    <a:pt x="103" y="44"/>
                  </a:lnTo>
                  <a:lnTo>
                    <a:pt x="152" y="68"/>
                  </a:lnTo>
                  <a:lnTo>
                    <a:pt x="167" y="60"/>
                  </a:lnTo>
                  <a:lnTo>
                    <a:pt x="168" y="26"/>
                  </a:lnTo>
                  <a:lnTo>
                    <a:pt x="184" y="9"/>
                  </a:lnTo>
                  <a:lnTo>
                    <a:pt x="250" y="36"/>
                  </a:lnTo>
                  <a:lnTo>
                    <a:pt x="243" y="73"/>
                  </a:lnTo>
                  <a:lnTo>
                    <a:pt x="250" y="262"/>
                  </a:lnTo>
                  <a:lnTo>
                    <a:pt x="250" y="306"/>
                  </a:lnTo>
                  <a:lnTo>
                    <a:pt x="235" y="306"/>
                  </a:lnTo>
                  <a:lnTo>
                    <a:pt x="235" y="319"/>
                  </a:lnTo>
                  <a:lnTo>
                    <a:pt x="108" y="229"/>
                  </a:lnTo>
                  <a:lnTo>
                    <a:pt x="91" y="238"/>
                  </a:lnTo>
                  <a:lnTo>
                    <a:pt x="38" y="227"/>
                  </a:lnTo>
                  <a:lnTo>
                    <a:pt x="0" y="167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" name="Freeform 475"/>
            <p:cNvSpPr>
              <a:spLocks/>
            </p:cNvSpPr>
            <p:nvPr/>
          </p:nvSpPr>
          <p:spPr bwMode="auto">
            <a:xfrm>
              <a:off x="3392" y="3201"/>
              <a:ext cx="127" cy="262"/>
            </a:xfrm>
            <a:custGeom>
              <a:avLst/>
              <a:gdLst>
                <a:gd name="T0" fmla="*/ 0 w 113"/>
                <a:gd name="T1" fmla="*/ 125 h 305"/>
                <a:gd name="T2" fmla="*/ 8 w 113"/>
                <a:gd name="T3" fmla="*/ 161 h 305"/>
                <a:gd name="T4" fmla="*/ 24 w 113"/>
                <a:gd name="T5" fmla="*/ 174 h 305"/>
                <a:gd name="T6" fmla="*/ 54 w 113"/>
                <a:gd name="T7" fmla="*/ 161 h 305"/>
                <a:gd name="T8" fmla="*/ 86 w 113"/>
                <a:gd name="T9" fmla="*/ 40 h 305"/>
                <a:gd name="T10" fmla="*/ 91 w 113"/>
                <a:gd name="T11" fmla="*/ 45 h 305"/>
                <a:gd name="T12" fmla="*/ 78 w 113"/>
                <a:gd name="T13" fmla="*/ 0 h 305"/>
                <a:gd name="T14" fmla="*/ 60 w 113"/>
                <a:gd name="T15" fmla="*/ 18 h 305"/>
                <a:gd name="T16" fmla="*/ 62 w 113"/>
                <a:gd name="T17" fmla="*/ 32 h 305"/>
                <a:gd name="T18" fmla="*/ 42 w 113"/>
                <a:gd name="T19" fmla="*/ 46 h 305"/>
                <a:gd name="T20" fmla="*/ 15 w 113"/>
                <a:gd name="T21" fmla="*/ 52 h 305"/>
                <a:gd name="T22" fmla="*/ 9 w 113"/>
                <a:gd name="T23" fmla="*/ 67 h 305"/>
                <a:gd name="T24" fmla="*/ 15 w 113"/>
                <a:gd name="T25" fmla="*/ 98 h 305"/>
                <a:gd name="T26" fmla="*/ 0 w 113"/>
                <a:gd name="T27" fmla="*/ 125 h 30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3"/>
                <a:gd name="T43" fmla="*/ 0 h 305"/>
                <a:gd name="T44" fmla="*/ 113 w 113"/>
                <a:gd name="T45" fmla="*/ 305 h 30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3" h="305">
                  <a:moveTo>
                    <a:pt x="0" y="218"/>
                  </a:moveTo>
                  <a:lnTo>
                    <a:pt x="10" y="280"/>
                  </a:lnTo>
                  <a:lnTo>
                    <a:pt x="30" y="304"/>
                  </a:lnTo>
                  <a:lnTo>
                    <a:pt x="66" y="280"/>
                  </a:lnTo>
                  <a:lnTo>
                    <a:pt x="105" y="70"/>
                  </a:lnTo>
                  <a:lnTo>
                    <a:pt x="112" y="78"/>
                  </a:lnTo>
                  <a:lnTo>
                    <a:pt x="95" y="0"/>
                  </a:lnTo>
                  <a:lnTo>
                    <a:pt x="74" y="32"/>
                  </a:lnTo>
                  <a:lnTo>
                    <a:pt x="76" y="56"/>
                  </a:lnTo>
                  <a:lnTo>
                    <a:pt x="51" y="80"/>
                  </a:lnTo>
                  <a:lnTo>
                    <a:pt x="19" y="91"/>
                  </a:lnTo>
                  <a:lnTo>
                    <a:pt x="11" y="118"/>
                  </a:lnTo>
                  <a:lnTo>
                    <a:pt x="19" y="171"/>
                  </a:lnTo>
                  <a:lnTo>
                    <a:pt x="0" y="218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" name="Freeform 476"/>
            <p:cNvSpPr>
              <a:spLocks/>
            </p:cNvSpPr>
            <p:nvPr/>
          </p:nvSpPr>
          <p:spPr bwMode="auto">
            <a:xfrm>
              <a:off x="3215" y="3147"/>
              <a:ext cx="57" cy="153"/>
            </a:xfrm>
            <a:custGeom>
              <a:avLst/>
              <a:gdLst>
                <a:gd name="T0" fmla="*/ 0 w 53"/>
                <a:gd name="T1" fmla="*/ 53 h 173"/>
                <a:gd name="T2" fmla="*/ 6 w 53"/>
                <a:gd name="T3" fmla="*/ 61 h 173"/>
                <a:gd name="T4" fmla="*/ 24 w 53"/>
                <a:gd name="T5" fmla="*/ 65 h 173"/>
                <a:gd name="T6" fmla="*/ 21 w 53"/>
                <a:gd name="T7" fmla="*/ 84 h 173"/>
                <a:gd name="T8" fmla="*/ 36 w 53"/>
                <a:gd name="T9" fmla="*/ 98 h 173"/>
                <a:gd name="T10" fmla="*/ 44 w 53"/>
                <a:gd name="T11" fmla="*/ 70 h 173"/>
                <a:gd name="T12" fmla="*/ 30 w 53"/>
                <a:gd name="T13" fmla="*/ 52 h 173"/>
                <a:gd name="T14" fmla="*/ 34 w 53"/>
                <a:gd name="T15" fmla="*/ 62 h 173"/>
                <a:gd name="T16" fmla="*/ 27 w 53"/>
                <a:gd name="T17" fmla="*/ 62 h 173"/>
                <a:gd name="T18" fmla="*/ 17 w 53"/>
                <a:gd name="T19" fmla="*/ 36 h 173"/>
                <a:gd name="T20" fmla="*/ 17 w 53"/>
                <a:gd name="T21" fmla="*/ 3 h 173"/>
                <a:gd name="T22" fmla="*/ 4 w 53"/>
                <a:gd name="T23" fmla="*/ 0 h 173"/>
                <a:gd name="T24" fmla="*/ 14 w 53"/>
                <a:gd name="T25" fmla="*/ 16 h 173"/>
                <a:gd name="T26" fmla="*/ 0 w 53"/>
                <a:gd name="T27" fmla="*/ 53 h 1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3"/>
                <a:gd name="T43" fmla="*/ 0 h 173"/>
                <a:gd name="T44" fmla="*/ 53 w 53"/>
                <a:gd name="T45" fmla="*/ 173 h 1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3" h="173">
                  <a:moveTo>
                    <a:pt x="0" y="93"/>
                  </a:moveTo>
                  <a:lnTo>
                    <a:pt x="7" y="105"/>
                  </a:lnTo>
                  <a:lnTo>
                    <a:pt x="28" y="113"/>
                  </a:lnTo>
                  <a:lnTo>
                    <a:pt x="25" y="147"/>
                  </a:lnTo>
                  <a:lnTo>
                    <a:pt x="42" y="172"/>
                  </a:lnTo>
                  <a:lnTo>
                    <a:pt x="52" y="123"/>
                  </a:lnTo>
                  <a:lnTo>
                    <a:pt x="35" y="91"/>
                  </a:lnTo>
                  <a:lnTo>
                    <a:pt x="40" y="108"/>
                  </a:lnTo>
                  <a:lnTo>
                    <a:pt x="31" y="108"/>
                  </a:lnTo>
                  <a:lnTo>
                    <a:pt x="19" y="64"/>
                  </a:lnTo>
                  <a:lnTo>
                    <a:pt x="19" y="5"/>
                  </a:lnTo>
                  <a:lnTo>
                    <a:pt x="4" y="0"/>
                  </a:lnTo>
                  <a:lnTo>
                    <a:pt x="16" y="28"/>
                  </a:lnTo>
                  <a:lnTo>
                    <a:pt x="0" y="93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" name="Freeform 477"/>
            <p:cNvSpPr>
              <a:spLocks/>
            </p:cNvSpPr>
            <p:nvPr/>
          </p:nvSpPr>
          <p:spPr bwMode="auto">
            <a:xfrm>
              <a:off x="2455" y="2469"/>
              <a:ext cx="275" cy="298"/>
            </a:xfrm>
            <a:custGeom>
              <a:avLst/>
              <a:gdLst>
                <a:gd name="T0" fmla="*/ 0 w 260"/>
                <a:gd name="T1" fmla="*/ 134 h 334"/>
                <a:gd name="T2" fmla="*/ 9 w 260"/>
                <a:gd name="T3" fmla="*/ 119 h 334"/>
                <a:gd name="T4" fmla="*/ 20 w 260"/>
                <a:gd name="T5" fmla="*/ 129 h 334"/>
                <a:gd name="T6" fmla="*/ 86 w 260"/>
                <a:gd name="T7" fmla="*/ 125 h 334"/>
                <a:gd name="T8" fmla="*/ 73 w 260"/>
                <a:gd name="T9" fmla="*/ 0 h 334"/>
                <a:gd name="T10" fmla="*/ 95 w 260"/>
                <a:gd name="T11" fmla="*/ 0 h 334"/>
                <a:gd name="T12" fmla="*/ 202 w 260"/>
                <a:gd name="T13" fmla="*/ 68 h 334"/>
                <a:gd name="T14" fmla="*/ 202 w 260"/>
                <a:gd name="T15" fmla="*/ 79 h 334"/>
                <a:gd name="T16" fmla="*/ 212 w 260"/>
                <a:gd name="T17" fmla="*/ 78 h 334"/>
                <a:gd name="T18" fmla="*/ 213 w 260"/>
                <a:gd name="T19" fmla="*/ 117 h 334"/>
                <a:gd name="T20" fmla="*/ 205 w 260"/>
                <a:gd name="T21" fmla="*/ 126 h 334"/>
                <a:gd name="T22" fmla="*/ 162 w 260"/>
                <a:gd name="T23" fmla="*/ 131 h 334"/>
                <a:gd name="T24" fmla="*/ 108 w 260"/>
                <a:gd name="T25" fmla="*/ 154 h 334"/>
                <a:gd name="T26" fmla="*/ 92 w 260"/>
                <a:gd name="T27" fmla="*/ 190 h 334"/>
                <a:gd name="T28" fmla="*/ 76 w 260"/>
                <a:gd name="T29" fmla="*/ 186 h 334"/>
                <a:gd name="T30" fmla="*/ 54 w 260"/>
                <a:gd name="T31" fmla="*/ 192 h 334"/>
                <a:gd name="T32" fmla="*/ 41 w 260"/>
                <a:gd name="T33" fmla="*/ 163 h 334"/>
                <a:gd name="T34" fmla="*/ 19 w 260"/>
                <a:gd name="T35" fmla="*/ 170 h 334"/>
                <a:gd name="T36" fmla="*/ 10 w 260"/>
                <a:gd name="T37" fmla="*/ 163 h 334"/>
                <a:gd name="T38" fmla="*/ 0 w 260"/>
                <a:gd name="T39" fmla="*/ 134 h 3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0"/>
                <a:gd name="T61" fmla="*/ 0 h 334"/>
                <a:gd name="T62" fmla="*/ 260 w 260"/>
                <a:gd name="T63" fmla="*/ 334 h 3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0" h="334">
                  <a:moveTo>
                    <a:pt x="0" y="231"/>
                  </a:moveTo>
                  <a:lnTo>
                    <a:pt x="11" y="207"/>
                  </a:lnTo>
                  <a:lnTo>
                    <a:pt x="24" y="223"/>
                  </a:lnTo>
                  <a:lnTo>
                    <a:pt x="105" y="216"/>
                  </a:lnTo>
                  <a:lnTo>
                    <a:pt x="88" y="0"/>
                  </a:lnTo>
                  <a:lnTo>
                    <a:pt x="116" y="0"/>
                  </a:lnTo>
                  <a:lnTo>
                    <a:pt x="245" y="117"/>
                  </a:lnTo>
                  <a:lnTo>
                    <a:pt x="246" y="137"/>
                  </a:lnTo>
                  <a:lnTo>
                    <a:pt x="258" y="135"/>
                  </a:lnTo>
                  <a:lnTo>
                    <a:pt x="259" y="203"/>
                  </a:lnTo>
                  <a:lnTo>
                    <a:pt x="249" y="218"/>
                  </a:lnTo>
                  <a:lnTo>
                    <a:pt x="196" y="226"/>
                  </a:lnTo>
                  <a:lnTo>
                    <a:pt x="131" y="266"/>
                  </a:lnTo>
                  <a:lnTo>
                    <a:pt x="111" y="329"/>
                  </a:lnTo>
                  <a:lnTo>
                    <a:pt x="93" y="321"/>
                  </a:lnTo>
                  <a:lnTo>
                    <a:pt x="66" y="333"/>
                  </a:lnTo>
                  <a:lnTo>
                    <a:pt x="50" y="281"/>
                  </a:lnTo>
                  <a:lnTo>
                    <a:pt x="23" y="294"/>
                  </a:lnTo>
                  <a:lnTo>
                    <a:pt x="12" y="282"/>
                  </a:lnTo>
                  <a:lnTo>
                    <a:pt x="0" y="231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" name="Freeform 478"/>
            <p:cNvSpPr>
              <a:spLocks/>
            </p:cNvSpPr>
            <p:nvPr/>
          </p:nvSpPr>
          <p:spPr bwMode="auto">
            <a:xfrm>
              <a:off x="2372" y="2424"/>
              <a:ext cx="202" cy="256"/>
            </a:xfrm>
            <a:custGeom>
              <a:avLst/>
              <a:gdLst>
                <a:gd name="T0" fmla="*/ 0 w 195"/>
                <a:gd name="T1" fmla="*/ 82 h 284"/>
                <a:gd name="T2" fmla="*/ 11 w 195"/>
                <a:gd name="T3" fmla="*/ 91 h 284"/>
                <a:gd name="T4" fmla="*/ 13 w 195"/>
                <a:gd name="T5" fmla="*/ 114 h 284"/>
                <a:gd name="T6" fmla="*/ 5 w 195"/>
                <a:gd name="T7" fmla="*/ 145 h 284"/>
                <a:gd name="T8" fmla="*/ 34 w 195"/>
                <a:gd name="T9" fmla="*/ 139 h 284"/>
                <a:gd name="T10" fmla="*/ 64 w 195"/>
                <a:gd name="T11" fmla="*/ 162 h 284"/>
                <a:gd name="T12" fmla="*/ 74 w 195"/>
                <a:gd name="T13" fmla="*/ 148 h 284"/>
                <a:gd name="T14" fmla="*/ 84 w 195"/>
                <a:gd name="T15" fmla="*/ 157 h 284"/>
                <a:gd name="T16" fmla="*/ 151 w 195"/>
                <a:gd name="T17" fmla="*/ 154 h 284"/>
                <a:gd name="T18" fmla="*/ 137 w 195"/>
                <a:gd name="T19" fmla="*/ 30 h 284"/>
                <a:gd name="T20" fmla="*/ 160 w 195"/>
                <a:gd name="T21" fmla="*/ 30 h 284"/>
                <a:gd name="T22" fmla="*/ 112 w 195"/>
                <a:gd name="T23" fmla="*/ 0 h 284"/>
                <a:gd name="T24" fmla="*/ 110 w 195"/>
                <a:gd name="T25" fmla="*/ 16 h 284"/>
                <a:gd name="T26" fmla="*/ 67 w 195"/>
                <a:gd name="T27" fmla="*/ 15 h 284"/>
                <a:gd name="T28" fmla="*/ 67 w 195"/>
                <a:gd name="T29" fmla="*/ 49 h 284"/>
                <a:gd name="T30" fmla="*/ 52 w 195"/>
                <a:gd name="T31" fmla="*/ 55 h 284"/>
                <a:gd name="T32" fmla="*/ 54 w 195"/>
                <a:gd name="T33" fmla="*/ 76 h 284"/>
                <a:gd name="T34" fmla="*/ 0 w 195"/>
                <a:gd name="T35" fmla="*/ 82 h 28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5"/>
                <a:gd name="T55" fmla="*/ 0 h 284"/>
                <a:gd name="T56" fmla="*/ 195 w 195"/>
                <a:gd name="T57" fmla="*/ 284 h 28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5" h="284">
                  <a:moveTo>
                    <a:pt x="0" y="142"/>
                  </a:moveTo>
                  <a:lnTo>
                    <a:pt x="13" y="159"/>
                  </a:lnTo>
                  <a:lnTo>
                    <a:pt x="15" y="200"/>
                  </a:lnTo>
                  <a:lnTo>
                    <a:pt x="5" y="254"/>
                  </a:lnTo>
                  <a:lnTo>
                    <a:pt x="42" y="243"/>
                  </a:lnTo>
                  <a:lnTo>
                    <a:pt x="78" y="283"/>
                  </a:lnTo>
                  <a:lnTo>
                    <a:pt x="89" y="259"/>
                  </a:lnTo>
                  <a:lnTo>
                    <a:pt x="102" y="275"/>
                  </a:lnTo>
                  <a:lnTo>
                    <a:pt x="183" y="268"/>
                  </a:lnTo>
                  <a:lnTo>
                    <a:pt x="166" y="52"/>
                  </a:lnTo>
                  <a:lnTo>
                    <a:pt x="194" y="52"/>
                  </a:lnTo>
                  <a:lnTo>
                    <a:pt x="135" y="0"/>
                  </a:lnTo>
                  <a:lnTo>
                    <a:pt x="133" y="28"/>
                  </a:lnTo>
                  <a:lnTo>
                    <a:pt x="82" y="27"/>
                  </a:lnTo>
                  <a:lnTo>
                    <a:pt x="82" y="86"/>
                  </a:lnTo>
                  <a:lnTo>
                    <a:pt x="63" y="97"/>
                  </a:lnTo>
                  <a:lnTo>
                    <a:pt x="65" y="133"/>
                  </a:lnTo>
                  <a:lnTo>
                    <a:pt x="0" y="142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" name="Freeform 479"/>
            <p:cNvSpPr>
              <a:spLocks/>
            </p:cNvSpPr>
            <p:nvPr/>
          </p:nvSpPr>
          <p:spPr bwMode="auto">
            <a:xfrm>
              <a:off x="2440" y="2244"/>
              <a:ext cx="199" cy="174"/>
            </a:xfrm>
            <a:custGeom>
              <a:avLst/>
              <a:gdLst>
                <a:gd name="T0" fmla="*/ 0 w 188"/>
                <a:gd name="T1" fmla="*/ 110 h 193"/>
                <a:gd name="T2" fmla="*/ 38 w 188"/>
                <a:gd name="T3" fmla="*/ 89 h 193"/>
                <a:gd name="T4" fmla="*/ 51 w 188"/>
                <a:gd name="T5" fmla="*/ 44 h 193"/>
                <a:gd name="T6" fmla="*/ 85 w 188"/>
                <a:gd name="T7" fmla="*/ 23 h 193"/>
                <a:gd name="T8" fmla="*/ 96 w 188"/>
                <a:gd name="T9" fmla="*/ 0 h 193"/>
                <a:gd name="T10" fmla="*/ 143 w 188"/>
                <a:gd name="T11" fmla="*/ 6 h 193"/>
                <a:gd name="T12" fmla="*/ 155 w 188"/>
                <a:gd name="T13" fmla="*/ 49 h 193"/>
                <a:gd name="T14" fmla="*/ 133 w 188"/>
                <a:gd name="T15" fmla="*/ 50 h 193"/>
                <a:gd name="T16" fmla="*/ 123 w 188"/>
                <a:gd name="T17" fmla="*/ 55 h 193"/>
                <a:gd name="T18" fmla="*/ 124 w 188"/>
                <a:gd name="T19" fmla="*/ 66 h 193"/>
                <a:gd name="T20" fmla="*/ 65 w 188"/>
                <a:gd name="T21" fmla="*/ 91 h 193"/>
                <a:gd name="T22" fmla="*/ 57 w 188"/>
                <a:gd name="T23" fmla="*/ 111 h 193"/>
                <a:gd name="T24" fmla="*/ 0 w 188"/>
                <a:gd name="T25" fmla="*/ 110 h 1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8"/>
                <a:gd name="T40" fmla="*/ 0 h 193"/>
                <a:gd name="T41" fmla="*/ 188 w 188"/>
                <a:gd name="T42" fmla="*/ 193 h 1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8" h="193">
                  <a:moveTo>
                    <a:pt x="0" y="190"/>
                  </a:moveTo>
                  <a:lnTo>
                    <a:pt x="46" y="154"/>
                  </a:lnTo>
                  <a:lnTo>
                    <a:pt x="62" y="76"/>
                  </a:lnTo>
                  <a:lnTo>
                    <a:pt x="102" y="39"/>
                  </a:lnTo>
                  <a:lnTo>
                    <a:pt x="115" y="0"/>
                  </a:lnTo>
                  <a:lnTo>
                    <a:pt x="173" y="11"/>
                  </a:lnTo>
                  <a:lnTo>
                    <a:pt x="187" y="84"/>
                  </a:lnTo>
                  <a:lnTo>
                    <a:pt x="161" y="87"/>
                  </a:lnTo>
                  <a:lnTo>
                    <a:pt x="148" y="94"/>
                  </a:lnTo>
                  <a:lnTo>
                    <a:pt x="150" y="113"/>
                  </a:lnTo>
                  <a:lnTo>
                    <a:pt x="78" y="156"/>
                  </a:lnTo>
                  <a:lnTo>
                    <a:pt x="69" y="192"/>
                  </a:lnTo>
                  <a:lnTo>
                    <a:pt x="0" y="19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" name="Freeform 480"/>
            <p:cNvSpPr>
              <a:spLocks/>
            </p:cNvSpPr>
            <p:nvPr/>
          </p:nvSpPr>
          <p:spPr bwMode="auto">
            <a:xfrm>
              <a:off x="3167" y="3168"/>
              <a:ext cx="181" cy="328"/>
            </a:xfrm>
            <a:custGeom>
              <a:avLst/>
              <a:gdLst>
                <a:gd name="T0" fmla="*/ 0 w 170"/>
                <a:gd name="T1" fmla="*/ 58 h 367"/>
                <a:gd name="T2" fmla="*/ 5 w 170"/>
                <a:gd name="T3" fmla="*/ 65 h 367"/>
                <a:gd name="T4" fmla="*/ 37 w 170"/>
                <a:gd name="T5" fmla="*/ 76 h 367"/>
                <a:gd name="T6" fmla="*/ 41 w 170"/>
                <a:gd name="T7" fmla="*/ 89 h 367"/>
                <a:gd name="T8" fmla="*/ 39 w 170"/>
                <a:gd name="T9" fmla="*/ 122 h 367"/>
                <a:gd name="T10" fmla="*/ 22 w 170"/>
                <a:gd name="T11" fmla="*/ 158 h 367"/>
                <a:gd name="T12" fmla="*/ 26 w 170"/>
                <a:gd name="T13" fmla="*/ 199 h 367"/>
                <a:gd name="T14" fmla="*/ 27 w 170"/>
                <a:gd name="T15" fmla="*/ 213 h 367"/>
                <a:gd name="T16" fmla="*/ 38 w 170"/>
                <a:gd name="T17" fmla="*/ 213 h 367"/>
                <a:gd name="T18" fmla="*/ 38 w 170"/>
                <a:gd name="T19" fmla="*/ 198 h 367"/>
                <a:gd name="T20" fmla="*/ 73 w 170"/>
                <a:gd name="T21" fmla="*/ 179 h 367"/>
                <a:gd name="T22" fmla="*/ 63 w 170"/>
                <a:gd name="T23" fmla="*/ 122 h 367"/>
                <a:gd name="T24" fmla="*/ 140 w 170"/>
                <a:gd name="T25" fmla="*/ 65 h 367"/>
                <a:gd name="T26" fmla="*/ 140 w 170"/>
                <a:gd name="T27" fmla="*/ 0 h 367"/>
                <a:gd name="T28" fmla="*/ 121 w 170"/>
                <a:gd name="T29" fmla="*/ 11 h 367"/>
                <a:gd name="T30" fmla="*/ 67 w 170"/>
                <a:gd name="T31" fmla="*/ 14 h 367"/>
                <a:gd name="T32" fmla="*/ 67 w 170"/>
                <a:gd name="T33" fmla="*/ 38 h 367"/>
                <a:gd name="T34" fmla="*/ 80 w 170"/>
                <a:gd name="T35" fmla="*/ 57 h 367"/>
                <a:gd name="T36" fmla="*/ 72 w 170"/>
                <a:gd name="T37" fmla="*/ 85 h 367"/>
                <a:gd name="T38" fmla="*/ 58 w 170"/>
                <a:gd name="T39" fmla="*/ 71 h 367"/>
                <a:gd name="T40" fmla="*/ 61 w 170"/>
                <a:gd name="T41" fmla="*/ 51 h 367"/>
                <a:gd name="T42" fmla="*/ 43 w 170"/>
                <a:gd name="T43" fmla="*/ 47 h 367"/>
                <a:gd name="T44" fmla="*/ 0 w 170"/>
                <a:gd name="T45" fmla="*/ 58 h 3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0"/>
                <a:gd name="T70" fmla="*/ 0 h 367"/>
                <a:gd name="T71" fmla="*/ 170 w 170"/>
                <a:gd name="T72" fmla="*/ 367 h 36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0" h="367">
                  <a:moveTo>
                    <a:pt x="0" y="100"/>
                  </a:moveTo>
                  <a:lnTo>
                    <a:pt x="5" y="112"/>
                  </a:lnTo>
                  <a:lnTo>
                    <a:pt x="45" y="130"/>
                  </a:lnTo>
                  <a:lnTo>
                    <a:pt x="49" y="153"/>
                  </a:lnTo>
                  <a:lnTo>
                    <a:pt x="47" y="210"/>
                  </a:lnTo>
                  <a:lnTo>
                    <a:pt x="26" y="271"/>
                  </a:lnTo>
                  <a:lnTo>
                    <a:pt x="31" y="342"/>
                  </a:lnTo>
                  <a:lnTo>
                    <a:pt x="33" y="366"/>
                  </a:lnTo>
                  <a:lnTo>
                    <a:pt x="46" y="366"/>
                  </a:lnTo>
                  <a:lnTo>
                    <a:pt x="46" y="340"/>
                  </a:lnTo>
                  <a:lnTo>
                    <a:pt x="88" y="307"/>
                  </a:lnTo>
                  <a:lnTo>
                    <a:pt x="76" y="210"/>
                  </a:lnTo>
                  <a:lnTo>
                    <a:pt x="168" y="111"/>
                  </a:lnTo>
                  <a:lnTo>
                    <a:pt x="169" y="0"/>
                  </a:lnTo>
                  <a:lnTo>
                    <a:pt x="146" y="19"/>
                  </a:lnTo>
                  <a:lnTo>
                    <a:pt x="81" y="24"/>
                  </a:lnTo>
                  <a:lnTo>
                    <a:pt x="80" y="66"/>
                  </a:lnTo>
                  <a:lnTo>
                    <a:pt x="97" y="98"/>
                  </a:lnTo>
                  <a:lnTo>
                    <a:pt x="87" y="147"/>
                  </a:lnTo>
                  <a:lnTo>
                    <a:pt x="70" y="122"/>
                  </a:lnTo>
                  <a:lnTo>
                    <a:pt x="73" y="88"/>
                  </a:lnTo>
                  <a:lnTo>
                    <a:pt x="52" y="80"/>
                  </a:lnTo>
                  <a:lnTo>
                    <a:pt x="0" y="10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" name="Freeform 481"/>
            <p:cNvSpPr>
              <a:spLocks/>
            </p:cNvSpPr>
            <p:nvPr/>
          </p:nvSpPr>
          <p:spPr bwMode="auto">
            <a:xfrm>
              <a:off x="2663" y="2500"/>
              <a:ext cx="272" cy="236"/>
            </a:xfrm>
            <a:custGeom>
              <a:avLst/>
              <a:gdLst>
                <a:gd name="T0" fmla="*/ 0 w 256"/>
                <a:gd name="T1" fmla="*/ 111 h 266"/>
                <a:gd name="T2" fmla="*/ 4 w 256"/>
                <a:gd name="T3" fmla="*/ 124 h 266"/>
                <a:gd name="T4" fmla="*/ 29 w 256"/>
                <a:gd name="T5" fmla="*/ 150 h 266"/>
                <a:gd name="T6" fmla="*/ 35 w 256"/>
                <a:gd name="T7" fmla="*/ 144 h 266"/>
                <a:gd name="T8" fmla="*/ 46 w 256"/>
                <a:gd name="T9" fmla="*/ 153 h 266"/>
                <a:gd name="T10" fmla="*/ 61 w 256"/>
                <a:gd name="T11" fmla="*/ 127 h 266"/>
                <a:gd name="T12" fmla="*/ 122 w 256"/>
                <a:gd name="T13" fmla="*/ 140 h 266"/>
                <a:gd name="T14" fmla="*/ 173 w 256"/>
                <a:gd name="T15" fmla="*/ 126 h 266"/>
                <a:gd name="T16" fmla="*/ 176 w 256"/>
                <a:gd name="T17" fmla="*/ 118 h 266"/>
                <a:gd name="T18" fmla="*/ 203 w 256"/>
                <a:gd name="T19" fmla="*/ 86 h 266"/>
                <a:gd name="T20" fmla="*/ 211 w 256"/>
                <a:gd name="T21" fmla="*/ 40 h 266"/>
                <a:gd name="T22" fmla="*/ 198 w 256"/>
                <a:gd name="T23" fmla="*/ 27 h 266"/>
                <a:gd name="T24" fmla="*/ 198 w 256"/>
                <a:gd name="T25" fmla="*/ 6 h 266"/>
                <a:gd name="T26" fmla="*/ 153 w 256"/>
                <a:gd name="T27" fmla="*/ 0 h 266"/>
                <a:gd name="T28" fmla="*/ 73 w 256"/>
                <a:gd name="T29" fmla="*/ 53 h 266"/>
                <a:gd name="T30" fmla="*/ 51 w 256"/>
                <a:gd name="T31" fmla="*/ 58 h 266"/>
                <a:gd name="T32" fmla="*/ 52 w 256"/>
                <a:gd name="T33" fmla="*/ 97 h 266"/>
                <a:gd name="T34" fmla="*/ 44 w 256"/>
                <a:gd name="T35" fmla="*/ 106 h 266"/>
                <a:gd name="T36" fmla="*/ 0 w 256"/>
                <a:gd name="T37" fmla="*/ 111 h 26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6"/>
                <a:gd name="T58" fmla="*/ 0 h 266"/>
                <a:gd name="T59" fmla="*/ 256 w 256"/>
                <a:gd name="T60" fmla="*/ 266 h 26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6" h="266">
                  <a:moveTo>
                    <a:pt x="0" y="192"/>
                  </a:moveTo>
                  <a:lnTo>
                    <a:pt x="4" y="214"/>
                  </a:lnTo>
                  <a:lnTo>
                    <a:pt x="35" y="260"/>
                  </a:lnTo>
                  <a:lnTo>
                    <a:pt x="43" y="250"/>
                  </a:lnTo>
                  <a:lnTo>
                    <a:pt x="55" y="265"/>
                  </a:lnTo>
                  <a:lnTo>
                    <a:pt x="74" y="220"/>
                  </a:lnTo>
                  <a:lnTo>
                    <a:pt x="147" y="243"/>
                  </a:lnTo>
                  <a:lnTo>
                    <a:pt x="209" y="219"/>
                  </a:lnTo>
                  <a:lnTo>
                    <a:pt x="212" y="206"/>
                  </a:lnTo>
                  <a:lnTo>
                    <a:pt x="245" y="149"/>
                  </a:lnTo>
                  <a:lnTo>
                    <a:pt x="255" y="70"/>
                  </a:lnTo>
                  <a:lnTo>
                    <a:pt x="238" y="47"/>
                  </a:lnTo>
                  <a:lnTo>
                    <a:pt x="238" y="11"/>
                  </a:lnTo>
                  <a:lnTo>
                    <a:pt x="185" y="0"/>
                  </a:lnTo>
                  <a:lnTo>
                    <a:pt x="88" y="92"/>
                  </a:lnTo>
                  <a:lnTo>
                    <a:pt x="62" y="101"/>
                  </a:lnTo>
                  <a:lnTo>
                    <a:pt x="63" y="169"/>
                  </a:lnTo>
                  <a:lnTo>
                    <a:pt x="53" y="184"/>
                  </a:lnTo>
                  <a:lnTo>
                    <a:pt x="0" y="192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" name="Freeform 482"/>
            <p:cNvSpPr>
              <a:spLocks/>
            </p:cNvSpPr>
            <p:nvPr/>
          </p:nvSpPr>
          <p:spPr bwMode="auto">
            <a:xfrm>
              <a:off x="2708" y="2694"/>
              <a:ext cx="198" cy="190"/>
            </a:xfrm>
            <a:custGeom>
              <a:avLst/>
              <a:gdLst>
                <a:gd name="T0" fmla="*/ 0 w 186"/>
                <a:gd name="T1" fmla="*/ 95 h 213"/>
                <a:gd name="T2" fmla="*/ 10 w 186"/>
                <a:gd name="T3" fmla="*/ 27 h 213"/>
                <a:gd name="T4" fmla="*/ 25 w 186"/>
                <a:gd name="T5" fmla="*/ 1 h 213"/>
                <a:gd name="T6" fmla="*/ 85 w 186"/>
                <a:gd name="T7" fmla="*/ 14 h 213"/>
                <a:gd name="T8" fmla="*/ 137 w 186"/>
                <a:gd name="T9" fmla="*/ 0 h 213"/>
                <a:gd name="T10" fmla="*/ 147 w 186"/>
                <a:gd name="T11" fmla="*/ 16 h 213"/>
                <a:gd name="T12" fmla="*/ 153 w 186"/>
                <a:gd name="T13" fmla="*/ 27 h 213"/>
                <a:gd name="T14" fmla="*/ 140 w 186"/>
                <a:gd name="T15" fmla="*/ 37 h 213"/>
                <a:gd name="T16" fmla="*/ 112 w 186"/>
                <a:gd name="T17" fmla="*/ 93 h 213"/>
                <a:gd name="T18" fmla="*/ 87 w 186"/>
                <a:gd name="T19" fmla="*/ 88 h 213"/>
                <a:gd name="T20" fmla="*/ 73 w 186"/>
                <a:gd name="T21" fmla="*/ 115 h 213"/>
                <a:gd name="T22" fmla="*/ 45 w 186"/>
                <a:gd name="T23" fmla="*/ 122 h 213"/>
                <a:gd name="T24" fmla="*/ 25 w 186"/>
                <a:gd name="T25" fmla="*/ 98 h 213"/>
                <a:gd name="T26" fmla="*/ 0 w 186"/>
                <a:gd name="T27" fmla="*/ 95 h 2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6"/>
                <a:gd name="T43" fmla="*/ 0 h 213"/>
                <a:gd name="T44" fmla="*/ 186 w 186"/>
                <a:gd name="T45" fmla="*/ 213 h 21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6" h="213">
                  <a:moveTo>
                    <a:pt x="0" y="165"/>
                  </a:moveTo>
                  <a:lnTo>
                    <a:pt x="12" y="46"/>
                  </a:lnTo>
                  <a:lnTo>
                    <a:pt x="31" y="1"/>
                  </a:lnTo>
                  <a:lnTo>
                    <a:pt x="104" y="24"/>
                  </a:lnTo>
                  <a:lnTo>
                    <a:pt x="166" y="0"/>
                  </a:lnTo>
                  <a:lnTo>
                    <a:pt x="178" y="28"/>
                  </a:lnTo>
                  <a:lnTo>
                    <a:pt x="185" y="46"/>
                  </a:lnTo>
                  <a:lnTo>
                    <a:pt x="169" y="63"/>
                  </a:lnTo>
                  <a:lnTo>
                    <a:pt x="135" y="160"/>
                  </a:lnTo>
                  <a:lnTo>
                    <a:pt x="106" y="153"/>
                  </a:lnTo>
                  <a:lnTo>
                    <a:pt x="88" y="199"/>
                  </a:lnTo>
                  <a:lnTo>
                    <a:pt x="54" y="212"/>
                  </a:lnTo>
                  <a:lnTo>
                    <a:pt x="31" y="169"/>
                  </a:lnTo>
                  <a:lnTo>
                    <a:pt x="0" y="165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" name="Freeform 483"/>
            <p:cNvSpPr>
              <a:spLocks/>
            </p:cNvSpPr>
            <p:nvPr/>
          </p:nvSpPr>
          <p:spPr bwMode="auto">
            <a:xfrm>
              <a:off x="2377" y="2716"/>
              <a:ext cx="53" cy="35"/>
            </a:xfrm>
            <a:custGeom>
              <a:avLst/>
              <a:gdLst>
                <a:gd name="T0" fmla="*/ 0 w 48"/>
                <a:gd name="T1" fmla="*/ 3 h 40"/>
                <a:gd name="T2" fmla="*/ 11 w 48"/>
                <a:gd name="T3" fmla="*/ 13 h 40"/>
                <a:gd name="T4" fmla="*/ 25 w 48"/>
                <a:gd name="T5" fmla="*/ 10 h 40"/>
                <a:gd name="T6" fmla="*/ 17 w 48"/>
                <a:gd name="T7" fmla="*/ 13 h 40"/>
                <a:gd name="T8" fmla="*/ 24 w 48"/>
                <a:gd name="T9" fmla="*/ 22 h 40"/>
                <a:gd name="T10" fmla="*/ 39 w 48"/>
                <a:gd name="T11" fmla="*/ 13 h 40"/>
                <a:gd name="T12" fmla="*/ 39 w 48"/>
                <a:gd name="T13" fmla="*/ 0 h 40"/>
                <a:gd name="T14" fmla="*/ 0 w 48"/>
                <a:gd name="T15" fmla="*/ 3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40"/>
                <a:gd name="T26" fmla="*/ 48 w 48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40">
                  <a:moveTo>
                    <a:pt x="0" y="5"/>
                  </a:moveTo>
                  <a:lnTo>
                    <a:pt x="13" y="22"/>
                  </a:lnTo>
                  <a:lnTo>
                    <a:pt x="29" y="17"/>
                  </a:lnTo>
                  <a:lnTo>
                    <a:pt x="20" y="22"/>
                  </a:lnTo>
                  <a:lnTo>
                    <a:pt x="28" y="39"/>
                  </a:lnTo>
                  <a:lnTo>
                    <a:pt x="47" y="22"/>
                  </a:lnTo>
                  <a:lnTo>
                    <a:pt x="47" y="0"/>
                  </a:lnTo>
                  <a:lnTo>
                    <a:pt x="0" y="5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" name="Freeform 484"/>
            <p:cNvSpPr>
              <a:spLocks/>
            </p:cNvSpPr>
            <p:nvPr/>
          </p:nvSpPr>
          <p:spPr bwMode="auto">
            <a:xfrm>
              <a:off x="3521" y="2447"/>
              <a:ext cx="19" cy="36"/>
            </a:xfrm>
            <a:custGeom>
              <a:avLst/>
              <a:gdLst>
                <a:gd name="T0" fmla="*/ 0 w 17"/>
                <a:gd name="T1" fmla="*/ 17 h 37"/>
                <a:gd name="T2" fmla="*/ 8 w 17"/>
                <a:gd name="T3" fmla="*/ 20 h 37"/>
                <a:gd name="T4" fmla="*/ 14 w 17"/>
                <a:gd name="T5" fmla="*/ 20 h 37"/>
                <a:gd name="T6" fmla="*/ 8 w 17"/>
                <a:gd name="T7" fmla="*/ 0 h 37"/>
                <a:gd name="T8" fmla="*/ 0 w 17"/>
                <a:gd name="T9" fmla="*/ 1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7"/>
                <a:gd name="T17" fmla="*/ 17 w 17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7">
                  <a:moveTo>
                    <a:pt x="0" y="29"/>
                  </a:moveTo>
                  <a:lnTo>
                    <a:pt x="8" y="36"/>
                  </a:lnTo>
                  <a:lnTo>
                    <a:pt x="16" y="34"/>
                  </a:lnTo>
                  <a:lnTo>
                    <a:pt x="9" y="0"/>
                  </a:lnTo>
                  <a:lnTo>
                    <a:pt x="0" y="29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" name="Freeform 485"/>
            <p:cNvSpPr>
              <a:spLocks/>
            </p:cNvSpPr>
            <p:nvPr/>
          </p:nvSpPr>
          <p:spPr bwMode="auto">
            <a:xfrm>
              <a:off x="3153" y="2983"/>
              <a:ext cx="29" cy="22"/>
            </a:xfrm>
            <a:custGeom>
              <a:avLst/>
              <a:gdLst>
                <a:gd name="T0" fmla="*/ 0 w 27"/>
                <a:gd name="T1" fmla="*/ 20 h 36"/>
                <a:gd name="T2" fmla="*/ 8 w 27"/>
                <a:gd name="T3" fmla="*/ 4 h 36"/>
                <a:gd name="T4" fmla="*/ 19 w 27"/>
                <a:gd name="T5" fmla="*/ 0 h 36"/>
                <a:gd name="T6" fmla="*/ 22 w 27"/>
                <a:gd name="T7" fmla="*/ 17 h 36"/>
                <a:gd name="T8" fmla="*/ 0 w 27"/>
                <a:gd name="T9" fmla="*/ 2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36"/>
                <a:gd name="T17" fmla="*/ 27 w 27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36">
                  <a:moveTo>
                    <a:pt x="0" y="35"/>
                  </a:moveTo>
                  <a:lnTo>
                    <a:pt x="10" y="6"/>
                  </a:lnTo>
                  <a:lnTo>
                    <a:pt x="22" y="0"/>
                  </a:lnTo>
                  <a:lnTo>
                    <a:pt x="26" y="29"/>
                  </a:lnTo>
                  <a:lnTo>
                    <a:pt x="0" y="35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" name="Freeform 486"/>
            <p:cNvSpPr>
              <a:spLocks/>
            </p:cNvSpPr>
            <p:nvPr/>
          </p:nvSpPr>
          <p:spPr bwMode="auto">
            <a:xfrm>
              <a:off x="2363" y="2639"/>
              <a:ext cx="106" cy="84"/>
            </a:xfrm>
            <a:custGeom>
              <a:avLst/>
              <a:gdLst>
                <a:gd name="T0" fmla="*/ 0 w 100"/>
                <a:gd name="T1" fmla="*/ 23 h 92"/>
                <a:gd name="T2" fmla="*/ 12 w 100"/>
                <a:gd name="T3" fmla="*/ 39 h 92"/>
                <a:gd name="T4" fmla="*/ 50 w 100"/>
                <a:gd name="T5" fmla="*/ 40 h 92"/>
                <a:gd name="T6" fmla="*/ 11 w 100"/>
                <a:gd name="T7" fmla="*/ 45 h 92"/>
                <a:gd name="T8" fmla="*/ 11 w 100"/>
                <a:gd name="T9" fmla="*/ 53 h 92"/>
                <a:gd name="T10" fmla="*/ 50 w 100"/>
                <a:gd name="T11" fmla="*/ 49 h 92"/>
                <a:gd name="T12" fmla="*/ 82 w 100"/>
                <a:gd name="T13" fmla="*/ 53 h 92"/>
                <a:gd name="T14" fmla="*/ 72 w 100"/>
                <a:gd name="T15" fmla="*/ 23 h 92"/>
                <a:gd name="T16" fmla="*/ 42 w 100"/>
                <a:gd name="T17" fmla="*/ 0 h 92"/>
                <a:gd name="T18" fmla="*/ 12 w 100"/>
                <a:gd name="T19" fmla="*/ 6 h 92"/>
                <a:gd name="T20" fmla="*/ 0 w 100"/>
                <a:gd name="T21" fmla="*/ 23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0"/>
                <a:gd name="T34" fmla="*/ 0 h 92"/>
                <a:gd name="T35" fmla="*/ 100 w 100"/>
                <a:gd name="T36" fmla="*/ 92 h 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0" h="92">
                  <a:moveTo>
                    <a:pt x="0" y="40"/>
                  </a:moveTo>
                  <a:lnTo>
                    <a:pt x="14" y="67"/>
                  </a:lnTo>
                  <a:lnTo>
                    <a:pt x="60" y="70"/>
                  </a:lnTo>
                  <a:lnTo>
                    <a:pt x="13" y="78"/>
                  </a:lnTo>
                  <a:lnTo>
                    <a:pt x="13" y="91"/>
                  </a:lnTo>
                  <a:lnTo>
                    <a:pt x="60" y="86"/>
                  </a:lnTo>
                  <a:lnTo>
                    <a:pt x="99" y="91"/>
                  </a:lnTo>
                  <a:lnTo>
                    <a:pt x="87" y="40"/>
                  </a:lnTo>
                  <a:lnTo>
                    <a:pt x="51" y="0"/>
                  </a:lnTo>
                  <a:lnTo>
                    <a:pt x="14" y="11"/>
                  </a:lnTo>
                  <a:lnTo>
                    <a:pt x="0" y="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1" name="Freeform 487"/>
            <p:cNvSpPr>
              <a:spLocks/>
            </p:cNvSpPr>
            <p:nvPr/>
          </p:nvSpPr>
          <p:spPr bwMode="auto">
            <a:xfrm>
              <a:off x="2435" y="2771"/>
              <a:ext cx="54" cy="61"/>
            </a:xfrm>
            <a:custGeom>
              <a:avLst/>
              <a:gdLst>
                <a:gd name="T0" fmla="*/ 0 w 51"/>
                <a:gd name="T1" fmla="*/ 11 h 66"/>
                <a:gd name="T2" fmla="*/ 5 w 51"/>
                <a:gd name="T3" fmla="*/ 25 h 66"/>
                <a:gd name="T4" fmla="*/ 23 w 51"/>
                <a:gd name="T5" fmla="*/ 37 h 66"/>
                <a:gd name="T6" fmla="*/ 41 w 51"/>
                <a:gd name="T7" fmla="*/ 19 h 66"/>
                <a:gd name="T8" fmla="*/ 27 w 51"/>
                <a:gd name="T9" fmla="*/ 0 h 66"/>
                <a:gd name="T10" fmla="*/ 0 w 51"/>
                <a:gd name="T11" fmla="*/ 11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"/>
                <a:gd name="T19" fmla="*/ 0 h 66"/>
                <a:gd name="T20" fmla="*/ 51 w 51"/>
                <a:gd name="T21" fmla="*/ 66 h 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" h="66">
                  <a:moveTo>
                    <a:pt x="0" y="18"/>
                  </a:moveTo>
                  <a:lnTo>
                    <a:pt x="6" y="44"/>
                  </a:lnTo>
                  <a:lnTo>
                    <a:pt x="29" y="65"/>
                  </a:lnTo>
                  <a:lnTo>
                    <a:pt x="50" y="33"/>
                  </a:lnTo>
                  <a:lnTo>
                    <a:pt x="33" y="0"/>
                  </a:lnTo>
                  <a:lnTo>
                    <a:pt x="0" y="18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2" name="Freeform 488"/>
            <p:cNvSpPr>
              <a:spLocks/>
            </p:cNvSpPr>
            <p:nvPr/>
          </p:nvSpPr>
          <p:spPr bwMode="auto">
            <a:xfrm>
              <a:off x="3358" y="2732"/>
              <a:ext cx="179" cy="266"/>
            </a:xfrm>
            <a:custGeom>
              <a:avLst/>
              <a:gdLst>
                <a:gd name="T0" fmla="*/ 0 w 164"/>
                <a:gd name="T1" fmla="*/ 162 h 299"/>
                <a:gd name="T2" fmla="*/ 0 w 164"/>
                <a:gd name="T3" fmla="*/ 116 h 299"/>
                <a:gd name="T4" fmla="*/ 10 w 164"/>
                <a:gd name="T5" fmla="*/ 101 h 299"/>
                <a:gd name="T6" fmla="*/ 51 w 164"/>
                <a:gd name="T7" fmla="*/ 88 h 299"/>
                <a:gd name="T8" fmla="*/ 93 w 164"/>
                <a:gd name="T9" fmla="*/ 50 h 299"/>
                <a:gd name="T10" fmla="*/ 40 w 164"/>
                <a:gd name="T11" fmla="*/ 36 h 299"/>
                <a:gd name="T12" fmla="*/ 23 w 164"/>
                <a:gd name="T13" fmla="*/ 14 h 299"/>
                <a:gd name="T14" fmla="*/ 30 w 164"/>
                <a:gd name="T15" fmla="*/ 8 h 299"/>
                <a:gd name="T16" fmla="*/ 50 w 164"/>
                <a:gd name="T17" fmla="*/ 20 h 299"/>
                <a:gd name="T18" fmla="*/ 128 w 164"/>
                <a:gd name="T19" fmla="*/ 0 h 299"/>
                <a:gd name="T20" fmla="*/ 134 w 164"/>
                <a:gd name="T21" fmla="*/ 20 h 299"/>
                <a:gd name="T22" fmla="*/ 86 w 164"/>
                <a:gd name="T23" fmla="*/ 101 h 299"/>
                <a:gd name="T24" fmla="*/ 6 w 164"/>
                <a:gd name="T25" fmla="*/ 173 h 299"/>
                <a:gd name="T26" fmla="*/ 0 w 164"/>
                <a:gd name="T27" fmla="*/ 162 h 29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4"/>
                <a:gd name="T43" fmla="*/ 0 h 299"/>
                <a:gd name="T44" fmla="*/ 164 w 164"/>
                <a:gd name="T45" fmla="*/ 299 h 29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4" h="299">
                  <a:moveTo>
                    <a:pt x="0" y="279"/>
                  </a:moveTo>
                  <a:lnTo>
                    <a:pt x="0" y="199"/>
                  </a:lnTo>
                  <a:lnTo>
                    <a:pt x="12" y="175"/>
                  </a:lnTo>
                  <a:lnTo>
                    <a:pt x="62" y="151"/>
                  </a:lnTo>
                  <a:lnTo>
                    <a:pt x="112" y="86"/>
                  </a:lnTo>
                  <a:lnTo>
                    <a:pt x="48" y="62"/>
                  </a:lnTo>
                  <a:lnTo>
                    <a:pt x="28" y="24"/>
                  </a:lnTo>
                  <a:lnTo>
                    <a:pt x="36" y="13"/>
                  </a:lnTo>
                  <a:lnTo>
                    <a:pt x="60" y="34"/>
                  </a:lnTo>
                  <a:lnTo>
                    <a:pt x="155" y="0"/>
                  </a:lnTo>
                  <a:lnTo>
                    <a:pt x="163" y="34"/>
                  </a:lnTo>
                  <a:lnTo>
                    <a:pt x="105" y="174"/>
                  </a:lnTo>
                  <a:lnTo>
                    <a:pt x="8" y="298"/>
                  </a:lnTo>
                  <a:lnTo>
                    <a:pt x="0" y="279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3" name="Freeform 489"/>
            <p:cNvSpPr>
              <a:spLocks/>
            </p:cNvSpPr>
            <p:nvPr/>
          </p:nvSpPr>
          <p:spPr bwMode="auto">
            <a:xfrm>
              <a:off x="3087" y="3268"/>
              <a:ext cx="134" cy="152"/>
            </a:xfrm>
            <a:custGeom>
              <a:avLst/>
              <a:gdLst>
                <a:gd name="T0" fmla="*/ 0 w 127"/>
                <a:gd name="T1" fmla="*/ 28 h 160"/>
                <a:gd name="T2" fmla="*/ 22 w 127"/>
                <a:gd name="T3" fmla="*/ 28 h 160"/>
                <a:gd name="T4" fmla="*/ 47 w 127"/>
                <a:gd name="T5" fmla="*/ 12 h 160"/>
                <a:gd name="T6" fmla="*/ 48 w 127"/>
                <a:gd name="T7" fmla="*/ 6 h 160"/>
                <a:gd name="T8" fmla="*/ 67 w 127"/>
                <a:gd name="T9" fmla="*/ 0 h 160"/>
                <a:gd name="T10" fmla="*/ 100 w 127"/>
                <a:gd name="T11" fmla="*/ 11 h 160"/>
                <a:gd name="T12" fmla="*/ 103 w 127"/>
                <a:gd name="T13" fmla="*/ 24 h 160"/>
                <a:gd name="T14" fmla="*/ 101 w 127"/>
                <a:gd name="T15" fmla="*/ 57 h 160"/>
                <a:gd name="T16" fmla="*/ 84 w 127"/>
                <a:gd name="T17" fmla="*/ 92 h 160"/>
                <a:gd name="T18" fmla="*/ 54 w 127"/>
                <a:gd name="T19" fmla="*/ 86 h 160"/>
                <a:gd name="T20" fmla="*/ 37 w 127"/>
                <a:gd name="T21" fmla="*/ 77 h 160"/>
                <a:gd name="T22" fmla="*/ 0 w 127"/>
                <a:gd name="T23" fmla="*/ 28 h 16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7"/>
                <a:gd name="T37" fmla="*/ 0 h 160"/>
                <a:gd name="T38" fmla="*/ 127 w 127"/>
                <a:gd name="T39" fmla="*/ 160 h 16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7" h="160">
                  <a:moveTo>
                    <a:pt x="0" y="49"/>
                  </a:moveTo>
                  <a:lnTo>
                    <a:pt x="27" y="49"/>
                  </a:lnTo>
                  <a:lnTo>
                    <a:pt x="57" y="21"/>
                  </a:lnTo>
                  <a:lnTo>
                    <a:pt x="58" y="10"/>
                  </a:lnTo>
                  <a:lnTo>
                    <a:pt x="82" y="0"/>
                  </a:lnTo>
                  <a:lnTo>
                    <a:pt x="122" y="18"/>
                  </a:lnTo>
                  <a:lnTo>
                    <a:pt x="126" y="41"/>
                  </a:lnTo>
                  <a:lnTo>
                    <a:pt x="124" y="98"/>
                  </a:lnTo>
                  <a:lnTo>
                    <a:pt x="103" y="159"/>
                  </a:lnTo>
                  <a:lnTo>
                    <a:pt x="66" y="148"/>
                  </a:lnTo>
                  <a:lnTo>
                    <a:pt x="45" y="133"/>
                  </a:lnTo>
                  <a:lnTo>
                    <a:pt x="0" y="49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4" name="Freeform 491"/>
            <p:cNvSpPr>
              <a:spLocks/>
            </p:cNvSpPr>
            <p:nvPr/>
          </p:nvSpPr>
          <p:spPr bwMode="auto">
            <a:xfrm>
              <a:off x="2372" y="2412"/>
              <a:ext cx="145" cy="136"/>
            </a:xfrm>
            <a:custGeom>
              <a:avLst/>
              <a:gdLst>
                <a:gd name="T0" fmla="*/ 0 w 136"/>
                <a:gd name="T1" fmla="*/ 89 h 155"/>
                <a:gd name="T2" fmla="*/ 53 w 136"/>
                <a:gd name="T3" fmla="*/ 0 h 155"/>
                <a:gd name="T4" fmla="*/ 110 w 136"/>
                <a:gd name="T5" fmla="*/ 2 h 155"/>
                <a:gd name="T6" fmla="*/ 112 w 136"/>
                <a:gd name="T7" fmla="*/ 7 h 155"/>
                <a:gd name="T8" fmla="*/ 110 w 136"/>
                <a:gd name="T9" fmla="*/ 23 h 155"/>
                <a:gd name="T10" fmla="*/ 68 w 136"/>
                <a:gd name="T11" fmla="*/ 23 h 155"/>
                <a:gd name="T12" fmla="*/ 68 w 136"/>
                <a:gd name="T13" fmla="*/ 57 h 155"/>
                <a:gd name="T14" fmla="*/ 52 w 136"/>
                <a:gd name="T15" fmla="*/ 63 h 155"/>
                <a:gd name="T16" fmla="*/ 54 w 136"/>
                <a:gd name="T17" fmla="*/ 84 h 155"/>
                <a:gd name="T18" fmla="*/ 0 w 136"/>
                <a:gd name="T19" fmla="*/ 89 h 1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6"/>
                <a:gd name="T31" fmla="*/ 0 h 155"/>
                <a:gd name="T32" fmla="*/ 136 w 136"/>
                <a:gd name="T33" fmla="*/ 155 h 1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6" h="155">
                  <a:moveTo>
                    <a:pt x="0" y="154"/>
                  </a:moveTo>
                  <a:lnTo>
                    <a:pt x="64" y="0"/>
                  </a:lnTo>
                  <a:lnTo>
                    <a:pt x="133" y="2"/>
                  </a:lnTo>
                  <a:lnTo>
                    <a:pt x="135" y="12"/>
                  </a:lnTo>
                  <a:lnTo>
                    <a:pt x="133" y="40"/>
                  </a:lnTo>
                  <a:lnTo>
                    <a:pt x="82" y="39"/>
                  </a:lnTo>
                  <a:lnTo>
                    <a:pt x="82" y="98"/>
                  </a:lnTo>
                  <a:lnTo>
                    <a:pt x="63" y="109"/>
                  </a:lnTo>
                  <a:lnTo>
                    <a:pt x="65" y="145"/>
                  </a:lnTo>
                  <a:lnTo>
                    <a:pt x="0" y="154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" name="Freeform 492"/>
            <p:cNvSpPr>
              <a:spLocks/>
            </p:cNvSpPr>
            <p:nvPr/>
          </p:nvSpPr>
          <p:spPr bwMode="auto">
            <a:xfrm>
              <a:off x="3032" y="2508"/>
              <a:ext cx="287" cy="389"/>
            </a:xfrm>
            <a:custGeom>
              <a:avLst/>
              <a:gdLst>
                <a:gd name="T0" fmla="*/ 0 w 267"/>
                <a:gd name="T1" fmla="*/ 132 h 435"/>
                <a:gd name="T2" fmla="*/ 11 w 267"/>
                <a:gd name="T3" fmla="*/ 157 h 435"/>
                <a:gd name="T4" fmla="*/ 22 w 267"/>
                <a:gd name="T5" fmla="*/ 184 h 435"/>
                <a:gd name="T6" fmla="*/ 42 w 267"/>
                <a:gd name="T7" fmla="*/ 194 h 435"/>
                <a:gd name="T8" fmla="*/ 75 w 267"/>
                <a:gd name="T9" fmla="*/ 231 h 435"/>
                <a:gd name="T10" fmla="*/ 118 w 267"/>
                <a:gd name="T11" fmla="*/ 250 h 435"/>
                <a:gd name="T12" fmla="*/ 159 w 267"/>
                <a:gd name="T13" fmla="*/ 245 h 435"/>
                <a:gd name="T14" fmla="*/ 185 w 267"/>
                <a:gd name="T15" fmla="*/ 237 h 435"/>
                <a:gd name="T16" fmla="*/ 170 w 267"/>
                <a:gd name="T17" fmla="*/ 211 h 435"/>
                <a:gd name="T18" fmla="*/ 147 w 267"/>
                <a:gd name="T19" fmla="*/ 196 h 435"/>
                <a:gd name="T20" fmla="*/ 162 w 267"/>
                <a:gd name="T21" fmla="*/ 187 h 435"/>
                <a:gd name="T22" fmla="*/ 163 w 267"/>
                <a:gd name="T23" fmla="*/ 163 h 435"/>
                <a:gd name="T24" fmla="*/ 189 w 267"/>
                <a:gd name="T25" fmla="*/ 133 h 435"/>
                <a:gd name="T26" fmla="*/ 199 w 267"/>
                <a:gd name="T27" fmla="*/ 78 h 435"/>
                <a:gd name="T28" fmla="*/ 220 w 267"/>
                <a:gd name="T29" fmla="*/ 67 h 435"/>
                <a:gd name="T30" fmla="*/ 204 w 267"/>
                <a:gd name="T31" fmla="*/ 55 h 435"/>
                <a:gd name="T32" fmla="*/ 198 w 267"/>
                <a:gd name="T33" fmla="*/ 15 h 435"/>
                <a:gd name="T34" fmla="*/ 179 w 267"/>
                <a:gd name="T35" fmla="*/ 0 h 435"/>
                <a:gd name="T36" fmla="*/ 159 w 267"/>
                <a:gd name="T37" fmla="*/ 18 h 435"/>
                <a:gd name="T38" fmla="*/ 41 w 267"/>
                <a:gd name="T39" fmla="*/ 15 h 435"/>
                <a:gd name="T40" fmla="*/ 41 w 267"/>
                <a:gd name="T41" fmla="*/ 40 h 435"/>
                <a:gd name="T42" fmla="*/ 28 w 267"/>
                <a:gd name="T43" fmla="*/ 40 h 435"/>
                <a:gd name="T44" fmla="*/ 28 w 267"/>
                <a:gd name="T45" fmla="*/ 48 h 435"/>
                <a:gd name="T46" fmla="*/ 28 w 267"/>
                <a:gd name="T47" fmla="*/ 96 h 435"/>
                <a:gd name="T48" fmla="*/ 15 w 267"/>
                <a:gd name="T49" fmla="*/ 98 h 435"/>
                <a:gd name="T50" fmla="*/ 0 w 267"/>
                <a:gd name="T51" fmla="*/ 132 h 4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67"/>
                <a:gd name="T79" fmla="*/ 0 h 435"/>
                <a:gd name="T80" fmla="*/ 267 w 267"/>
                <a:gd name="T81" fmla="*/ 435 h 43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67" h="435">
                  <a:moveTo>
                    <a:pt x="0" y="229"/>
                  </a:moveTo>
                  <a:lnTo>
                    <a:pt x="13" y="273"/>
                  </a:lnTo>
                  <a:lnTo>
                    <a:pt x="26" y="319"/>
                  </a:lnTo>
                  <a:lnTo>
                    <a:pt x="51" y="338"/>
                  </a:lnTo>
                  <a:lnTo>
                    <a:pt x="90" y="402"/>
                  </a:lnTo>
                  <a:lnTo>
                    <a:pt x="143" y="434"/>
                  </a:lnTo>
                  <a:lnTo>
                    <a:pt x="192" y="426"/>
                  </a:lnTo>
                  <a:lnTo>
                    <a:pt x="223" y="413"/>
                  </a:lnTo>
                  <a:lnTo>
                    <a:pt x="205" y="366"/>
                  </a:lnTo>
                  <a:lnTo>
                    <a:pt x="177" y="340"/>
                  </a:lnTo>
                  <a:lnTo>
                    <a:pt x="196" y="324"/>
                  </a:lnTo>
                  <a:lnTo>
                    <a:pt x="197" y="283"/>
                  </a:lnTo>
                  <a:lnTo>
                    <a:pt x="228" y="231"/>
                  </a:lnTo>
                  <a:lnTo>
                    <a:pt x="241" y="136"/>
                  </a:lnTo>
                  <a:lnTo>
                    <a:pt x="266" y="116"/>
                  </a:lnTo>
                  <a:lnTo>
                    <a:pt x="246" y="96"/>
                  </a:lnTo>
                  <a:lnTo>
                    <a:pt x="239" y="27"/>
                  </a:lnTo>
                  <a:lnTo>
                    <a:pt x="217" y="0"/>
                  </a:lnTo>
                  <a:lnTo>
                    <a:pt x="192" y="31"/>
                  </a:lnTo>
                  <a:lnTo>
                    <a:pt x="49" y="26"/>
                  </a:lnTo>
                  <a:lnTo>
                    <a:pt x="49" y="70"/>
                  </a:lnTo>
                  <a:lnTo>
                    <a:pt x="34" y="70"/>
                  </a:lnTo>
                  <a:lnTo>
                    <a:pt x="34" y="83"/>
                  </a:lnTo>
                  <a:lnTo>
                    <a:pt x="34" y="166"/>
                  </a:lnTo>
                  <a:lnTo>
                    <a:pt x="18" y="170"/>
                  </a:lnTo>
                  <a:lnTo>
                    <a:pt x="0" y="229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6" name="Freeform 493"/>
            <p:cNvSpPr>
              <a:spLocks/>
            </p:cNvSpPr>
            <p:nvPr/>
          </p:nvSpPr>
          <p:spPr bwMode="auto">
            <a:xfrm>
              <a:off x="3182" y="3472"/>
              <a:ext cx="21" cy="32"/>
            </a:xfrm>
            <a:custGeom>
              <a:avLst/>
              <a:gdLst>
                <a:gd name="T0" fmla="*/ 0 w 20"/>
                <a:gd name="T1" fmla="*/ 11 h 36"/>
                <a:gd name="T2" fmla="*/ 9 w 20"/>
                <a:gd name="T3" fmla="*/ 20 h 36"/>
                <a:gd name="T4" fmla="*/ 15 w 20"/>
                <a:gd name="T5" fmla="*/ 14 h 36"/>
                <a:gd name="T6" fmla="*/ 14 w 20"/>
                <a:gd name="T7" fmla="*/ 0 h 36"/>
                <a:gd name="T8" fmla="*/ 0 w 20"/>
                <a:gd name="T9" fmla="*/ 11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36"/>
                <a:gd name="T17" fmla="*/ 20 w 20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36">
                  <a:moveTo>
                    <a:pt x="0" y="20"/>
                  </a:moveTo>
                  <a:lnTo>
                    <a:pt x="11" y="35"/>
                  </a:lnTo>
                  <a:lnTo>
                    <a:pt x="19" y="24"/>
                  </a:lnTo>
                  <a:lnTo>
                    <a:pt x="17" y="0"/>
                  </a:lnTo>
                  <a:lnTo>
                    <a:pt x="0" y="2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7" name="Freeform 494"/>
            <p:cNvSpPr>
              <a:spLocks/>
            </p:cNvSpPr>
            <p:nvPr/>
          </p:nvSpPr>
          <p:spPr bwMode="auto">
            <a:xfrm>
              <a:off x="3164" y="2981"/>
              <a:ext cx="184" cy="209"/>
            </a:xfrm>
            <a:custGeom>
              <a:avLst/>
              <a:gdLst>
                <a:gd name="T0" fmla="*/ 0 w 174"/>
                <a:gd name="T1" fmla="*/ 43 h 235"/>
                <a:gd name="T2" fmla="*/ 2 w 174"/>
                <a:gd name="T3" fmla="*/ 69 h 235"/>
                <a:gd name="T4" fmla="*/ 19 w 174"/>
                <a:gd name="T5" fmla="*/ 96 h 235"/>
                <a:gd name="T6" fmla="*/ 44 w 174"/>
                <a:gd name="T7" fmla="*/ 107 h 235"/>
                <a:gd name="T8" fmla="*/ 56 w 174"/>
                <a:gd name="T9" fmla="*/ 110 h 235"/>
                <a:gd name="T10" fmla="*/ 70 w 174"/>
                <a:gd name="T11" fmla="*/ 136 h 235"/>
                <a:gd name="T12" fmla="*/ 123 w 174"/>
                <a:gd name="T13" fmla="*/ 133 h 235"/>
                <a:gd name="T14" fmla="*/ 143 w 174"/>
                <a:gd name="T15" fmla="*/ 122 h 235"/>
                <a:gd name="T16" fmla="*/ 123 w 174"/>
                <a:gd name="T17" fmla="*/ 68 h 235"/>
                <a:gd name="T18" fmla="*/ 128 w 174"/>
                <a:gd name="T19" fmla="*/ 47 h 235"/>
                <a:gd name="T20" fmla="*/ 60 w 174"/>
                <a:gd name="T21" fmla="*/ 0 h 235"/>
                <a:gd name="T22" fmla="*/ 42 w 174"/>
                <a:gd name="T23" fmla="*/ 24 h 235"/>
                <a:gd name="T24" fmla="*/ 35 w 174"/>
                <a:gd name="T25" fmla="*/ 18 h 235"/>
                <a:gd name="T26" fmla="*/ 29 w 174"/>
                <a:gd name="T27" fmla="*/ 23 h 235"/>
                <a:gd name="T28" fmla="*/ 29 w 174"/>
                <a:gd name="T29" fmla="*/ 0 h 235"/>
                <a:gd name="T30" fmla="*/ 11 w 174"/>
                <a:gd name="T31" fmla="*/ 2 h 235"/>
                <a:gd name="T32" fmla="*/ 14 w 174"/>
                <a:gd name="T33" fmla="*/ 18 h 235"/>
                <a:gd name="T34" fmla="*/ 15 w 174"/>
                <a:gd name="T35" fmla="*/ 28 h 235"/>
                <a:gd name="T36" fmla="*/ 0 w 174"/>
                <a:gd name="T37" fmla="*/ 43 h 2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4"/>
                <a:gd name="T58" fmla="*/ 0 h 235"/>
                <a:gd name="T59" fmla="*/ 174 w 174"/>
                <a:gd name="T60" fmla="*/ 235 h 2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4" h="235">
                  <a:moveTo>
                    <a:pt x="0" y="74"/>
                  </a:moveTo>
                  <a:lnTo>
                    <a:pt x="2" y="120"/>
                  </a:lnTo>
                  <a:lnTo>
                    <a:pt x="23" y="166"/>
                  </a:lnTo>
                  <a:lnTo>
                    <a:pt x="53" y="185"/>
                  </a:lnTo>
                  <a:lnTo>
                    <a:pt x="68" y="190"/>
                  </a:lnTo>
                  <a:lnTo>
                    <a:pt x="85" y="234"/>
                  </a:lnTo>
                  <a:lnTo>
                    <a:pt x="150" y="229"/>
                  </a:lnTo>
                  <a:lnTo>
                    <a:pt x="173" y="210"/>
                  </a:lnTo>
                  <a:lnTo>
                    <a:pt x="149" y="117"/>
                  </a:lnTo>
                  <a:lnTo>
                    <a:pt x="155" y="81"/>
                  </a:lnTo>
                  <a:lnTo>
                    <a:pt x="73" y="0"/>
                  </a:lnTo>
                  <a:lnTo>
                    <a:pt x="51" y="41"/>
                  </a:lnTo>
                  <a:lnTo>
                    <a:pt x="42" y="30"/>
                  </a:lnTo>
                  <a:lnTo>
                    <a:pt x="35" y="39"/>
                  </a:lnTo>
                  <a:lnTo>
                    <a:pt x="35" y="0"/>
                  </a:lnTo>
                  <a:lnTo>
                    <a:pt x="13" y="2"/>
                  </a:lnTo>
                  <a:lnTo>
                    <a:pt x="17" y="31"/>
                  </a:lnTo>
                  <a:lnTo>
                    <a:pt x="18" y="49"/>
                  </a:lnTo>
                  <a:lnTo>
                    <a:pt x="0" y="74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8" name="Freeform 495"/>
            <p:cNvSpPr>
              <a:spLocks/>
            </p:cNvSpPr>
            <p:nvPr/>
          </p:nvSpPr>
          <p:spPr bwMode="auto">
            <a:xfrm>
              <a:off x="2657" y="2746"/>
              <a:ext cx="37" cy="108"/>
            </a:xfrm>
            <a:custGeom>
              <a:avLst/>
              <a:gdLst>
                <a:gd name="T0" fmla="*/ 0 w 36"/>
                <a:gd name="T1" fmla="*/ 0 h 112"/>
                <a:gd name="T2" fmla="*/ 14 w 36"/>
                <a:gd name="T3" fmla="*/ 3 h 112"/>
                <a:gd name="T4" fmla="*/ 28 w 36"/>
                <a:gd name="T5" fmla="*/ 61 h 112"/>
                <a:gd name="T6" fmla="*/ 18 w 36"/>
                <a:gd name="T7" fmla="*/ 64 h 112"/>
                <a:gd name="T8" fmla="*/ 0 w 36"/>
                <a:gd name="T9" fmla="*/ 0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12"/>
                <a:gd name="T17" fmla="*/ 36 w 36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12">
                  <a:moveTo>
                    <a:pt x="0" y="0"/>
                  </a:moveTo>
                  <a:lnTo>
                    <a:pt x="18" y="5"/>
                  </a:lnTo>
                  <a:lnTo>
                    <a:pt x="35" y="107"/>
                  </a:lnTo>
                  <a:lnTo>
                    <a:pt x="23" y="111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9" name="Freeform 496"/>
            <p:cNvSpPr>
              <a:spLocks/>
            </p:cNvSpPr>
            <p:nvPr/>
          </p:nvSpPr>
          <p:spPr bwMode="auto">
            <a:xfrm>
              <a:off x="3165" y="2887"/>
              <a:ext cx="91" cy="102"/>
            </a:xfrm>
            <a:custGeom>
              <a:avLst/>
              <a:gdLst>
                <a:gd name="T0" fmla="*/ 0 w 86"/>
                <a:gd name="T1" fmla="*/ 65 h 116"/>
                <a:gd name="T2" fmla="*/ 10 w 86"/>
                <a:gd name="T3" fmla="*/ 62 h 116"/>
                <a:gd name="T4" fmla="*/ 28 w 86"/>
                <a:gd name="T5" fmla="*/ 60 h 116"/>
                <a:gd name="T6" fmla="*/ 28 w 86"/>
                <a:gd name="T7" fmla="*/ 51 h 116"/>
                <a:gd name="T8" fmla="*/ 55 w 86"/>
                <a:gd name="T9" fmla="*/ 47 h 116"/>
                <a:gd name="T10" fmla="*/ 70 w 86"/>
                <a:gd name="T11" fmla="*/ 24 h 116"/>
                <a:gd name="T12" fmla="*/ 55 w 86"/>
                <a:gd name="T13" fmla="*/ 0 h 116"/>
                <a:gd name="T14" fmla="*/ 15 w 86"/>
                <a:gd name="T15" fmla="*/ 5 h 116"/>
                <a:gd name="T16" fmla="*/ 21 w 86"/>
                <a:gd name="T17" fmla="*/ 22 h 116"/>
                <a:gd name="T18" fmla="*/ 12 w 86"/>
                <a:gd name="T19" fmla="*/ 33 h 116"/>
                <a:gd name="T20" fmla="*/ 0 w 86"/>
                <a:gd name="T21" fmla="*/ 65 h 1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6"/>
                <a:gd name="T34" fmla="*/ 0 h 116"/>
                <a:gd name="T35" fmla="*/ 86 w 86"/>
                <a:gd name="T36" fmla="*/ 116 h 1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6" h="116">
                  <a:moveTo>
                    <a:pt x="0" y="115"/>
                  </a:moveTo>
                  <a:lnTo>
                    <a:pt x="12" y="109"/>
                  </a:lnTo>
                  <a:lnTo>
                    <a:pt x="34" y="107"/>
                  </a:lnTo>
                  <a:lnTo>
                    <a:pt x="34" y="91"/>
                  </a:lnTo>
                  <a:lnTo>
                    <a:pt x="67" y="83"/>
                  </a:lnTo>
                  <a:lnTo>
                    <a:pt x="85" y="42"/>
                  </a:lnTo>
                  <a:lnTo>
                    <a:pt x="67" y="0"/>
                  </a:lnTo>
                  <a:lnTo>
                    <a:pt x="18" y="8"/>
                  </a:lnTo>
                  <a:lnTo>
                    <a:pt x="25" y="39"/>
                  </a:lnTo>
                  <a:lnTo>
                    <a:pt x="14" y="59"/>
                  </a:lnTo>
                  <a:lnTo>
                    <a:pt x="0" y="115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0" name="Freeform 497"/>
            <p:cNvSpPr>
              <a:spLocks/>
            </p:cNvSpPr>
            <p:nvPr/>
          </p:nvSpPr>
          <p:spPr bwMode="auto">
            <a:xfrm>
              <a:off x="3076" y="2331"/>
              <a:ext cx="192" cy="205"/>
            </a:xfrm>
            <a:custGeom>
              <a:avLst/>
              <a:gdLst>
                <a:gd name="T0" fmla="*/ 0 w 180"/>
                <a:gd name="T1" fmla="*/ 21 h 232"/>
                <a:gd name="T2" fmla="*/ 5 w 180"/>
                <a:gd name="T3" fmla="*/ 130 h 232"/>
                <a:gd name="T4" fmla="*/ 125 w 180"/>
                <a:gd name="T5" fmla="*/ 133 h 232"/>
                <a:gd name="T6" fmla="*/ 145 w 180"/>
                <a:gd name="T7" fmla="*/ 115 h 232"/>
                <a:gd name="T8" fmla="*/ 149 w 180"/>
                <a:gd name="T9" fmla="*/ 104 h 232"/>
                <a:gd name="T10" fmla="*/ 103 w 180"/>
                <a:gd name="T11" fmla="*/ 28 h 232"/>
                <a:gd name="T12" fmla="*/ 125 w 180"/>
                <a:gd name="T13" fmla="*/ 52 h 232"/>
                <a:gd name="T14" fmla="*/ 136 w 180"/>
                <a:gd name="T15" fmla="*/ 32 h 232"/>
                <a:gd name="T16" fmla="*/ 125 w 180"/>
                <a:gd name="T17" fmla="*/ 5 h 232"/>
                <a:gd name="T18" fmla="*/ 97 w 180"/>
                <a:gd name="T19" fmla="*/ 9 h 232"/>
                <a:gd name="T20" fmla="*/ 97 w 180"/>
                <a:gd name="T21" fmla="*/ 2 h 232"/>
                <a:gd name="T22" fmla="*/ 82 w 180"/>
                <a:gd name="T23" fmla="*/ 2 h 232"/>
                <a:gd name="T24" fmla="*/ 58 w 180"/>
                <a:gd name="T25" fmla="*/ 11 h 232"/>
                <a:gd name="T26" fmla="*/ 5 w 180"/>
                <a:gd name="T27" fmla="*/ 0 h 232"/>
                <a:gd name="T28" fmla="*/ 0 w 180"/>
                <a:gd name="T29" fmla="*/ 21 h 2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0"/>
                <a:gd name="T46" fmla="*/ 0 h 232"/>
                <a:gd name="T47" fmla="*/ 180 w 180"/>
                <a:gd name="T48" fmla="*/ 232 h 2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0" h="232">
                  <a:moveTo>
                    <a:pt x="0" y="37"/>
                  </a:moveTo>
                  <a:lnTo>
                    <a:pt x="7" y="226"/>
                  </a:lnTo>
                  <a:lnTo>
                    <a:pt x="150" y="231"/>
                  </a:lnTo>
                  <a:lnTo>
                    <a:pt x="175" y="200"/>
                  </a:lnTo>
                  <a:lnTo>
                    <a:pt x="179" y="181"/>
                  </a:lnTo>
                  <a:lnTo>
                    <a:pt x="124" y="49"/>
                  </a:lnTo>
                  <a:lnTo>
                    <a:pt x="150" y="91"/>
                  </a:lnTo>
                  <a:lnTo>
                    <a:pt x="164" y="56"/>
                  </a:lnTo>
                  <a:lnTo>
                    <a:pt x="150" y="9"/>
                  </a:lnTo>
                  <a:lnTo>
                    <a:pt x="117" y="16"/>
                  </a:lnTo>
                  <a:lnTo>
                    <a:pt x="117" y="3"/>
                  </a:lnTo>
                  <a:lnTo>
                    <a:pt x="99" y="3"/>
                  </a:lnTo>
                  <a:lnTo>
                    <a:pt x="70" y="20"/>
                  </a:lnTo>
                  <a:lnTo>
                    <a:pt x="7" y="0"/>
                  </a:lnTo>
                  <a:lnTo>
                    <a:pt x="0" y="37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1" name="Freeform 498"/>
            <p:cNvSpPr>
              <a:spLocks/>
            </p:cNvSpPr>
            <p:nvPr/>
          </p:nvSpPr>
          <p:spPr bwMode="auto">
            <a:xfrm>
              <a:off x="2573" y="2671"/>
              <a:ext cx="128" cy="109"/>
            </a:xfrm>
            <a:custGeom>
              <a:avLst/>
              <a:gdLst>
                <a:gd name="T0" fmla="*/ 0 w 121"/>
                <a:gd name="T1" fmla="*/ 59 h 123"/>
                <a:gd name="T2" fmla="*/ 6 w 121"/>
                <a:gd name="T3" fmla="*/ 67 h 123"/>
                <a:gd name="T4" fmla="*/ 33 w 121"/>
                <a:gd name="T5" fmla="*/ 70 h 123"/>
                <a:gd name="T6" fmla="*/ 30 w 121"/>
                <a:gd name="T7" fmla="*/ 51 h 123"/>
                <a:gd name="T8" fmla="*/ 65 w 121"/>
                <a:gd name="T9" fmla="*/ 48 h 123"/>
                <a:gd name="T10" fmla="*/ 80 w 121"/>
                <a:gd name="T11" fmla="*/ 51 h 123"/>
                <a:gd name="T12" fmla="*/ 99 w 121"/>
                <a:gd name="T13" fmla="*/ 39 h 123"/>
                <a:gd name="T14" fmla="*/ 74 w 121"/>
                <a:gd name="T15" fmla="*/ 13 h 123"/>
                <a:gd name="T16" fmla="*/ 70 w 121"/>
                <a:gd name="T17" fmla="*/ 0 h 123"/>
                <a:gd name="T18" fmla="*/ 16 w 121"/>
                <a:gd name="T19" fmla="*/ 23 h 123"/>
                <a:gd name="T20" fmla="*/ 0 w 121"/>
                <a:gd name="T21" fmla="*/ 59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1"/>
                <a:gd name="T34" fmla="*/ 0 h 123"/>
                <a:gd name="T35" fmla="*/ 121 w 121"/>
                <a:gd name="T36" fmla="*/ 123 h 1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1" h="123">
                  <a:moveTo>
                    <a:pt x="0" y="103"/>
                  </a:moveTo>
                  <a:lnTo>
                    <a:pt x="8" y="117"/>
                  </a:lnTo>
                  <a:lnTo>
                    <a:pt x="40" y="122"/>
                  </a:lnTo>
                  <a:lnTo>
                    <a:pt x="36" y="90"/>
                  </a:lnTo>
                  <a:lnTo>
                    <a:pt x="79" y="85"/>
                  </a:lnTo>
                  <a:lnTo>
                    <a:pt x="97" y="90"/>
                  </a:lnTo>
                  <a:lnTo>
                    <a:pt x="120" y="68"/>
                  </a:lnTo>
                  <a:lnTo>
                    <a:pt x="89" y="22"/>
                  </a:lnTo>
                  <a:lnTo>
                    <a:pt x="85" y="0"/>
                  </a:lnTo>
                  <a:lnTo>
                    <a:pt x="20" y="40"/>
                  </a:lnTo>
                  <a:lnTo>
                    <a:pt x="0" y="103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2" name="Freeform 499"/>
            <p:cNvSpPr>
              <a:spLocks/>
            </p:cNvSpPr>
            <p:nvPr/>
          </p:nvSpPr>
          <p:spPr bwMode="auto">
            <a:xfrm>
              <a:off x="3032" y="3122"/>
              <a:ext cx="201" cy="191"/>
            </a:xfrm>
            <a:custGeom>
              <a:avLst/>
              <a:gdLst>
                <a:gd name="T0" fmla="*/ 0 w 190"/>
                <a:gd name="T1" fmla="*/ 60 h 213"/>
                <a:gd name="T2" fmla="*/ 0 w 190"/>
                <a:gd name="T3" fmla="*/ 109 h 213"/>
                <a:gd name="T4" fmla="*/ 18 w 190"/>
                <a:gd name="T5" fmla="*/ 121 h 213"/>
                <a:gd name="T6" fmla="*/ 42 w 190"/>
                <a:gd name="T7" fmla="*/ 124 h 213"/>
                <a:gd name="T8" fmla="*/ 64 w 190"/>
                <a:gd name="T9" fmla="*/ 124 h 213"/>
                <a:gd name="T10" fmla="*/ 89 w 190"/>
                <a:gd name="T11" fmla="*/ 108 h 213"/>
                <a:gd name="T12" fmla="*/ 90 w 190"/>
                <a:gd name="T13" fmla="*/ 101 h 213"/>
                <a:gd name="T14" fmla="*/ 109 w 190"/>
                <a:gd name="T15" fmla="*/ 96 h 213"/>
                <a:gd name="T16" fmla="*/ 105 w 190"/>
                <a:gd name="T17" fmla="*/ 89 h 213"/>
                <a:gd name="T18" fmla="*/ 148 w 190"/>
                <a:gd name="T19" fmla="*/ 77 h 213"/>
                <a:gd name="T20" fmla="*/ 142 w 190"/>
                <a:gd name="T21" fmla="*/ 70 h 213"/>
                <a:gd name="T22" fmla="*/ 155 w 190"/>
                <a:gd name="T23" fmla="*/ 31 h 213"/>
                <a:gd name="T24" fmla="*/ 145 w 190"/>
                <a:gd name="T25" fmla="*/ 15 h 213"/>
                <a:gd name="T26" fmla="*/ 120 w 190"/>
                <a:gd name="T27" fmla="*/ 4 h 213"/>
                <a:gd name="T28" fmla="*/ 114 w 190"/>
                <a:gd name="T29" fmla="*/ 0 h 213"/>
                <a:gd name="T30" fmla="*/ 91 w 190"/>
                <a:gd name="T31" fmla="*/ 11 h 213"/>
                <a:gd name="T32" fmla="*/ 89 w 190"/>
                <a:gd name="T33" fmla="*/ 44 h 213"/>
                <a:gd name="T34" fmla="*/ 101 w 190"/>
                <a:gd name="T35" fmla="*/ 51 h 213"/>
                <a:gd name="T36" fmla="*/ 102 w 190"/>
                <a:gd name="T37" fmla="*/ 65 h 213"/>
                <a:gd name="T38" fmla="*/ 28 w 190"/>
                <a:gd name="T39" fmla="*/ 34 h 213"/>
                <a:gd name="T40" fmla="*/ 30 w 190"/>
                <a:gd name="T41" fmla="*/ 60 h 213"/>
                <a:gd name="T42" fmla="*/ 0 w 190"/>
                <a:gd name="T43" fmla="*/ 60 h 2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0"/>
                <a:gd name="T67" fmla="*/ 0 h 213"/>
                <a:gd name="T68" fmla="*/ 190 w 190"/>
                <a:gd name="T69" fmla="*/ 213 h 2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0" h="213">
                  <a:moveTo>
                    <a:pt x="0" y="103"/>
                  </a:moveTo>
                  <a:lnTo>
                    <a:pt x="0" y="186"/>
                  </a:lnTo>
                  <a:lnTo>
                    <a:pt x="22" y="207"/>
                  </a:lnTo>
                  <a:lnTo>
                    <a:pt x="51" y="212"/>
                  </a:lnTo>
                  <a:lnTo>
                    <a:pt x="78" y="212"/>
                  </a:lnTo>
                  <a:lnTo>
                    <a:pt x="108" y="184"/>
                  </a:lnTo>
                  <a:lnTo>
                    <a:pt x="109" y="173"/>
                  </a:lnTo>
                  <a:lnTo>
                    <a:pt x="133" y="163"/>
                  </a:lnTo>
                  <a:lnTo>
                    <a:pt x="128" y="151"/>
                  </a:lnTo>
                  <a:lnTo>
                    <a:pt x="180" y="131"/>
                  </a:lnTo>
                  <a:lnTo>
                    <a:pt x="173" y="119"/>
                  </a:lnTo>
                  <a:lnTo>
                    <a:pt x="189" y="54"/>
                  </a:lnTo>
                  <a:lnTo>
                    <a:pt x="177" y="26"/>
                  </a:lnTo>
                  <a:lnTo>
                    <a:pt x="147" y="7"/>
                  </a:lnTo>
                  <a:lnTo>
                    <a:pt x="139" y="0"/>
                  </a:lnTo>
                  <a:lnTo>
                    <a:pt x="110" y="20"/>
                  </a:lnTo>
                  <a:lnTo>
                    <a:pt x="108" y="76"/>
                  </a:lnTo>
                  <a:lnTo>
                    <a:pt x="124" y="87"/>
                  </a:lnTo>
                  <a:lnTo>
                    <a:pt x="125" y="111"/>
                  </a:lnTo>
                  <a:lnTo>
                    <a:pt x="34" y="59"/>
                  </a:lnTo>
                  <a:lnTo>
                    <a:pt x="36" y="103"/>
                  </a:lnTo>
                  <a:lnTo>
                    <a:pt x="0" y="103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3" name="Freeform 500"/>
            <p:cNvSpPr>
              <a:spLocks/>
            </p:cNvSpPr>
            <p:nvPr/>
          </p:nvSpPr>
          <p:spPr bwMode="auto">
            <a:xfrm>
              <a:off x="2937" y="3400"/>
              <a:ext cx="272" cy="260"/>
            </a:xfrm>
            <a:custGeom>
              <a:avLst/>
              <a:gdLst>
                <a:gd name="T0" fmla="*/ 0 w 263"/>
                <a:gd name="T1" fmla="*/ 88 h 289"/>
                <a:gd name="T2" fmla="*/ 8 w 263"/>
                <a:gd name="T3" fmla="*/ 82 h 289"/>
                <a:gd name="T4" fmla="*/ 18 w 263"/>
                <a:gd name="T5" fmla="*/ 94 h 289"/>
                <a:gd name="T6" fmla="*/ 35 w 263"/>
                <a:gd name="T7" fmla="*/ 94 h 289"/>
                <a:gd name="T8" fmla="*/ 45 w 263"/>
                <a:gd name="T9" fmla="*/ 85 h 289"/>
                <a:gd name="T10" fmla="*/ 45 w 263"/>
                <a:gd name="T11" fmla="*/ 33 h 289"/>
                <a:gd name="T12" fmla="*/ 57 w 263"/>
                <a:gd name="T13" fmla="*/ 46 h 289"/>
                <a:gd name="T14" fmla="*/ 57 w 263"/>
                <a:gd name="T15" fmla="*/ 62 h 289"/>
                <a:gd name="T16" fmla="*/ 75 w 263"/>
                <a:gd name="T17" fmla="*/ 60 h 289"/>
                <a:gd name="T18" fmla="*/ 91 w 263"/>
                <a:gd name="T19" fmla="*/ 45 h 289"/>
                <a:gd name="T20" fmla="*/ 120 w 263"/>
                <a:gd name="T21" fmla="*/ 45 h 289"/>
                <a:gd name="T22" fmla="*/ 169 w 263"/>
                <a:gd name="T23" fmla="*/ 0 h 289"/>
                <a:gd name="T24" fmla="*/ 200 w 263"/>
                <a:gd name="T25" fmla="*/ 6 h 289"/>
                <a:gd name="T26" fmla="*/ 204 w 263"/>
                <a:gd name="T27" fmla="*/ 47 h 289"/>
                <a:gd name="T28" fmla="*/ 190 w 263"/>
                <a:gd name="T29" fmla="*/ 59 h 289"/>
                <a:gd name="T30" fmla="*/ 199 w 263"/>
                <a:gd name="T31" fmla="*/ 68 h 289"/>
                <a:gd name="T32" fmla="*/ 205 w 263"/>
                <a:gd name="T33" fmla="*/ 62 h 289"/>
                <a:gd name="T34" fmla="*/ 216 w 263"/>
                <a:gd name="T35" fmla="*/ 62 h 289"/>
                <a:gd name="T36" fmla="*/ 211 w 263"/>
                <a:gd name="T37" fmla="*/ 85 h 289"/>
                <a:gd name="T38" fmla="*/ 179 w 263"/>
                <a:gd name="T39" fmla="*/ 123 h 289"/>
                <a:gd name="T40" fmla="*/ 140 w 263"/>
                <a:gd name="T41" fmla="*/ 155 h 289"/>
                <a:gd name="T42" fmla="*/ 112 w 263"/>
                <a:gd name="T43" fmla="*/ 167 h 289"/>
                <a:gd name="T44" fmla="*/ 26 w 263"/>
                <a:gd name="T45" fmla="*/ 167 h 289"/>
                <a:gd name="T46" fmla="*/ 19 w 263"/>
                <a:gd name="T47" fmla="*/ 148 h 289"/>
                <a:gd name="T48" fmla="*/ 23 w 263"/>
                <a:gd name="T49" fmla="*/ 133 h 289"/>
                <a:gd name="T50" fmla="*/ 0 w 263"/>
                <a:gd name="T51" fmla="*/ 88 h 28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63"/>
                <a:gd name="T79" fmla="*/ 0 h 289"/>
                <a:gd name="T80" fmla="*/ 263 w 263"/>
                <a:gd name="T81" fmla="*/ 289 h 28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63" h="289">
                  <a:moveTo>
                    <a:pt x="0" y="152"/>
                  </a:moveTo>
                  <a:lnTo>
                    <a:pt x="10" y="142"/>
                  </a:lnTo>
                  <a:lnTo>
                    <a:pt x="22" y="161"/>
                  </a:lnTo>
                  <a:lnTo>
                    <a:pt x="42" y="161"/>
                  </a:lnTo>
                  <a:lnTo>
                    <a:pt x="55" y="147"/>
                  </a:lnTo>
                  <a:lnTo>
                    <a:pt x="55" y="57"/>
                  </a:lnTo>
                  <a:lnTo>
                    <a:pt x="69" y="80"/>
                  </a:lnTo>
                  <a:lnTo>
                    <a:pt x="69" y="106"/>
                  </a:lnTo>
                  <a:lnTo>
                    <a:pt x="91" y="104"/>
                  </a:lnTo>
                  <a:lnTo>
                    <a:pt x="110" y="77"/>
                  </a:lnTo>
                  <a:lnTo>
                    <a:pt x="145" y="77"/>
                  </a:lnTo>
                  <a:lnTo>
                    <a:pt x="205" y="0"/>
                  </a:lnTo>
                  <a:lnTo>
                    <a:pt x="242" y="11"/>
                  </a:lnTo>
                  <a:lnTo>
                    <a:pt x="247" y="82"/>
                  </a:lnTo>
                  <a:lnTo>
                    <a:pt x="230" y="102"/>
                  </a:lnTo>
                  <a:lnTo>
                    <a:pt x="241" y="117"/>
                  </a:lnTo>
                  <a:lnTo>
                    <a:pt x="249" y="106"/>
                  </a:lnTo>
                  <a:lnTo>
                    <a:pt x="262" y="106"/>
                  </a:lnTo>
                  <a:lnTo>
                    <a:pt x="255" y="147"/>
                  </a:lnTo>
                  <a:lnTo>
                    <a:pt x="217" y="212"/>
                  </a:lnTo>
                  <a:lnTo>
                    <a:pt x="169" y="268"/>
                  </a:lnTo>
                  <a:lnTo>
                    <a:pt x="135" y="288"/>
                  </a:lnTo>
                  <a:lnTo>
                    <a:pt x="32" y="288"/>
                  </a:lnTo>
                  <a:lnTo>
                    <a:pt x="23" y="255"/>
                  </a:lnTo>
                  <a:lnTo>
                    <a:pt x="28" y="230"/>
                  </a:lnTo>
                  <a:lnTo>
                    <a:pt x="0" y="152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4" name="Freeform 501"/>
            <p:cNvSpPr>
              <a:spLocks/>
            </p:cNvSpPr>
            <p:nvPr/>
          </p:nvSpPr>
          <p:spPr bwMode="auto">
            <a:xfrm>
              <a:off x="3118" y="3535"/>
              <a:ext cx="37" cy="48"/>
            </a:xfrm>
            <a:custGeom>
              <a:avLst/>
              <a:gdLst>
                <a:gd name="T0" fmla="*/ 0 w 38"/>
                <a:gd name="T1" fmla="*/ 15 h 54"/>
                <a:gd name="T2" fmla="*/ 12 w 38"/>
                <a:gd name="T3" fmla="*/ 30 h 54"/>
                <a:gd name="T4" fmla="*/ 30 w 38"/>
                <a:gd name="T5" fmla="*/ 15 h 54"/>
                <a:gd name="T6" fmla="*/ 21 w 38"/>
                <a:gd name="T7" fmla="*/ 0 h 54"/>
                <a:gd name="T8" fmla="*/ 0 w 38"/>
                <a:gd name="T9" fmla="*/ 15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54"/>
                <a:gd name="T17" fmla="*/ 38 w 38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54">
                  <a:moveTo>
                    <a:pt x="0" y="26"/>
                  </a:moveTo>
                  <a:lnTo>
                    <a:pt x="14" y="53"/>
                  </a:lnTo>
                  <a:lnTo>
                    <a:pt x="37" y="26"/>
                  </a:lnTo>
                  <a:lnTo>
                    <a:pt x="27" y="0"/>
                  </a:lnTo>
                  <a:lnTo>
                    <a:pt x="0" y="26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" name="Freeform 502"/>
            <p:cNvSpPr>
              <a:spLocks/>
            </p:cNvSpPr>
            <p:nvPr/>
          </p:nvSpPr>
          <p:spPr bwMode="auto">
            <a:xfrm>
              <a:off x="3055" y="1760"/>
              <a:ext cx="137" cy="112"/>
            </a:xfrm>
            <a:custGeom>
              <a:avLst/>
              <a:gdLst>
                <a:gd name="T0" fmla="*/ 34 w 128"/>
                <a:gd name="T1" fmla="*/ 0 h 136"/>
                <a:gd name="T2" fmla="*/ 42 w 128"/>
                <a:gd name="T3" fmla="*/ 2 h 136"/>
                <a:gd name="T4" fmla="*/ 50 w 128"/>
                <a:gd name="T5" fmla="*/ 7 h 136"/>
                <a:gd name="T6" fmla="*/ 65 w 128"/>
                <a:gd name="T7" fmla="*/ 7 h 136"/>
                <a:gd name="T8" fmla="*/ 79 w 128"/>
                <a:gd name="T9" fmla="*/ 9 h 136"/>
                <a:gd name="T10" fmla="*/ 86 w 128"/>
                <a:gd name="T11" fmla="*/ 19 h 136"/>
                <a:gd name="T12" fmla="*/ 92 w 128"/>
                <a:gd name="T13" fmla="*/ 32 h 136"/>
                <a:gd name="T14" fmla="*/ 94 w 128"/>
                <a:gd name="T15" fmla="*/ 35 h 136"/>
                <a:gd name="T16" fmla="*/ 100 w 128"/>
                <a:gd name="T17" fmla="*/ 40 h 136"/>
                <a:gd name="T18" fmla="*/ 104 w 128"/>
                <a:gd name="T19" fmla="*/ 43 h 136"/>
                <a:gd name="T20" fmla="*/ 104 w 128"/>
                <a:gd name="T21" fmla="*/ 49 h 136"/>
                <a:gd name="T22" fmla="*/ 97 w 128"/>
                <a:gd name="T23" fmla="*/ 49 h 136"/>
                <a:gd name="T24" fmla="*/ 88 w 128"/>
                <a:gd name="T25" fmla="*/ 49 h 136"/>
                <a:gd name="T26" fmla="*/ 92 w 128"/>
                <a:gd name="T27" fmla="*/ 53 h 136"/>
                <a:gd name="T28" fmla="*/ 95 w 128"/>
                <a:gd name="T29" fmla="*/ 56 h 136"/>
                <a:gd name="T30" fmla="*/ 97 w 128"/>
                <a:gd name="T31" fmla="*/ 62 h 136"/>
                <a:gd name="T32" fmla="*/ 92 w 128"/>
                <a:gd name="T33" fmla="*/ 66 h 136"/>
                <a:gd name="T34" fmla="*/ 83 w 128"/>
                <a:gd name="T35" fmla="*/ 66 h 136"/>
                <a:gd name="T36" fmla="*/ 83 w 128"/>
                <a:gd name="T37" fmla="*/ 66 h 136"/>
                <a:gd name="T38" fmla="*/ 79 w 128"/>
                <a:gd name="T39" fmla="*/ 69 h 136"/>
                <a:gd name="T40" fmla="*/ 79 w 128"/>
                <a:gd name="T41" fmla="*/ 75 h 136"/>
                <a:gd name="T42" fmla="*/ 74 w 128"/>
                <a:gd name="T43" fmla="*/ 76 h 136"/>
                <a:gd name="T44" fmla="*/ 69 w 128"/>
                <a:gd name="T45" fmla="*/ 74 h 136"/>
                <a:gd name="T46" fmla="*/ 61 w 128"/>
                <a:gd name="T47" fmla="*/ 72 h 136"/>
                <a:gd name="T48" fmla="*/ 53 w 128"/>
                <a:gd name="T49" fmla="*/ 69 h 136"/>
                <a:gd name="T50" fmla="*/ 45 w 128"/>
                <a:gd name="T51" fmla="*/ 70 h 136"/>
                <a:gd name="T52" fmla="*/ 24 w 128"/>
                <a:gd name="T53" fmla="*/ 62 h 136"/>
                <a:gd name="T54" fmla="*/ 16 w 128"/>
                <a:gd name="T55" fmla="*/ 64 h 136"/>
                <a:gd name="T56" fmla="*/ 8 w 128"/>
                <a:gd name="T57" fmla="*/ 62 h 136"/>
                <a:gd name="T58" fmla="*/ 5 w 128"/>
                <a:gd name="T59" fmla="*/ 69 h 136"/>
                <a:gd name="T60" fmla="*/ 0 w 128"/>
                <a:gd name="T61" fmla="*/ 56 h 136"/>
                <a:gd name="T62" fmla="*/ 9 w 128"/>
                <a:gd name="T63" fmla="*/ 47 h 136"/>
                <a:gd name="T64" fmla="*/ 4 w 128"/>
                <a:gd name="T65" fmla="*/ 32 h 136"/>
                <a:gd name="T66" fmla="*/ 8 w 128"/>
                <a:gd name="T67" fmla="*/ 33 h 136"/>
                <a:gd name="T68" fmla="*/ 9 w 128"/>
                <a:gd name="T69" fmla="*/ 29 h 136"/>
                <a:gd name="T70" fmla="*/ 11 w 128"/>
                <a:gd name="T71" fmla="*/ 23 h 136"/>
                <a:gd name="T72" fmla="*/ 14 w 128"/>
                <a:gd name="T73" fmla="*/ 20 h 136"/>
                <a:gd name="T74" fmla="*/ 16 w 128"/>
                <a:gd name="T75" fmla="*/ 13 h 136"/>
                <a:gd name="T76" fmla="*/ 23 w 128"/>
                <a:gd name="T77" fmla="*/ 6 h 136"/>
                <a:gd name="T78" fmla="*/ 28 w 128"/>
                <a:gd name="T79" fmla="*/ 0 h 136"/>
                <a:gd name="T80" fmla="*/ 34 w 128"/>
                <a:gd name="T81" fmla="*/ 0 h 1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36"/>
                <a:gd name="T125" fmla="*/ 128 w 128"/>
                <a:gd name="T126" fmla="*/ 136 h 1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36">
                  <a:moveTo>
                    <a:pt x="41" y="0"/>
                  </a:moveTo>
                  <a:lnTo>
                    <a:pt x="51" y="2"/>
                  </a:lnTo>
                  <a:lnTo>
                    <a:pt x="61" y="12"/>
                  </a:lnTo>
                  <a:lnTo>
                    <a:pt x="79" y="12"/>
                  </a:lnTo>
                  <a:lnTo>
                    <a:pt x="96" y="16"/>
                  </a:lnTo>
                  <a:lnTo>
                    <a:pt x="105" y="33"/>
                  </a:lnTo>
                  <a:lnTo>
                    <a:pt x="112" y="56"/>
                  </a:lnTo>
                  <a:lnTo>
                    <a:pt x="115" y="63"/>
                  </a:lnTo>
                  <a:lnTo>
                    <a:pt x="121" y="71"/>
                  </a:lnTo>
                  <a:lnTo>
                    <a:pt x="127" y="76"/>
                  </a:lnTo>
                  <a:lnTo>
                    <a:pt x="127" y="86"/>
                  </a:lnTo>
                  <a:lnTo>
                    <a:pt x="118" y="86"/>
                  </a:lnTo>
                  <a:lnTo>
                    <a:pt x="107" y="86"/>
                  </a:lnTo>
                  <a:lnTo>
                    <a:pt x="112" y="95"/>
                  </a:lnTo>
                  <a:lnTo>
                    <a:pt x="116" y="100"/>
                  </a:lnTo>
                  <a:lnTo>
                    <a:pt x="118" y="111"/>
                  </a:lnTo>
                  <a:lnTo>
                    <a:pt x="112" y="117"/>
                  </a:lnTo>
                  <a:lnTo>
                    <a:pt x="102" y="117"/>
                  </a:lnTo>
                  <a:lnTo>
                    <a:pt x="101" y="117"/>
                  </a:lnTo>
                  <a:lnTo>
                    <a:pt x="96" y="122"/>
                  </a:lnTo>
                  <a:lnTo>
                    <a:pt x="96" y="133"/>
                  </a:lnTo>
                  <a:lnTo>
                    <a:pt x="90" y="135"/>
                  </a:lnTo>
                  <a:lnTo>
                    <a:pt x="84" y="130"/>
                  </a:lnTo>
                  <a:lnTo>
                    <a:pt x="74" y="128"/>
                  </a:lnTo>
                  <a:lnTo>
                    <a:pt x="64" y="122"/>
                  </a:lnTo>
                  <a:lnTo>
                    <a:pt x="55" y="124"/>
                  </a:lnTo>
                  <a:lnTo>
                    <a:pt x="29" y="111"/>
                  </a:lnTo>
                  <a:lnTo>
                    <a:pt x="20" y="113"/>
                  </a:lnTo>
                  <a:lnTo>
                    <a:pt x="10" y="111"/>
                  </a:lnTo>
                  <a:lnTo>
                    <a:pt x="5" y="122"/>
                  </a:lnTo>
                  <a:lnTo>
                    <a:pt x="0" y="100"/>
                  </a:lnTo>
                  <a:lnTo>
                    <a:pt x="11" y="83"/>
                  </a:lnTo>
                  <a:lnTo>
                    <a:pt x="4" y="56"/>
                  </a:lnTo>
                  <a:lnTo>
                    <a:pt x="10" y="59"/>
                  </a:lnTo>
                  <a:lnTo>
                    <a:pt x="11" y="52"/>
                  </a:lnTo>
                  <a:lnTo>
                    <a:pt x="13" y="41"/>
                  </a:lnTo>
                  <a:lnTo>
                    <a:pt x="17" y="36"/>
                  </a:lnTo>
                  <a:lnTo>
                    <a:pt x="20" y="22"/>
                  </a:lnTo>
                  <a:lnTo>
                    <a:pt x="28" y="11"/>
                  </a:lnTo>
                  <a:lnTo>
                    <a:pt x="34" y="0"/>
                  </a:lnTo>
                  <a:lnTo>
                    <a:pt x="41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6" name="Freeform 503"/>
            <p:cNvSpPr>
              <a:spLocks/>
            </p:cNvSpPr>
            <p:nvPr/>
          </p:nvSpPr>
          <p:spPr bwMode="auto">
            <a:xfrm>
              <a:off x="3035" y="1846"/>
              <a:ext cx="302" cy="197"/>
            </a:xfrm>
            <a:custGeom>
              <a:avLst/>
              <a:gdLst>
                <a:gd name="T0" fmla="*/ 119 w 282"/>
                <a:gd name="T1" fmla="*/ 5 h 222"/>
                <a:gd name="T2" fmla="*/ 130 w 282"/>
                <a:gd name="T3" fmla="*/ 0 h 222"/>
                <a:gd name="T4" fmla="*/ 144 w 282"/>
                <a:gd name="T5" fmla="*/ 8 h 222"/>
                <a:gd name="T6" fmla="*/ 149 w 282"/>
                <a:gd name="T7" fmla="*/ 18 h 222"/>
                <a:gd name="T8" fmla="*/ 166 w 282"/>
                <a:gd name="T9" fmla="*/ 28 h 222"/>
                <a:gd name="T10" fmla="*/ 188 w 282"/>
                <a:gd name="T11" fmla="*/ 41 h 222"/>
                <a:gd name="T12" fmla="*/ 203 w 282"/>
                <a:gd name="T13" fmla="*/ 41 h 222"/>
                <a:gd name="T14" fmla="*/ 225 w 282"/>
                <a:gd name="T15" fmla="*/ 47 h 222"/>
                <a:gd name="T16" fmla="*/ 220 w 282"/>
                <a:gd name="T17" fmla="*/ 70 h 222"/>
                <a:gd name="T18" fmla="*/ 201 w 282"/>
                <a:gd name="T19" fmla="*/ 89 h 222"/>
                <a:gd name="T20" fmla="*/ 170 w 282"/>
                <a:gd name="T21" fmla="*/ 106 h 222"/>
                <a:gd name="T22" fmla="*/ 172 w 282"/>
                <a:gd name="T23" fmla="*/ 113 h 222"/>
                <a:gd name="T24" fmla="*/ 156 w 282"/>
                <a:gd name="T25" fmla="*/ 128 h 222"/>
                <a:gd name="T26" fmla="*/ 153 w 282"/>
                <a:gd name="T27" fmla="*/ 103 h 222"/>
                <a:gd name="T28" fmla="*/ 129 w 282"/>
                <a:gd name="T29" fmla="*/ 100 h 222"/>
                <a:gd name="T30" fmla="*/ 129 w 282"/>
                <a:gd name="T31" fmla="*/ 92 h 222"/>
                <a:gd name="T32" fmla="*/ 98 w 282"/>
                <a:gd name="T33" fmla="*/ 113 h 222"/>
                <a:gd name="T34" fmla="*/ 88 w 282"/>
                <a:gd name="T35" fmla="*/ 101 h 222"/>
                <a:gd name="T36" fmla="*/ 96 w 282"/>
                <a:gd name="T37" fmla="*/ 94 h 222"/>
                <a:gd name="T38" fmla="*/ 103 w 282"/>
                <a:gd name="T39" fmla="*/ 86 h 222"/>
                <a:gd name="T40" fmla="*/ 91 w 282"/>
                <a:gd name="T41" fmla="*/ 73 h 222"/>
                <a:gd name="T42" fmla="*/ 70 w 282"/>
                <a:gd name="T43" fmla="*/ 67 h 222"/>
                <a:gd name="T44" fmla="*/ 35 w 282"/>
                <a:gd name="T45" fmla="*/ 70 h 222"/>
                <a:gd name="T46" fmla="*/ 9 w 282"/>
                <a:gd name="T47" fmla="*/ 72 h 222"/>
                <a:gd name="T48" fmla="*/ 5 w 282"/>
                <a:gd name="T49" fmla="*/ 53 h 222"/>
                <a:gd name="T50" fmla="*/ 25 w 282"/>
                <a:gd name="T51" fmla="*/ 29 h 222"/>
                <a:gd name="T52" fmla="*/ 21 w 282"/>
                <a:gd name="T53" fmla="*/ 11 h 222"/>
                <a:gd name="T54" fmla="*/ 32 w 282"/>
                <a:gd name="T55" fmla="*/ 9 h 222"/>
                <a:gd name="T56" fmla="*/ 51 w 282"/>
                <a:gd name="T57" fmla="*/ 12 h 222"/>
                <a:gd name="T58" fmla="*/ 68 w 282"/>
                <a:gd name="T59" fmla="*/ 14 h 222"/>
                <a:gd name="T60" fmla="*/ 85 w 282"/>
                <a:gd name="T61" fmla="*/ 19 h 222"/>
                <a:gd name="T62" fmla="*/ 94 w 282"/>
                <a:gd name="T63" fmla="*/ 21 h 222"/>
                <a:gd name="T64" fmla="*/ 99 w 282"/>
                <a:gd name="T65" fmla="*/ 11 h 222"/>
                <a:gd name="T66" fmla="*/ 112 w 282"/>
                <a:gd name="T67" fmla="*/ 9 h 22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82"/>
                <a:gd name="T103" fmla="*/ 0 h 222"/>
                <a:gd name="T104" fmla="*/ 282 w 282"/>
                <a:gd name="T105" fmla="*/ 222 h 22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82" h="222">
                  <a:moveTo>
                    <a:pt x="139" y="11"/>
                  </a:moveTo>
                  <a:lnTo>
                    <a:pt x="144" y="8"/>
                  </a:lnTo>
                  <a:lnTo>
                    <a:pt x="152" y="3"/>
                  </a:lnTo>
                  <a:lnTo>
                    <a:pt x="158" y="0"/>
                  </a:lnTo>
                  <a:lnTo>
                    <a:pt x="170" y="3"/>
                  </a:lnTo>
                  <a:lnTo>
                    <a:pt x="175" y="14"/>
                  </a:lnTo>
                  <a:lnTo>
                    <a:pt x="177" y="27"/>
                  </a:lnTo>
                  <a:lnTo>
                    <a:pt x="181" y="31"/>
                  </a:lnTo>
                  <a:lnTo>
                    <a:pt x="187" y="29"/>
                  </a:lnTo>
                  <a:lnTo>
                    <a:pt x="202" y="48"/>
                  </a:lnTo>
                  <a:lnTo>
                    <a:pt x="209" y="62"/>
                  </a:lnTo>
                  <a:lnTo>
                    <a:pt x="228" y="71"/>
                  </a:lnTo>
                  <a:lnTo>
                    <a:pt x="241" y="74"/>
                  </a:lnTo>
                  <a:lnTo>
                    <a:pt x="247" y="71"/>
                  </a:lnTo>
                  <a:lnTo>
                    <a:pt x="259" y="79"/>
                  </a:lnTo>
                  <a:lnTo>
                    <a:pt x="273" y="82"/>
                  </a:lnTo>
                  <a:lnTo>
                    <a:pt x="281" y="117"/>
                  </a:lnTo>
                  <a:lnTo>
                    <a:pt x="267" y="121"/>
                  </a:lnTo>
                  <a:lnTo>
                    <a:pt x="264" y="138"/>
                  </a:lnTo>
                  <a:lnTo>
                    <a:pt x="243" y="154"/>
                  </a:lnTo>
                  <a:lnTo>
                    <a:pt x="210" y="165"/>
                  </a:lnTo>
                  <a:lnTo>
                    <a:pt x="206" y="182"/>
                  </a:lnTo>
                  <a:lnTo>
                    <a:pt x="193" y="175"/>
                  </a:lnTo>
                  <a:lnTo>
                    <a:pt x="208" y="196"/>
                  </a:lnTo>
                  <a:lnTo>
                    <a:pt x="226" y="199"/>
                  </a:lnTo>
                  <a:lnTo>
                    <a:pt x="189" y="221"/>
                  </a:lnTo>
                  <a:lnTo>
                    <a:pt x="168" y="196"/>
                  </a:lnTo>
                  <a:lnTo>
                    <a:pt x="186" y="177"/>
                  </a:lnTo>
                  <a:lnTo>
                    <a:pt x="168" y="173"/>
                  </a:lnTo>
                  <a:lnTo>
                    <a:pt x="156" y="173"/>
                  </a:lnTo>
                  <a:lnTo>
                    <a:pt x="159" y="157"/>
                  </a:lnTo>
                  <a:lnTo>
                    <a:pt x="156" y="159"/>
                  </a:lnTo>
                  <a:lnTo>
                    <a:pt x="129" y="168"/>
                  </a:lnTo>
                  <a:lnTo>
                    <a:pt x="119" y="196"/>
                  </a:lnTo>
                  <a:lnTo>
                    <a:pt x="103" y="194"/>
                  </a:lnTo>
                  <a:lnTo>
                    <a:pt x="107" y="175"/>
                  </a:lnTo>
                  <a:lnTo>
                    <a:pt x="108" y="165"/>
                  </a:lnTo>
                  <a:lnTo>
                    <a:pt x="117" y="161"/>
                  </a:lnTo>
                  <a:lnTo>
                    <a:pt x="123" y="154"/>
                  </a:lnTo>
                  <a:lnTo>
                    <a:pt x="124" y="149"/>
                  </a:lnTo>
                  <a:lnTo>
                    <a:pt x="117" y="147"/>
                  </a:lnTo>
                  <a:lnTo>
                    <a:pt x="110" y="126"/>
                  </a:lnTo>
                  <a:lnTo>
                    <a:pt x="99" y="115"/>
                  </a:lnTo>
                  <a:lnTo>
                    <a:pt x="85" y="115"/>
                  </a:lnTo>
                  <a:lnTo>
                    <a:pt x="67" y="118"/>
                  </a:lnTo>
                  <a:lnTo>
                    <a:pt x="43" y="121"/>
                  </a:lnTo>
                  <a:lnTo>
                    <a:pt x="30" y="125"/>
                  </a:lnTo>
                  <a:lnTo>
                    <a:pt x="11" y="125"/>
                  </a:lnTo>
                  <a:lnTo>
                    <a:pt x="0" y="113"/>
                  </a:lnTo>
                  <a:lnTo>
                    <a:pt x="6" y="92"/>
                  </a:lnTo>
                  <a:lnTo>
                    <a:pt x="19" y="70"/>
                  </a:lnTo>
                  <a:lnTo>
                    <a:pt x="30" y="50"/>
                  </a:lnTo>
                  <a:lnTo>
                    <a:pt x="24" y="24"/>
                  </a:lnTo>
                  <a:lnTo>
                    <a:pt x="25" y="20"/>
                  </a:lnTo>
                  <a:lnTo>
                    <a:pt x="29" y="14"/>
                  </a:lnTo>
                  <a:lnTo>
                    <a:pt x="39" y="16"/>
                  </a:lnTo>
                  <a:lnTo>
                    <a:pt x="48" y="14"/>
                  </a:lnTo>
                  <a:lnTo>
                    <a:pt x="62" y="21"/>
                  </a:lnTo>
                  <a:lnTo>
                    <a:pt x="74" y="27"/>
                  </a:lnTo>
                  <a:lnTo>
                    <a:pt x="83" y="24"/>
                  </a:lnTo>
                  <a:lnTo>
                    <a:pt x="93" y="31"/>
                  </a:lnTo>
                  <a:lnTo>
                    <a:pt x="103" y="33"/>
                  </a:lnTo>
                  <a:lnTo>
                    <a:pt x="109" y="38"/>
                  </a:lnTo>
                  <a:lnTo>
                    <a:pt x="115" y="36"/>
                  </a:lnTo>
                  <a:lnTo>
                    <a:pt x="117" y="25"/>
                  </a:lnTo>
                  <a:lnTo>
                    <a:pt x="120" y="20"/>
                  </a:lnTo>
                  <a:lnTo>
                    <a:pt x="131" y="20"/>
                  </a:lnTo>
                  <a:lnTo>
                    <a:pt x="135" y="16"/>
                  </a:lnTo>
                  <a:lnTo>
                    <a:pt x="139" y="11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7" name="Freeform 504"/>
            <p:cNvSpPr>
              <a:spLocks/>
            </p:cNvSpPr>
            <p:nvPr/>
          </p:nvSpPr>
          <p:spPr bwMode="auto">
            <a:xfrm>
              <a:off x="3111" y="1948"/>
              <a:ext cx="57" cy="71"/>
            </a:xfrm>
            <a:custGeom>
              <a:avLst/>
              <a:gdLst>
                <a:gd name="T0" fmla="*/ 10 w 54"/>
                <a:gd name="T1" fmla="*/ 12 h 79"/>
                <a:gd name="T2" fmla="*/ 15 w 54"/>
                <a:gd name="T3" fmla="*/ 19 h 79"/>
                <a:gd name="T4" fmla="*/ 18 w 54"/>
                <a:gd name="T5" fmla="*/ 25 h 79"/>
                <a:gd name="T6" fmla="*/ 22 w 54"/>
                <a:gd name="T7" fmla="*/ 46 h 79"/>
                <a:gd name="T8" fmla="*/ 25 w 54"/>
                <a:gd name="T9" fmla="*/ 46 h 79"/>
                <a:gd name="T10" fmla="*/ 29 w 54"/>
                <a:gd name="T11" fmla="*/ 36 h 79"/>
                <a:gd name="T12" fmla="*/ 30 w 54"/>
                <a:gd name="T13" fmla="*/ 29 h 79"/>
                <a:gd name="T14" fmla="*/ 40 w 54"/>
                <a:gd name="T15" fmla="*/ 26 h 79"/>
                <a:gd name="T16" fmla="*/ 44 w 54"/>
                <a:gd name="T17" fmla="*/ 21 h 79"/>
                <a:gd name="T18" fmla="*/ 39 w 54"/>
                <a:gd name="T19" fmla="*/ 19 h 79"/>
                <a:gd name="T20" fmla="*/ 32 w 54"/>
                <a:gd name="T21" fmla="*/ 7 h 79"/>
                <a:gd name="T22" fmla="*/ 23 w 54"/>
                <a:gd name="T23" fmla="*/ 0 h 79"/>
                <a:gd name="T24" fmla="*/ 11 w 54"/>
                <a:gd name="T25" fmla="*/ 0 h 79"/>
                <a:gd name="T26" fmla="*/ 0 w 54"/>
                <a:gd name="T27" fmla="*/ 2 h 79"/>
                <a:gd name="T28" fmla="*/ 10 w 54"/>
                <a:gd name="T29" fmla="*/ 12 h 7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4"/>
                <a:gd name="T46" fmla="*/ 0 h 79"/>
                <a:gd name="T47" fmla="*/ 54 w 54"/>
                <a:gd name="T48" fmla="*/ 79 h 7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4" h="79">
                  <a:moveTo>
                    <a:pt x="12" y="20"/>
                  </a:moveTo>
                  <a:lnTo>
                    <a:pt x="18" y="32"/>
                  </a:lnTo>
                  <a:lnTo>
                    <a:pt x="22" y="41"/>
                  </a:lnTo>
                  <a:lnTo>
                    <a:pt x="26" y="78"/>
                  </a:lnTo>
                  <a:lnTo>
                    <a:pt x="31" y="78"/>
                  </a:lnTo>
                  <a:lnTo>
                    <a:pt x="35" y="60"/>
                  </a:lnTo>
                  <a:lnTo>
                    <a:pt x="36" y="49"/>
                  </a:lnTo>
                  <a:lnTo>
                    <a:pt x="49" y="44"/>
                  </a:lnTo>
                  <a:lnTo>
                    <a:pt x="53" y="35"/>
                  </a:lnTo>
                  <a:lnTo>
                    <a:pt x="47" y="33"/>
                  </a:lnTo>
                  <a:lnTo>
                    <a:pt x="39" y="12"/>
                  </a:lnTo>
                  <a:lnTo>
                    <a:pt x="28" y="0"/>
                  </a:lnTo>
                  <a:lnTo>
                    <a:pt x="13" y="0"/>
                  </a:lnTo>
                  <a:lnTo>
                    <a:pt x="0" y="2"/>
                  </a:lnTo>
                  <a:lnTo>
                    <a:pt x="12" y="2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8" name="Freeform 505"/>
            <p:cNvSpPr>
              <a:spLocks/>
            </p:cNvSpPr>
            <p:nvPr/>
          </p:nvSpPr>
          <p:spPr bwMode="auto">
            <a:xfrm>
              <a:off x="3316" y="2045"/>
              <a:ext cx="127" cy="64"/>
            </a:xfrm>
            <a:custGeom>
              <a:avLst/>
              <a:gdLst>
                <a:gd name="T0" fmla="*/ 0 w 120"/>
                <a:gd name="T1" fmla="*/ 2 h 73"/>
                <a:gd name="T2" fmla="*/ 24 w 120"/>
                <a:gd name="T3" fmla="*/ 0 h 73"/>
                <a:gd name="T4" fmla="*/ 46 w 120"/>
                <a:gd name="T5" fmla="*/ 8 h 73"/>
                <a:gd name="T6" fmla="*/ 55 w 120"/>
                <a:gd name="T7" fmla="*/ 17 h 73"/>
                <a:gd name="T8" fmla="*/ 66 w 120"/>
                <a:gd name="T9" fmla="*/ 17 h 73"/>
                <a:gd name="T10" fmla="*/ 75 w 120"/>
                <a:gd name="T11" fmla="*/ 14 h 73"/>
                <a:gd name="T12" fmla="*/ 81 w 120"/>
                <a:gd name="T13" fmla="*/ 12 h 73"/>
                <a:gd name="T14" fmla="*/ 87 w 120"/>
                <a:gd name="T15" fmla="*/ 21 h 73"/>
                <a:gd name="T16" fmla="*/ 97 w 120"/>
                <a:gd name="T17" fmla="*/ 23 h 73"/>
                <a:gd name="T18" fmla="*/ 94 w 120"/>
                <a:gd name="T19" fmla="*/ 27 h 73"/>
                <a:gd name="T20" fmla="*/ 98 w 120"/>
                <a:gd name="T21" fmla="*/ 35 h 73"/>
                <a:gd name="T22" fmla="*/ 97 w 120"/>
                <a:gd name="T23" fmla="*/ 40 h 73"/>
                <a:gd name="T24" fmla="*/ 87 w 120"/>
                <a:gd name="T25" fmla="*/ 32 h 73"/>
                <a:gd name="T26" fmla="*/ 81 w 120"/>
                <a:gd name="T27" fmla="*/ 29 h 73"/>
                <a:gd name="T28" fmla="*/ 75 w 120"/>
                <a:gd name="T29" fmla="*/ 29 h 73"/>
                <a:gd name="T30" fmla="*/ 73 w 120"/>
                <a:gd name="T31" fmla="*/ 38 h 73"/>
                <a:gd name="T32" fmla="*/ 65 w 120"/>
                <a:gd name="T33" fmla="*/ 35 h 73"/>
                <a:gd name="T34" fmla="*/ 53 w 120"/>
                <a:gd name="T35" fmla="*/ 41 h 73"/>
                <a:gd name="T36" fmla="*/ 38 w 120"/>
                <a:gd name="T37" fmla="*/ 40 h 73"/>
                <a:gd name="T38" fmla="*/ 37 w 120"/>
                <a:gd name="T39" fmla="*/ 23 h 73"/>
                <a:gd name="T40" fmla="*/ 14 w 120"/>
                <a:gd name="T41" fmla="*/ 10 h 73"/>
                <a:gd name="T42" fmla="*/ 0 w 120"/>
                <a:gd name="T43" fmla="*/ 2 h 7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0"/>
                <a:gd name="T67" fmla="*/ 0 h 73"/>
                <a:gd name="T68" fmla="*/ 120 w 120"/>
                <a:gd name="T69" fmla="*/ 73 h 7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0" h="73">
                  <a:moveTo>
                    <a:pt x="0" y="3"/>
                  </a:moveTo>
                  <a:lnTo>
                    <a:pt x="29" y="0"/>
                  </a:lnTo>
                  <a:lnTo>
                    <a:pt x="56" y="14"/>
                  </a:lnTo>
                  <a:lnTo>
                    <a:pt x="67" y="30"/>
                  </a:lnTo>
                  <a:lnTo>
                    <a:pt x="80" y="30"/>
                  </a:lnTo>
                  <a:lnTo>
                    <a:pt x="91" y="24"/>
                  </a:lnTo>
                  <a:lnTo>
                    <a:pt x="98" y="21"/>
                  </a:lnTo>
                  <a:lnTo>
                    <a:pt x="106" y="37"/>
                  </a:lnTo>
                  <a:lnTo>
                    <a:pt x="118" y="41"/>
                  </a:lnTo>
                  <a:lnTo>
                    <a:pt x="115" y="48"/>
                  </a:lnTo>
                  <a:lnTo>
                    <a:pt x="119" y="61"/>
                  </a:lnTo>
                  <a:lnTo>
                    <a:pt x="118" y="71"/>
                  </a:lnTo>
                  <a:lnTo>
                    <a:pt x="106" y="56"/>
                  </a:lnTo>
                  <a:lnTo>
                    <a:pt x="98" y="51"/>
                  </a:lnTo>
                  <a:lnTo>
                    <a:pt x="91" y="51"/>
                  </a:lnTo>
                  <a:lnTo>
                    <a:pt x="88" y="68"/>
                  </a:lnTo>
                  <a:lnTo>
                    <a:pt x="79" y="62"/>
                  </a:lnTo>
                  <a:lnTo>
                    <a:pt x="64" y="72"/>
                  </a:lnTo>
                  <a:lnTo>
                    <a:pt x="46" y="71"/>
                  </a:lnTo>
                  <a:lnTo>
                    <a:pt x="45" y="41"/>
                  </a:lnTo>
                  <a:lnTo>
                    <a:pt x="16" y="17"/>
                  </a:lnTo>
                  <a:lnTo>
                    <a:pt x="0" y="3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9" name="Freeform 506"/>
            <p:cNvSpPr>
              <a:spLocks/>
            </p:cNvSpPr>
            <p:nvPr/>
          </p:nvSpPr>
          <p:spPr bwMode="auto">
            <a:xfrm>
              <a:off x="3410" y="2081"/>
              <a:ext cx="109" cy="96"/>
            </a:xfrm>
            <a:custGeom>
              <a:avLst/>
              <a:gdLst>
                <a:gd name="T0" fmla="*/ 30 w 100"/>
                <a:gd name="T1" fmla="*/ 3 h 109"/>
                <a:gd name="T2" fmla="*/ 34 w 100"/>
                <a:gd name="T3" fmla="*/ 3 h 109"/>
                <a:gd name="T4" fmla="*/ 46 w 100"/>
                <a:gd name="T5" fmla="*/ 6 h 109"/>
                <a:gd name="T6" fmla="*/ 59 w 100"/>
                <a:gd name="T7" fmla="*/ 14 h 109"/>
                <a:gd name="T8" fmla="*/ 65 w 100"/>
                <a:gd name="T9" fmla="*/ 23 h 109"/>
                <a:gd name="T10" fmla="*/ 80 w 100"/>
                <a:gd name="T11" fmla="*/ 35 h 109"/>
                <a:gd name="T12" fmla="*/ 71 w 100"/>
                <a:gd name="T13" fmla="*/ 38 h 109"/>
                <a:gd name="T14" fmla="*/ 67 w 100"/>
                <a:gd name="T15" fmla="*/ 45 h 109"/>
                <a:gd name="T16" fmla="*/ 66 w 100"/>
                <a:gd name="T17" fmla="*/ 49 h 109"/>
                <a:gd name="T18" fmla="*/ 62 w 100"/>
                <a:gd name="T19" fmla="*/ 61 h 109"/>
                <a:gd name="T20" fmla="*/ 52 w 100"/>
                <a:gd name="T21" fmla="*/ 58 h 109"/>
                <a:gd name="T22" fmla="*/ 49 w 100"/>
                <a:gd name="T23" fmla="*/ 46 h 109"/>
                <a:gd name="T24" fmla="*/ 38 w 100"/>
                <a:gd name="T25" fmla="*/ 51 h 109"/>
                <a:gd name="T26" fmla="*/ 28 w 100"/>
                <a:gd name="T27" fmla="*/ 58 h 109"/>
                <a:gd name="T28" fmla="*/ 21 w 100"/>
                <a:gd name="T29" fmla="*/ 56 h 109"/>
                <a:gd name="T30" fmla="*/ 14 w 100"/>
                <a:gd name="T31" fmla="*/ 51 h 109"/>
                <a:gd name="T32" fmla="*/ 11 w 100"/>
                <a:gd name="T33" fmla="*/ 45 h 109"/>
                <a:gd name="T34" fmla="*/ 15 w 100"/>
                <a:gd name="T35" fmla="*/ 39 h 109"/>
                <a:gd name="T36" fmla="*/ 19 w 100"/>
                <a:gd name="T37" fmla="*/ 44 h 109"/>
                <a:gd name="T38" fmla="*/ 32 w 100"/>
                <a:gd name="T39" fmla="*/ 50 h 109"/>
                <a:gd name="T40" fmla="*/ 35 w 100"/>
                <a:gd name="T41" fmla="*/ 44 h 109"/>
                <a:gd name="T42" fmla="*/ 23 w 100"/>
                <a:gd name="T43" fmla="*/ 35 h 109"/>
                <a:gd name="T44" fmla="*/ 19 w 100"/>
                <a:gd name="T45" fmla="*/ 26 h 109"/>
                <a:gd name="T46" fmla="*/ 14 w 100"/>
                <a:gd name="T47" fmla="*/ 23 h 109"/>
                <a:gd name="T48" fmla="*/ 14 w 100"/>
                <a:gd name="T49" fmla="*/ 20 h 109"/>
                <a:gd name="T50" fmla="*/ 8 w 100"/>
                <a:gd name="T51" fmla="*/ 17 h 109"/>
                <a:gd name="T52" fmla="*/ 0 w 100"/>
                <a:gd name="T53" fmla="*/ 16 h 109"/>
                <a:gd name="T54" fmla="*/ 3 w 100"/>
                <a:gd name="T55" fmla="*/ 9 h 109"/>
                <a:gd name="T56" fmla="*/ 4 w 100"/>
                <a:gd name="T57" fmla="*/ 6 h 109"/>
                <a:gd name="T58" fmla="*/ 10 w 100"/>
                <a:gd name="T59" fmla="*/ 6 h 109"/>
                <a:gd name="T60" fmla="*/ 14 w 100"/>
                <a:gd name="T61" fmla="*/ 8 h 109"/>
                <a:gd name="T62" fmla="*/ 24 w 100"/>
                <a:gd name="T63" fmla="*/ 17 h 109"/>
                <a:gd name="T64" fmla="*/ 25 w 100"/>
                <a:gd name="T65" fmla="*/ 11 h 109"/>
                <a:gd name="T66" fmla="*/ 22 w 100"/>
                <a:gd name="T67" fmla="*/ 5 h 109"/>
                <a:gd name="T68" fmla="*/ 24 w 100"/>
                <a:gd name="T69" fmla="*/ 0 h 109"/>
                <a:gd name="T70" fmla="*/ 30 w 100"/>
                <a:gd name="T71" fmla="*/ 3 h 1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0"/>
                <a:gd name="T109" fmla="*/ 0 h 109"/>
                <a:gd name="T110" fmla="*/ 100 w 100"/>
                <a:gd name="T111" fmla="*/ 109 h 10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0" h="109">
                  <a:moveTo>
                    <a:pt x="37" y="5"/>
                  </a:moveTo>
                  <a:lnTo>
                    <a:pt x="42" y="5"/>
                  </a:lnTo>
                  <a:lnTo>
                    <a:pt x="57" y="10"/>
                  </a:lnTo>
                  <a:lnTo>
                    <a:pt x="72" y="25"/>
                  </a:lnTo>
                  <a:lnTo>
                    <a:pt x="80" y="41"/>
                  </a:lnTo>
                  <a:lnTo>
                    <a:pt x="99" y="63"/>
                  </a:lnTo>
                  <a:lnTo>
                    <a:pt x="88" y="67"/>
                  </a:lnTo>
                  <a:lnTo>
                    <a:pt x="82" y="80"/>
                  </a:lnTo>
                  <a:lnTo>
                    <a:pt x="81" y="86"/>
                  </a:lnTo>
                  <a:lnTo>
                    <a:pt x="77" y="108"/>
                  </a:lnTo>
                  <a:lnTo>
                    <a:pt x="64" y="103"/>
                  </a:lnTo>
                  <a:lnTo>
                    <a:pt x="60" y="81"/>
                  </a:lnTo>
                  <a:lnTo>
                    <a:pt x="47" y="90"/>
                  </a:lnTo>
                  <a:lnTo>
                    <a:pt x="34" y="102"/>
                  </a:lnTo>
                  <a:lnTo>
                    <a:pt x="26" y="98"/>
                  </a:lnTo>
                  <a:lnTo>
                    <a:pt x="18" y="90"/>
                  </a:lnTo>
                  <a:lnTo>
                    <a:pt x="13" y="80"/>
                  </a:lnTo>
                  <a:lnTo>
                    <a:pt x="19" y="69"/>
                  </a:lnTo>
                  <a:lnTo>
                    <a:pt x="23" y="77"/>
                  </a:lnTo>
                  <a:lnTo>
                    <a:pt x="40" y="88"/>
                  </a:lnTo>
                  <a:lnTo>
                    <a:pt x="43" y="79"/>
                  </a:lnTo>
                  <a:lnTo>
                    <a:pt x="28" y="62"/>
                  </a:lnTo>
                  <a:lnTo>
                    <a:pt x="23" y="46"/>
                  </a:lnTo>
                  <a:lnTo>
                    <a:pt x="18" y="41"/>
                  </a:lnTo>
                  <a:lnTo>
                    <a:pt x="18" y="34"/>
                  </a:lnTo>
                  <a:lnTo>
                    <a:pt x="10" y="30"/>
                  </a:lnTo>
                  <a:lnTo>
                    <a:pt x="0" y="28"/>
                  </a:lnTo>
                  <a:lnTo>
                    <a:pt x="3" y="16"/>
                  </a:lnTo>
                  <a:lnTo>
                    <a:pt x="4" y="10"/>
                  </a:lnTo>
                  <a:lnTo>
                    <a:pt x="12" y="10"/>
                  </a:lnTo>
                  <a:lnTo>
                    <a:pt x="18" y="15"/>
                  </a:lnTo>
                  <a:lnTo>
                    <a:pt x="30" y="30"/>
                  </a:lnTo>
                  <a:lnTo>
                    <a:pt x="31" y="20"/>
                  </a:lnTo>
                  <a:lnTo>
                    <a:pt x="27" y="8"/>
                  </a:lnTo>
                  <a:lnTo>
                    <a:pt x="30" y="0"/>
                  </a:lnTo>
                  <a:lnTo>
                    <a:pt x="37" y="5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0" name="Freeform 507"/>
            <p:cNvSpPr>
              <a:spLocks/>
            </p:cNvSpPr>
            <p:nvPr/>
          </p:nvSpPr>
          <p:spPr bwMode="auto">
            <a:xfrm>
              <a:off x="3386" y="2100"/>
              <a:ext cx="70" cy="61"/>
            </a:xfrm>
            <a:custGeom>
              <a:avLst/>
              <a:gdLst>
                <a:gd name="T0" fmla="*/ 0 w 65"/>
                <a:gd name="T1" fmla="*/ 6 h 68"/>
                <a:gd name="T2" fmla="*/ 6 w 65"/>
                <a:gd name="T3" fmla="*/ 12 h 68"/>
                <a:gd name="T4" fmla="*/ 15 w 65"/>
                <a:gd name="T5" fmla="*/ 22 h 68"/>
                <a:gd name="T6" fmla="*/ 28 w 65"/>
                <a:gd name="T7" fmla="*/ 34 h 68"/>
                <a:gd name="T8" fmla="*/ 36 w 65"/>
                <a:gd name="T9" fmla="*/ 28 h 68"/>
                <a:gd name="T10" fmla="*/ 37 w 65"/>
                <a:gd name="T11" fmla="*/ 34 h 68"/>
                <a:gd name="T12" fmla="*/ 43 w 65"/>
                <a:gd name="T13" fmla="*/ 34 h 68"/>
                <a:gd name="T14" fmla="*/ 51 w 65"/>
                <a:gd name="T15" fmla="*/ 39 h 68"/>
                <a:gd name="T16" fmla="*/ 54 w 65"/>
                <a:gd name="T17" fmla="*/ 34 h 68"/>
                <a:gd name="T18" fmla="*/ 42 w 65"/>
                <a:gd name="T19" fmla="*/ 24 h 68"/>
                <a:gd name="T20" fmla="*/ 39 w 65"/>
                <a:gd name="T21" fmla="*/ 15 h 68"/>
                <a:gd name="T22" fmla="*/ 33 w 65"/>
                <a:gd name="T23" fmla="*/ 11 h 68"/>
                <a:gd name="T24" fmla="*/ 33 w 65"/>
                <a:gd name="T25" fmla="*/ 8 h 68"/>
                <a:gd name="T26" fmla="*/ 27 w 65"/>
                <a:gd name="T27" fmla="*/ 5 h 68"/>
                <a:gd name="T28" fmla="*/ 18 w 65"/>
                <a:gd name="T29" fmla="*/ 4 h 68"/>
                <a:gd name="T30" fmla="*/ 10 w 65"/>
                <a:gd name="T31" fmla="*/ 0 h 68"/>
                <a:gd name="T32" fmla="*/ 3 w 65"/>
                <a:gd name="T33" fmla="*/ 2 h 68"/>
                <a:gd name="T34" fmla="*/ 0 w 65"/>
                <a:gd name="T35" fmla="*/ 6 h 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5"/>
                <a:gd name="T55" fmla="*/ 0 h 68"/>
                <a:gd name="T56" fmla="*/ 65 w 65"/>
                <a:gd name="T57" fmla="*/ 68 h 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5" h="68">
                  <a:moveTo>
                    <a:pt x="0" y="11"/>
                  </a:moveTo>
                  <a:lnTo>
                    <a:pt x="8" y="21"/>
                  </a:lnTo>
                  <a:lnTo>
                    <a:pt x="17" y="38"/>
                  </a:lnTo>
                  <a:lnTo>
                    <a:pt x="32" y="59"/>
                  </a:lnTo>
                  <a:lnTo>
                    <a:pt x="42" y="47"/>
                  </a:lnTo>
                  <a:lnTo>
                    <a:pt x="43" y="58"/>
                  </a:lnTo>
                  <a:lnTo>
                    <a:pt x="51" y="59"/>
                  </a:lnTo>
                  <a:lnTo>
                    <a:pt x="60" y="67"/>
                  </a:lnTo>
                  <a:lnTo>
                    <a:pt x="64" y="58"/>
                  </a:lnTo>
                  <a:lnTo>
                    <a:pt x="49" y="41"/>
                  </a:lnTo>
                  <a:lnTo>
                    <a:pt x="45" y="26"/>
                  </a:lnTo>
                  <a:lnTo>
                    <a:pt x="39" y="20"/>
                  </a:lnTo>
                  <a:lnTo>
                    <a:pt x="39" y="13"/>
                  </a:lnTo>
                  <a:lnTo>
                    <a:pt x="31" y="9"/>
                  </a:lnTo>
                  <a:lnTo>
                    <a:pt x="21" y="6"/>
                  </a:lnTo>
                  <a:lnTo>
                    <a:pt x="12" y="0"/>
                  </a:lnTo>
                  <a:lnTo>
                    <a:pt x="3" y="4"/>
                  </a:lnTo>
                  <a:lnTo>
                    <a:pt x="0" y="11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1" name="Freeform 508"/>
            <p:cNvSpPr>
              <a:spLocks/>
            </p:cNvSpPr>
            <p:nvPr/>
          </p:nvSpPr>
          <p:spPr bwMode="auto">
            <a:xfrm>
              <a:off x="3425" y="1766"/>
              <a:ext cx="710" cy="351"/>
            </a:xfrm>
            <a:custGeom>
              <a:avLst/>
              <a:gdLst>
                <a:gd name="T0" fmla="*/ 525 w 671"/>
                <a:gd name="T1" fmla="*/ 93 h 395"/>
                <a:gd name="T2" fmla="*/ 469 w 671"/>
                <a:gd name="T3" fmla="*/ 89 h 395"/>
                <a:gd name="T4" fmla="*/ 449 w 671"/>
                <a:gd name="T5" fmla="*/ 71 h 395"/>
                <a:gd name="T6" fmla="*/ 423 w 671"/>
                <a:gd name="T7" fmla="*/ 73 h 395"/>
                <a:gd name="T8" fmla="*/ 397 w 671"/>
                <a:gd name="T9" fmla="*/ 66 h 395"/>
                <a:gd name="T10" fmla="*/ 352 w 671"/>
                <a:gd name="T11" fmla="*/ 37 h 395"/>
                <a:gd name="T12" fmla="*/ 295 w 671"/>
                <a:gd name="T13" fmla="*/ 27 h 395"/>
                <a:gd name="T14" fmla="*/ 254 w 671"/>
                <a:gd name="T15" fmla="*/ 17 h 395"/>
                <a:gd name="T16" fmla="*/ 215 w 671"/>
                <a:gd name="T17" fmla="*/ 8 h 395"/>
                <a:gd name="T18" fmla="*/ 178 w 671"/>
                <a:gd name="T19" fmla="*/ 19 h 395"/>
                <a:gd name="T20" fmla="*/ 136 w 671"/>
                <a:gd name="T21" fmla="*/ 19 h 395"/>
                <a:gd name="T22" fmla="*/ 136 w 671"/>
                <a:gd name="T23" fmla="*/ 46 h 395"/>
                <a:gd name="T24" fmla="*/ 152 w 671"/>
                <a:gd name="T25" fmla="*/ 58 h 395"/>
                <a:gd name="T26" fmla="*/ 152 w 671"/>
                <a:gd name="T27" fmla="*/ 75 h 395"/>
                <a:gd name="T28" fmla="*/ 136 w 671"/>
                <a:gd name="T29" fmla="*/ 76 h 395"/>
                <a:gd name="T30" fmla="*/ 112 w 671"/>
                <a:gd name="T31" fmla="*/ 67 h 395"/>
                <a:gd name="T32" fmla="*/ 94 w 671"/>
                <a:gd name="T33" fmla="*/ 71 h 395"/>
                <a:gd name="T34" fmla="*/ 76 w 671"/>
                <a:gd name="T35" fmla="*/ 64 h 395"/>
                <a:gd name="T36" fmla="*/ 29 w 671"/>
                <a:gd name="T37" fmla="*/ 64 h 395"/>
                <a:gd name="T38" fmla="*/ 19 w 671"/>
                <a:gd name="T39" fmla="*/ 73 h 395"/>
                <a:gd name="T40" fmla="*/ 18 w 671"/>
                <a:gd name="T41" fmla="*/ 85 h 395"/>
                <a:gd name="T42" fmla="*/ 3 w 671"/>
                <a:gd name="T43" fmla="*/ 79 h 395"/>
                <a:gd name="T44" fmla="*/ 0 w 671"/>
                <a:gd name="T45" fmla="*/ 104 h 395"/>
                <a:gd name="T46" fmla="*/ 8 w 671"/>
                <a:gd name="T47" fmla="*/ 122 h 395"/>
                <a:gd name="T48" fmla="*/ 25 w 671"/>
                <a:gd name="T49" fmla="*/ 121 h 395"/>
                <a:gd name="T50" fmla="*/ 42 w 671"/>
                <a:gd name="T51" fmla="*/ 146 h 395"/>
                <a:gd name="T52" fmla="*/ 101 w 671"/>
                <a:gd name="T53" fmla="*/ 136 h 395"/>
                <a:gd name="T54" fmla="*/ 94 w 671"/>
                <a:gd name="T55" fmla="*/ 163 h 395"/>
                <a:gd name="T56" fmla="*/ 66 w 671"/>
                <a:gd name="T57" fmla="*/ 177 h 395"/>
                <a:gd name="T58" fmla="*/ 98 w 671"/>
                <a:gd name="T59" fmla="*/ 203 h 395"/>
                <a:gd name="T60" fmla="*/ 123 w 671"/>
                <a:gd name="T61" fmla="*/ 207 h 395"/>
                <a:gd name="T62" fmla="*/ 140 w 671"/>
                <a:gd name="T63" fmla="*/ 210 h 395"/>
                <a:gd name="T64" fmla="*/ 139 w 671"/>
                <a:gd name="T65" fmla="*/ 159 h 395"/>
                <a:gd name="T66" fmla="*/ 162 w 671"/>
                <a:gd name="T67" fmla="*/ 143 h 395"/>
                <a:gd name="T68" fmla="*/ 171 w 671"/>
                <a:gd name="T69" fmla="*/ 136 h 395"/>
                <a:gd name="T70" fmla="*/ 182 w 671"/>
                <a:gd name="T71" fmla="*/ 141 h 395"/>
                <a:gd name="T72" fmla="*/ 187 w 671"/>
                <a:gd name="T73" fmla="*/ 145 h 395"/>
                <a:gd name="T74" fmla="*/ 202 w 671"/>
                <a:gd name="T75" fmla="*/ 166 h 395"/>
                <a:gd name="T76" fmla="*/ 214 w 671"/>
                <a:gd name="T77" fmla="*/ 180 h 395"/>
                <a:gd name="T78" fmla="*/ 247 w 671"/>
                <a:gd name="T79" fmla="*/ 180 h 395"/>
                <a:gd name="T80" fmla="*/ 260 w 671"/>
                <a:gd name="T81" fmla="*/ 215 h 395"/>
                <a:gd name="T82" fmla="*/ 272 w 671"/>
                <a:gd name="T83" fmla="*/ 227 h 395"/>
                <a:gd name="T84" fmla="*/ 305 w 671"/>
                <a:gd name="T85" fmla="*/ 222 h 395"/>
                <a:gd name="T86" fmla="*/ 343 w 671"/>
                <a:gd name="T87" fmla="*/ 222 h 395"/>
                <a:gd name="T88" fmla="*/ 340 w 671"/>
                <a:gd name="T89" fmla="*/ 207 h 395"/>
                <a:gd name="T90" fmla="*/ 347 w 671"/>
                <a:gd name="T91" fmla="*/ 198 h 395"/>
                <a:gd name="T92" fmla="*/ 370 w 671"/>
                <a:gd name="T93" fmla="*/ 202 h 395"/>
                <a:gd name="T94" fmla="*/ 403 w 671"/>
                <a:gd name="T95" fmla="*/ 195 h 395"/>
                <a:gd name="T96" fmla="*/ 459 w 671"/>
                <a:gd name="T97" fmla="*/ 205 h 395"/>
                <a:gd name="T98" fmla="*/ 459 w 671"/>
                <a:gd name="T99" fmla="*/ 173 h 395"/>
                <a:gd name="T100" fmla="*/ 500 w 671"/>
                <a:gd name="T101" fmla="*/ 136 h 39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71"/>
                <a:gd name="T154" fmla="*/ 0 h 395"/>
                <a:gd name="T155" fmla="*/ 671 w 671"/>
                <a:gd name="T156" fmla="*/ 395 h 39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71" h="395">
                  <a:moveTo>
                    <a:pt x="654" y="204"/>
                  </a:moveTo>
                  <a:lnTo>
                    <a:pt x="670" y="193"/>
                  </a:lnTo>
                  <a:lnTo>
                    <a:pt x="637" y="162"/>
                  </a:lnTo>
                  <a:lnTo>
                    <a:pt x="615" y="175"/>
                  </a:lnTo>
                  <a:lnTo>
                    <a:pt x="583" y="163"/>
                  </a:lnTo>
                  <a:lnTo>
                    <a:pt x="570" y="154"/>
                  </a:lnTo>
                  <a:lnTo>
                    <a:pt x="557" y="154"/>
                  </a:lnTo>
                  <a:lnTo>
                    <a:pt x="550" y="134"/>
                  </a:lnTo>
                  <a:lnTo>
                    <a:pt x="545" y="122"/>
                  </a:lnTo>
                  <a:lnTo>
                    <a:pt x="533" y="122"/>
                  </a:lnTo>
                  <a:lnTo>
                    <a:pt x="523" y="122"/>
                  </a:lnTo>
                  <a:lnTo>
                    <a:pt x="513" y="127"/>
                  </a:lnTo>
                  <a:lnTo>
                    <a:pt x="497" y="105"/>
                  </a:lnTo>
                  <a:lnTo>
                    <a:pt x="490" y="110"/>
                  </a:lnTo>
                  <a:lnTo>
                    <a:pt x="482" y="114"/>
                  </a:lnTo>
                  <a:lnTo>
                    <a:pt x="474" y="118"/>
                  </a:lnTo>
                  <a:lnTo>
                    <a:pt x="460" y="102"/>
                  </a:lnTo>
                  <a:lnTo>
                    <a:pt x="427" y="65"/>
                  </a:lnTo>
                  <a:lnTo>
                    <a:pt x="401" y="44"/>
                  </a:lnTo>
                  <a:lnTo>
                    <a:pt x="386" y="25"/>
                  </a:lnTo>
                  <a:lnTo>
                    <a:pt x="358" y="48"/>
                  </a:lnTo>
                  <a:lnTo>
                    <a:pt x="354" y="31"/>
                  </a:lnTo>
                  <a:lnTo>
                    <a:pt x="314" y="30"/>
                  </a:lnTo>
                  <a:lnTo>
                    <a:pt x="309" y="30"/>
                  </a:lnTo>
                  <a:lnTo>
                    <a:pt x="293" y="0"/>
                  </a:lnTo>
                  <a:lnTo>
                    <a:pt x="273" y="3"/>
                  </a:lnTo>
                  <a:lnTo>
                    <a:pt x="261" y="14"/>
                  </a:lnTo>
                  <a:lnTo>
                    <a:pt x="237" y="23"/>
                  </a:lnTo>
                  <a:lnTo>
                    <a:pt x="229" y="17"/>
                  </a:lnTo>
                  <a:lnTo>
                    <a:pt x="216" y="33"/>
                  </a:lnTo>
                  <a:lnTo>
                    <a:pt x="207" y="31"/>
                  </a:lnTo>
                  <a:lnTo>
                    <a:pt x="172" y="36"/>
                  </a:lnTo>
                  <a:lnTo>
                    <a:pt x="165" y="33"/>
                  </a:lnTo>
                  <a:lnTo>
                    <a:pt x="160" y="37"/>
                  </a:lnTo>
                  <a:lnTo>
                    <a:pt x="174" y="58"/>
                  </a:lnTo>
                  <a:lnTo>
                    <a:pt x="165" y="79"/>
                  </a:lnTo>
                  <a:lnTo>
                    <a:pt x="166" y="93"/>
                  </a:lnTo>
                  <a:lnTo>
                    <a:pt x="166" y="100"/>
                  </a:lnTo>
                  <a:lnTo>
                    <a:pt x="185" y="100"/>
                  </a:lnTo>
                  <a:lnTo>
                    <a:pt x="190" y="114"/>
                  </a:lnTo>
                  <a:lnTo>
                    <a:pt x="190" y="127"/>
                  </a:lnTo>
                  <a:lnTo>
                    <a:pt x="185" y="130"/>
                  </a:lnTo>
                  <a:lnTo>
                    <a:pt x="177" y="122"/>
                  </a:lnTo>
                  <a:lnTo>
                    <a:pt x="169" y="127"/>
                  </a:lnTo>
                  <a:lnTo>
                    <a:pt x="165" y="132"/>
                  </a:lnTo>
                  <a:lnTo>
                    <a:pt x="152" y="122"/>
                  </a:lnTo>
                  <a:lnTo>
                    <a:pt x="148" y="110"/>
                  </a:lnTo>
                  <a:lnTo>
                    <a:pt x="135" y="116"/>
                  </a:lnTo>
                  <a:lnTo>
                    <a:pt x="135" y="120"/>
                  </a:lnTo>
                  <a:lnTo>
                    <a:pt x="126" y="110"/>
                  </a:lnTo>
                  <a:lnTo>
                    <a:pt x="115" y="122"/>
                  </a:lnTo>
                  <a:lnTo>
                    <a:pt x="101" y="127"/>
                  </a:lnTo>
                  <a:lnTo>
                    <a:pt x="97" y="122"/>
                  </a:lnTo>
                  <a:lnTo>
                    <a:pt x="93" y="110"/>
                  </a:lnTo>
                  <a:lnTo>
                    <a:pt x="73" y="110"/>
                  </a:lnTo>
                  <a:lnTo>
                    <a:pt x="42" y="107"/>
                  </a:lnTo>
                  <a:lnTo>
                    <a:pt x="35" y="110"/>
                  </a:lnTo>
                  <a:lnTo>
                    <a:pt x="33" y="116"/>
                  </a:lnTo>
                  <a:lnTo>
                    <a:pt x="27" y="114"/>
                  </a:lnTo>
                  <a:lnTo>
                    <a:pt x="23" y="126"/>
                  </a:lnTo>
                  <a:lnTo>
                    <a:pt x="19" y="134"/>
                  </a:lnTo>
                  <a:lnTo>
                    <a:pt x="19" y="140"/>
                  </a:lnTo>
                  <a:lnTo>
                    <a:pt x="22" y="148"/>
                  </a:lnTo>
                  <a:lnTo>
                    <a:pt x="17" y="150"/>
                  </a:lnTo>
                  <a:lnTo>
                    <a:pt x="11" y="134"/>
                  </a:lnTo>
                  <a:lnTo>
                    <a:pt x="3" y="137"/>
                  </a:lnTo>
                  <a:lnTo>
                    <a:pt x="0" y="157"/>
                  </a:lnTo>
                  <a:lnTo>
                    <a:pt x="0" y="170"/>
                  </a:lnTo>
                  <a:lnTo>
                    <a:pt x="0" y="181"/>
                  </a:lnTo>
                  <a:lnTo>
                    <a:pt x="4" y="190"/>
                  </a:lnTo>
                  <a:lnTo>
                    <a:pt x="10" y="199"/>
                  </a:lnTo>
                  <a:lnTo>
                    <a:pt x="10" y="211"/>
                  </a:lnTo>
                  <a:lnTo>
                    <a:pt x="17" y="209"/>
                  </a:lnTo>
                  <a:lnTo>
                    <a:pt x="26" y="201"/>
                  </a:lnTo>
                  <a:lnTo>
                    <a:pt x="30" y="209"/>
                  </a:lnTo>
                  <a:lnTo>
                    <a:pt x="38" y="220"/>
                  </a:lnTo>
                  <a:lnTo>
                    <a:pt x="44" y="232"/>
                  </a:lnTo>
                  <a:lnTo>
                    <a:pt x="51" y="253"/>
                  </a:lnTo>
                  <a:lnTo>
                    <a:pt x="65" y="248"/>
                  </a:lnTo>
                  <a:lnTo>
                    <a:pt x="87" y="242"/>
                  </a:lnTo>
                  <a:lnTo>
                    <a:pt x="122" y="236"/>
                  </a:lnTo>
                  <a:lnTo>
                    <a:pt x="130" y="250"/>
                  </a:lnTo>
                  <a:lnTo>
                    <a:pt x="131" y="277"/>
                  </a:lnTo>
                  <a:lnTo>
                    <a:pt x="115" y="282"/>
                  </a:lnTo>
                  <a:lnTo>
                    <a:pt x="101" y="288"/>
                  </a:lnTo>
                  <a:lnTo>
                    <a:pt x="103" y="307"/>
                  </a:lnTo>
                  <a:lnTo>
                    <a:pt x="80" y="307"/>
                  </a:lnTo>
                  <a:lnTo>
                    <a:pt x="101" y="346"/>
                  </a:lnTo>
                  <a:lnTo>
                    <a:pt x="110" y="349"/>
                  </a:lnTo>
                  <a:lnTo>
                    <a:pt x="119" y="352"/>
                  </a:lnTo>
                  <a:lnTo>
                    <a:pt x="124" y="368"/>
                  </a:lnTo>
                  <a:lnTo>
                    <a:pt x="129" y="361"/>
                  </a:lnTo>
                  <a:lnTo>
                    <a:pt x="149" y="358"/>
                  </a:lnTo>
                  <a:lnTo>
                    <a:pt x="158" y="365"/>
                  </a:lnTo>
                  <a:lnTo>
                    <a:pt x="165" y="372"/>
                  </a:lnTo>
                  <a:lnTo>
                    <a:pt x="170" y="365"/>
                  </a:lnTo>
                  <a:lnTo>
                    <a:pt x="181" y="365"/>
                  </a:lnTo>
                  <a:lnTo>
                    <a:pt x="161" y="279"/>
                  </a:lnTo>
                  <a:lnTo>
                    <a:pt x="169" y="275"/>
                  </a:lnTo>
                  <a:lnTo>
                    <a:pt x="196" y="255"/>
                  </a:lnTo>
                  <a:lnTo>
                    <a:pt x="201" y="254"/>
                  </a:lnTo>
                  <a:lnTo>
                    <a:pt x="197" y="248"/>
                  </a:lnTo>
                  <a:lnTo>
                    <a:pt x="203" y="251"/>
                  </a:lnTo>
                  <a:lnTo>
                    <a:pt x="203" y="242"/>
                  </a:lnTo>
                  <a:lnTo>
                    <a:pt x="207" y="236"/>
                  </a:lnTo>
                  <a:lnTo>
                    <a:pt x="209" y="238"/>
                  </a:lnTo>
                  <a:lnTo>
                    <a:pt x="215" y="238"/>
                  </a:lnTo>
                  <a:lnTo>
                    <a:pt x="220" y="243"/>
                  </a:lnTo>
                  <a:lnTo>
                    <a:pt x="229" y="233"/>
                  </a:lnTo>
                  <a:lnTo>
                    <a:pt x="233" y="236"/>
                  </a:lnTo>
                  <a:lnTo>
                    <a:pt x="227" y="251"/>
                  </a:lnTo>
                  <a:lnTo>
                    <a:pt x="232" y="272"/>
                  </a:lnTo>
                  <a:lnTo>
                    <a:pt x="246" y="283"/>
                  </a:lnTo>
                  <a:lnTo>
                    <a:pt x="246" y="288"/>
                  </a:lnTo>
                  <a:lnTo>
                    <a:pt x="241" y="298"/>
                  </a:lnTo>
                  <a:lnTo>
                    <a:pt x="243" y="302"/>
                  </a:lnTo>
                  <a:lnTo>
                    <a:pt x="260" y="312"/>
                  </a:lnTo>
                  <a:lnTo>
                    <a:pt x="265" y="324"/>
                  </a:lnTo>
                  <a:lnTo>
                    <a:pt x="281" y="318"/>
                  </a:lnTo>
                  <a:lnTo>
                    <a:pt x="300" y="312"/>
                  </a:lnTo>
                  <a:lnTo>
                    <a:pt x="314" y="350"/>
                  </a:lnTo>
                  <a:lnTo>
                    <a:pt x="320" y="368"/>
                  </a:lnTo>
                  <a:lnTo>
                    <a:pt x="315" y="373"/>
                  </a:lnTo>
                  <a:lnTo>
                    <a:pt x="312" y="380"/>
                  </a:lnTo>
                  <a:lnTo>
                    <a:pt x="326" y="386"/>
                  </a:lnTo>
                  <a:lnTo>
                    <a:pt x="331" y="394"/>
                  </a:lnTo>
                  <a:lnTo>
                    <a:pt x="350" y="386"/>
                  </a:lnTo>
                  <a:lnTo>
                    <a:pt x="356" y="394"/>
                  </a:lnTo>
                  <a:lnTo>
                    <a:pt x="370" y="384"/>
                  </a:lnTo>
                  <a:lnTo>
                    <a:pt x="378" y="383"/>
                  </a:lnTo>
                  <a:lnTo>
                    <a:pt x="391" y="385"/>
                  </a:lnTo>
                  <a:lnTo>
                    <a:pt x="416" y="385"/>
                  </a:lnTo>
                  <a:lnTo>
                    <a:pt x="409" y="378"/>
                  </a:lnTo>
                  <a:lnTo>
                    <a:pt x="409" y="365"/>
                  </a:lnTo>
                  <a:lnTo>
                    <a:pt x="413" y="359"/>
                  </a:lnTo>
                  <a:lnTo>
                    <a:pt x="413" y="352"/>
                  </a:lnTo>
                  <a:lnTo>
                    <a:pt x="405" y="347"/>
                  </a:lnTo>
                  <a:lnTo>
                    <a:pt x="421" y="344"/>
                  </a:lnTo>
                  <a:lnTo>
                    <a:pt x="435" y="347"/>
                  </a:lnTo>
                  <a:lnTo>
                    <a:pt x="438" y="352"/>
                  </a:lnTo>
                  <a:lnTo>
                    <a:pt x="449" y="350"/>
                  </a:lnTo>
                  <a:lnTo>
                    <a:pt x="442" y="333"/>
                  </a:lnTo>
                  <a:lnTo>
                    <a:pt x="450" y="331"/>
                  </a:lnTo>
                  <a:lnTo>
                    <a:pt x="489" y="338"/>
                  </a:lnTo>
                  <a:lnTo>
                    <a:pt x="521" y="341"/>
                  </a:lnTo>
                  <a:lnTo>
                    <a:pt x="545" y="355"/>
                  </a:lnTo>
                  <a:lnTo>
                    <a:pt x="557" y="355"/>
                  </a:lnTo>
                  <a:lnTo>
                    <a:pt x="560" y="372"/>
                  </a:lnTo>
                  <a:lnTo>
                    <a:pt x="570" y="338"/>
                  </a:lnTo>
                  <a:lnTo>
                    <a:pt x="557" y="300"/>
                  </a:lnTo>
                  <a:lnTo>
                    <a:pt x="597" y="288"/>
                  </a:lnTo>
                  <a:lnTo>
                    <a:pt x="601" y="266"/>
                  </a:lnTo>
                  <a:lnTo>
                    <a:pt x="607" y="236"/>
                  </a:lnTo>
                  <a:lnTo>
                    <a:pt x="648" y="238"/>
                  </a:lnTo>
                  <a:lnTo>
                    <a:pt x="654" y="204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2" name="Freeform 509"/>
            <p:cNvSpPr>
              <a:spLocks/>
            </p:cNvSpPr>
            <p:nvPr/>
          </p:nvSpPr>
          <p:spPr bwMode="auto">
            <a:xfrm>
              <a:off x="3596" y="1993"/>
              <a:ext cx="312" cy="218"/>
            </a:xfrm>
            <a:custGeom>
              <a:avLst/>
              <a:gdLst>
                <a:gd name="T0" fmla="*/ 23 w 294"/>
                <a:gd name="T1" fmla="*/ 64 h 245"/>
                <a:gd name="T2" fmla="*/ 27 w 294"/>
                <a:gd name="T3" fmla="*/ 53 h 245"/>
                <a:gd name="T4" fmla="*/ 33 w 294"/>
                <a:gd name="T5" fmla="*/ 49 h 245"/>
                <a:gd name="T6" fmla="*/ 43 w 294"/>
                <a:gd name="T7" fmla="*/ 50 h 245"/>
                <a:gd name="T8" fmla="*/ 54 w 294"/>
                <a:gd name="T9" fmla="*/ 54 h 245"/>
                <a:gd name="T10" fmla="*/ 58 w 294"/>
                <a:gd name="T11" fmla="*/ 56 h 245"/>
                <a:gd name="T12" fmla="*/ 66 w 294"/>
                <a:gd name="T13" fmla="*/ 64 h 245"/>
                <a:gd name="T14" fmla="*/ 72 w 294"/>
                <a:gd name="T15" fmla="*/ 80 h 245"/>
                <a:gd name="T16" fmla="*/ 81 w 294"/>
                <a:gd name="T17" fmla="*/ 77 h 245"/>
                <a:gd name="T18" fmla="*/ 94 w 294"/>
                <a:gd name="T19" fmla="*/ 80 h 245"/>
                <a:gd name="T20" fmla="*/ 113 w 294"/>
                <a:gd name="T21" fmla="*/ 98 h 245"/>
                <a:gd name="T22" fmla="*/ 134 w 294"/>
                <a:gd name="T23" fmla="*/ 109 h 245"/>
                <a:gd name="T24" fmla="*/ 153 w 294"/>
                <a:gd name="T25" fmla="*/ 121 h 245"/>
                <a:gd name="T26" fmla="*/ 160 w 294"/>
                <a:gd name="T27" fmla="*/ 140 h 245"/>
                <a:gd name="T28" fmla="*/ 173 w 294"/>
                <a:gd name="T29" fmla="*/ 126 h 245"/>
                <a:gd name="T30" fmla="*/ 173 w 294"/>
                <a:gd name="T31" fmla="*/ 111 h 245"/>
                <a:gd name="T32" fmla="*/ 166 w 294"/>
                <a:gd name="T33" fmla="*/ 90 h 245"/>
                <a:gd name="T34" fmla="*/ 183 w 294"/>
                <a:gd name="T35" fmla="*/ 85 h 245"/>
                <a:gd name="T36" fmla="*/ 203 w 294"/>
                <a:gd name="T37" fmla="*/ 90 h 245"/>
                <a:gd name="T38" fmla="*/ 235 w 294"/>
                <a:gd name="T39" fmla="*/ 87 h 245"/>
                <a:gd name="T40" fmla="*/ 235 w 294"/>
                <a:gd name="T41" fmla="*/ 75 h 245"/>
                <a:gd name="T42" fmla="*/ 196 w 294"/>
                <a:gd name="T43" fmla="*/ 75 h 245"/>
                <a:gd name="T44" fmla="*/ 176 w 294"/>
                <a:gd name="T45" fmla="*/ 74 h 245"/>
                <a:gd name="T46" fmla="*/ 159 w 294"/>
                <a:gd name="T47" fmla="*/ 80 h 245"/>
                <a:gd name="T48" fmla="*/ 148 w 294"/>
                <a:gd name="T49" fmla="*/ 77 h 245"/>
                <a:gd name="T50" fmla="*/ 138 w 294"/>
                <a:gd name="T51" fmla="*/ 79 h 245"/>
                <a:gd name="T52" fmla="*/ 127 w 294"/>
                <a:gd name="T53" fmla="*/ 74 h 245"/>
                <a:gd name="T54" fmla="*/ 126 w 294"/>
                <a:gd name="T55" fmla="*/ 68 h 245"/>
                <a:gd name="T56" fmla="*/ 124 w 294"/>
                <a:gd name="T57" fmla="*/ 52 h 245"/>
                <a:gd name="T58" fmla="*/ 86 w 294"/>
                <a:gd name="T59" fmla="*/ 39 h 245"/>
                <a:gd name="T60" fmla="*/ 67 w 294"/>
                <a:gd name="T61" fmla="*/ 27 h 245"/>
                <a:gd name="T62" fmla="*/ 44 w 294"/>
                <a:gd name="T63" fmla="*/ 33 h 245"/>
                <a:gd name="T64" fmla="*/ 29 w 294"/>
                <a:gd name="T65" fmla="*/ 15 h 245"/>
                <a:gd name="T66" fmla="*/ 29 w 294"/>
                <a:gd name="T67" fmla="*/ 0 h 245"/>
                <a:gd name="T68" fmla="*/ 16 w 294"/>
                <a:gd name="T69" fmla="*/ 64 h 24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4"/>
                <a:gd name="T106" fmla="*/ 0 h 245"/>
                <a:gd name="T107" fmla="*/ 294 w 294"/>
                <a:gd name="T108" fmla="*/ 245 h 24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4" h="245">
                  <a:moveTo>
                    <a:pt x="20" y="111"/>
                  </a:moveTo>
                  <a:lnTo>
                    <a:pt x="28" y="111"/>
                  </a:lnTo>
                  <a:lnTo>
                    <a:pt x="31" y="101"/>
                  </a:lnTo>
                  <a:lnTo>
                    <a:pt x="33" y="92"/>
                  </a:lnTo>
                  <a:lnTo>
                    <a:pt x="42" y="96"/>
                  </a:lnTo>
                  <a:lnTo>
                    <a:pt x="40" y="84"/>
                  </a:lnTo>
                  <a:lnTo>
                    <a:pt x="48" y="79"/>
                  </a:lnTo>
                  <a:lnTo>
                    <a:pt x="52" y="87"/>
                  </a:lnTo>
                  <a:lnTo>
                    <a:pt x="59" y="87"/>
                  </a:lnTo>
                  <a:lnTo>
                    <a:pt x="66" y="93"/>
                  </a:lnTo>
                  <a:lnTo>
                    <a:pt x="71" y="96"/>
                  </a:lnTo>
                  <a:lnTo>
                    <a:pt x="71" y="98"/>
                  </a:lnTo>
                  <a:lnTo>
                    <a:pt x="71" y="106"/>
                  </a:lnTo>
                  <a:lnTo>
                    <a:pt x="80" y="111"/>
                  </a:lnTo>
                  <a:lnTo>
                    <a:pt x="80" y="120"/>
                  </a:lnTo>
                  <a:lnTo>
                    <a:pt x="87" y="138"/>
                  </a:lnTo>
                  <a:lnTo>
                    <a:pt x="95" y="140"/>
                  </a:lnTo>
                  <a:lnTo>
                    <a:pt x="98" y="135"/>
                  </a:lnTo>
                  <a:lnTo>
                    <a:pt x="107" y="129"/>
                  </a:lnTo>
                  <a:lnTo>
                    <a:pt x="114" y="138"/>
                  </a:lnTo>
                  <a:lnTo>
                    <a:pt x="123" y="152"/>
                  </a:lnTo>
                  <a:lnTo>
                    <a:pt x="136" y="170"/>
                  </a:lnTo>
                  <a:lnTo>
                    <a:pt x="161" y="179"/>
                  </a:lnTo>
                  <a:lnTo>
                    <a:pt x="162" y="190"/>
                  </a:lnTo>
                  <a:lnTo>
                    <a:pt x="178" y="197"/>
                  </a:lnTo>
                  <a:lnTo>
                    <a:pt x="185" y="209"/>
                  </a:lnTo>
                  <a:lnTo>
                    <a:pt x="181" y="243"/>
                  </a:lnTo>
                  <a:lnTo>
                    <a:pt x="194" y="244"/>
                  </a:lnTo>
                  <a:lnTo>
                    <a:pt x="204" y="227"/>
                  </a:lnTo>
                  <a:lnTo>
                    <a:pt x="209" y="218"/>
                  </a:lnTo>
                  <a:lnTo>
                    <a:pt x="213" y="207"/>
                  </a:lnTo>
                  <a:lnTo>
                    <a:pt x="210" y="192"/>
                  </a:lnTo>
                  <a:lnTo>
                    <a:pt x="199" y="185"/>
                  </a:lnTo>
                  <a:lnTo>
                    <a:pt x="201" y="156"/>
                  </a:lnTo>
                  <a:lnTo>
                    <a:pt x="213" y="144"/>
                  </a:lnTo>
                  <a:lnTo>
                    <a:pt x="221" y="148"/>
                  </a:lnTo>
                  <a:lnTo>
                    <a:pt x="242" y="143"/>
                  </a:lnTo>
                  <a:lnTo>
                    <a:pt x="246" y="156"/>
                  </a:lnTo>
                  <a:lnTo>
                    <a:pt x="258" y="155"/>
                  </a:lnTo>
                  <a:lnTo>
                    <a:pt x="285" y="152"/>
                  </a:lnTo>
                  <a:lnTo>
                    <a:pt x="293" y="138"/>
                  </a:lnTo>
                  <a:lnTo>
                    <a:pt x="285" y="130"/>
                  </a:lnTo>
                  <a:lnTo>
                    <a:pt x="269" y="130"/>
                  </a:lnTo>
                  <a:lnTo>
                    <a:pt x="238" y="130"/>
                  </a:lnTo>
                  <a:lnTo>
                    <a:pt x="227" y="130"/>
                  </a:lnTo>
                  <a:lnTo>
                    <a:pt x="214" y="128"/>
                  </a:lnTo>
                  <a:lnTo>
                    <a:pt x="195" y="140"/>
                  </a:lnTo>
                  <a:lnTo>
                    <a:pt x="193" y="138"/>
                  </a:lnTo>
                  <a:lnTo>
                    <a:pt x="189" y="132"/>
                  </a:lnTo>
                  <a:lnTo>
                    <a:pt x="179" y="135"/>
                  </a:lnTo>
                  <a:lnTo>
                    <a:pt x="170" y="140"/>
                  </a:lnTo>
                  <a:lnTo>
                    <a:pt x="167" y="137"/>
                  </a:lnTo>
                  <a:lnTo>
                    <a:pt x="166" y="132"/>
                  </a:lnTo>
                  <a:lnTo>
                    <a:pt x="154" y="128"/>
                  </a:lnTo>
                  <a:lnTo>
                    <a:pt x="151" y="126"/>
                  </a:lnTo>
                  <a:lnTo>
                    <a:pt x="153" y="119"/>
                  </a:lnTo>
                  <a:lnTo>
                    <a:pt x="159" y="114"/>
                  </a:lnTo>
                  <a:lnTo>
                    <a:pt x="151" y="90"/>
                  </a:lnTo>
                  <a:lnTo>
                    <a:pt x="139" y="58"/>
                  </a:lnTo>
                  <a:lnTo>
                    <a:pt x="105" y="69"/>
                  </a:lnTo>
                  <a:lnTo>
                    <a:pt x="98" y="58"/>
                  </a:lnTo>
                  <a:lnTo>
                    <a:pt x="82" y="48"/>
                  </a:lnTo>
                  <a:lnTo>
                    <a:pt x="68" y="63"/>
                  </a:lnTo>
                  <a:lnTo>
                    <a:pt x="53" y="58"/>
                  </a:lnTo>
                  <a:lnTo>
                    <a:pt x="37" y="44"/>
                  </a:lnTo>
                  <a:lnTo>
                    <a:pt x="35" y="26"/>
                  </a:lnTo>
                  <a:lnTo>
                    <a:pt x="36" y="14"/>
                  </a:lnTo>
                  <a:lnTo>
                    <a:pt x="35" y="0"/>
                  </a:lnTo>
                  <a:lnTo>
                    <a:pt x="0" y="26"/>
                  </a:lnTo>
                  <a:lnTo>
                    <a:pt x="20" y="111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3" name="Freeform 510"/>
            <p:cNvSpPr>
              <a:spLocks/>
            </p:cNvSpPr>
            <p:nvPr/>
          </p:nvSpPr>
          <p:spPr bwMode="auto">
            <a:xfrm>
              <a:off x="3823" y="2061"/>
              <a:ext cx="197" cy="94"/>
            </a:xfrm>
            <a:custGeom>
              <a:avLst/>
              <a:gdLst>
                <a:gd name="T0" fmla="*/ 38 w 187"/>
                <a:gd name="T1" fmla="*/ 45 h 109"/>
                <a:gd name="T2" fmla="*/ 27 w 187"/>
                <a:gd name="T3" fmla="*/ 45 h 109"/>
                <a:gd name="T4" fmla="*/ 5 w 187"/>
                <a:gd name="T5" fmla="*/ 47 h 109"/>
                <a:gd name="T6" fmla="*/ 0 w 187"/>
                <a:gd name="T7" fmla="*/ 54 h 109"/>
                <a:gd name="T8" fmla="*/ 5 w 187"/>
                <a:gd name="T9" fmla="*/ 57 h 109"/>
                <a:gd name="T10" fmla="*/ 10 w 187"/>
                <a:gd name="T11" fmla="*/ 59 h 109"/>
                <a:gd name="T12" fmla="*/ 40 w 187"/>
                <a:gd name="T13" fmla="*/ 59 h 109"/>
                <a:gd name="T14" fmla="*/ 61 w 187"/>
                <a:gd name="T15" fmla="*/ 59 h 109"/>
                <a:gd name="T16" fmla="*/ 70 w 187"/>
                <a:gd name="T17" fmla="*/ 62 h 109"/>
                <a:gd name="T18" fmla="*/ 72 w 187"/>
                <a:gd name="T19" fmla="*/ 55 h 109"/>
                <a:gd name="T20" fmla="*/ 81 w 187"/>
                <a:gd name="T21" fmla="*/ 54 h 109"/>
                <a:gd name="T22" fmla="*/ 94 w 187"/>
                <a:gd name="T23" fmla="*/ 52 h 109"/>
                <a:gd name="T24" fmla="*/ 106 w 187"/>
                <a:gd name="T25" fmla="*/ 49 h 109"/>
                <a:gd name="T26" fmla="*/ 124 w 187"/>
                <a:gd name="T27" fmla="*/ 39 h 109"/>
                <a:gd name="T28" fmla="*/ 146 w 187"/>
                <a:gd name="T29" fmla="*/ 30 h 109"/>
                <a:gd name="T30" fmla="*/ 152 w 187"/>
                <a:gd name="T31" fmla="*/ 24 h 109"/>
                <a:gd name="T32" fmla="*/ 149 w 187"/>
                <a:gd name="T33" fmla="*/ 14 h 109"/>
                <a:gd name="T34" fmla="*/ 140 w 187"/>
                <a:gd name="T35" fmla="*/ 14 h 109"/>
                <a:gd name="T36" fmla="*/ 130 w 187"/>
                <a:gd name="T37" fmla="*/ 10 h 109"/>
                <a:gd name="T38" fmla="*/ 119 w 187"/>
                <a:gd name="T39" fmla="*/ 6 h 109"/>
                <a:gd name="T40" fmla="*/ 94 w 187"/>
                <a:gd name="T41" fmla="*/ 4 h 109"/>
                <a:gd name="T42" fmla="*/ 62 w 187"/>
                <a:gd name="T43" fmla="*/ 0 h 109"/>
                <a:gd name="T44" fmla="*/ 55 w 187"/>
                <a:gd name="T45" fmla="*/ 2 h 109"/>
                <a:gd name="T46" fmla="*/ 58 w 187"/>
                <a:gd name="T47" fmla="*/ 6 h 109"/>
                <a:gd name="T48" fmla="*/ 61 w 187"/>
                <a:gd name="T49" fmla="*/ 11 h 109"/>
                <a:gd name="T50" fmla="*/ 52 w 187"/>
                <a:gd name="T51" fmla="*/ 12 h 109"/>
                <a:gd name="T52" fmla="*/ 50 w 187"/>
                <a:gd name="T53" fmla="*/ 9 h 109"/>
                <a:gd name="T54" fmla="*/ 40 w 187"/>
                <a:gd name="T55" fmla="*/ 8 h 109"/>
                <a:gd name="T56" fmla="*/ 25 w 187"/>
                <a:gd name="T57" fmla="*/ 9 h 109"/>
                <a:gd name="T58" fmla="*/ 32 w 187"/>
                <a:gd name="T59" fmla="*/ 12 h 109"/>
                <a:gd name="T60" fmla="*/ 33 w 187"/>
                <a:gd name="T61" fmla="*/ 16 h 109"/>
                <a:gd name="T62" fmla="*/ 29 w 187"/>
                <a:gd name="T63" fmla="*/ 20 h 109"/>
                <a:gd name="T64" fmla="*/ 29 w 187"/>
                <a:gd name="T65" fmla="*/ 27 h 109"/>
                <a:gd name="T66" fmla="*/ 34 w 187"/>
                <a:gd name="T67" fmla="*/ 31 h 109"/>
                <a:gd name="T68" fmla="*/ 52 w 187"/>
                <a:gd name="T69" fmla="*/ 31 h 109"/>
                <a:gd name="T70" fmla="*/ 59 w 187"/>
                <a:gd name="T71" fmla="*/ 30 h 109"/>
                <a:gd name="T72" fmla="*/ 65 w 187"/>
                <a:gd name="T73" fmla="*/ 37 h 109"/>
                <a:gd name="T74" fmla="*/ 58 w 187"/>
                <a:gd name="T75" fmla="*/ 44 h 109"/>
                <a:gd name="T76" fmla="*/ 52 w 187"/>
                <a:gd name="T77" fmla="*/ 44 h 109"/>
                <a:gd name="T78" fmla="*/ 46 w 187"/>
                <a:gd name="T79" fmla="*/ 43 h 109"/>
                <a:gd name="T80" fmla="*/ 42 w 187"/>
                <a:gd name="T81" fmla="*/ 44 h 109"/>
                <a:gd name="T82" fmla="*/ 38 w 187"/>
                <a:gd name="T83" fmla="*/ 45 h 1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87"/>
                <a:gd name="T127" fmla="*/ 0 h 109"/>
                <a:gd name="T128" fmla="*/ 187 w 187"/>
                <a:gd name="T129" fmla="*/ 109 h 10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87" h="109">
                  <a:moveTo>
                    <a:pt x="47" y="78"/>
                  </a:moveTo>
                  <a:lnTo>
                    <a:pt x="33" y="78"/>
                  </a:lnTo>
                  <a:lnTo>
                    <a:pt x="6" y="81"/>
                  </a:lnTo>
                  <a:lnTo>
                    <a:pt x="0" y="93"/>
                  </a:lnTo>
                  <a:lnTo>
                    <a:pt x="6" y="98"/>
                  </a:lnTo>
                  <a:lnTo>
                    <a:pt x="12" y="102"/>
                  </a:lnTo>
                  <a:lnTo>
                    <a:pt x="49" y="102"/>
                  </a:lnTo>
                  <a:lnTo>
                    <a:pt x="74" y="102"/>
                  </a:lnTo>
                  <a:lnTo>
                    <a:pt x="86" y="108"/>
                  </a:lnTo>
                  <a:lnTo>
                    <a:pt x="89" y="95"/>
                  </a:lnTo>
                  <a:lnTo>
                    <a:pt x="100" y="93"/>
                  </a:lnTo>
                  <a:lnTo>
                    <a:pt x="115" y="89"/>
                  </a:lnTo>
                  <a:lnTo>
                    <a:pt x="129" y="86"/>
                  </a:lnTo>
                  <a:lnTo>
                    <a:pt x="152" y="67"/>
                  </a:lnTo>
                  <a:lnTo>
                    <a:pt x="178" y="51"/>
                  </a:lnTo>
                  <a:lnTo>
                    <a:pt x="186" y="41"/>
                  </a:lnTo>
                  <a:lnTo>
                    <a:pt x="183" y="24"/>
                  </a:lnTo>
                  <a:lnTo>
                    <a:pt x="171" y="24"/>
                  </a:lnTo>
                  <a:lnTo>
                    <a:pt x="159" y="17"/>
                  </a:lnTo>
                  <a:lnTo>
                    <a:pt x="146" y="10"/>
                  </a:lnTo>
                  <a:lnTo>
                    <a:pt x="115" y="7"/>
                  </a:lnTo>
                  <a:lnTo>
                    <a:pt x="76" y="0"/>
                  </a:lnTo>
                  <a:lnTo>
                    <a:pt x="68" y="2"/>
                  </a:lnTo>
                  <a:lnTo>
                    <a:pt x="71" y="10"/>
                  </a:lnTo>
                  <a:lnTo>
                    <a:pt x="75" y="19"/>
                  </a:lnTo>
                  <a:lnTo>
                    <a:pt x="64" y="21"/>
                  </a:lnTo>
                  <a:lnTo>
                    <a:pt x="61" y="16"/>
                  </a:lnTo>
                  <a:lnTo>
                    <a:pt x="49" y="13"/>
                  </a:lnTo>
                  <a:lnTo>
                    <a:pt x="31" y="16"/>
                  </a:lnTo>
                  <a:lnTo>
                    <a:pt x="39" y="21"/>
                  </a:lnTo>
                  <a:lnTo>
                    <a:pt x="41" y="28"/>
                  </a:lnTo>
                  <a:lnTo>
                    <a:pt x="35" y="34"/>
                  </a:lnTo>
                  <a:lnTo>
                    <a:pt x="35" y="47"/>
                  </a:lnTo>
                  <a:lnTo>
                    <a:pt x="42" y="54"/>
                  </a:lnTo>
                  <a:lnTo>
                    <a:pt x="64" y="54"/>
                  </a:lnTo>
                  <a:lnTo>
                    <a:pt x="72" y="53"/>
                  </a:lnTo>
                  <a:lnTo>
                    <a:pt x="80" y="63"/>
                  </a:lnTo>
                  <a:lnTo>
                    <a:pt x="71" y="76"/>
                  </a:lnTo>
                  <a:lnTo>
                    <a:pt x="63" y="76"/>
                  </a:lnTo>
                  <a:lnTo>
                    <a:pt x="56" y="75"/>
                  </a:lnTo>
                  <a:lnTo>
                    <a:pt x="51" y="76"/>
                  </a:lnTo>
                  <a:lnTo>
                    <a:pt x="47" y="78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4" name="Freeform 511"/>
            <p:cNvSpPr>
              <a:spLocks/>
            </p:cNvSpPr>
            <p:nvPr/>
          </p:nvSpPr>
          <p:spPr bwMode="auto">
            <a:xfrm>
              <a:off x="3803" y="2120"/>
              <a:ext cx="126" cy="102"/>
            </a:xfrm>
            <a:custGeom>
              <a:avLst/>
              <a:gdLst>
                <a:gd name="T0" fmla="*/ 0 w 119"/>
                <a:gd name="T1" fmla="*/ 55 h 113"/>
                <a:gd name="T2" fmla="*/ 2 w 119"/>
                <a:gd name="T3" fmla="*/ 58 h 113"/>
                <a:gd name="T4" fmla="*/ 8 w 119"/>
                <a:gd name="T5" fmla="*/ 59 h 113"/>
                <a:gd name="T6" fmla="*/ 26 w 119"/>
                <a:gd name="T7" fmla="*/ 59 h 113"/>
                <a:gd name="T8" fmla="*/ 47 w 119"/>
                <a:gd name="T9" fmla="*/ 38 h 113"/>
                <a:gd name="T10" fmla="*/ 52 w 119"/>
                <a:gd name="T11" fmla="*/ 52 h 113"/>
                <a:gd name="T12" fmla="*/ 57 w 119"/>
                <a:gd name="T13" fmla="*/ 65 h 113"/>
                <a:gd name="T14" fmla="*/ 69 w 119"/>
                <a:gd name="T15" fmla="*/ 59 h 113"/>
                <a:gd name="T16" fmla="*/ 84 w 119"/>
                <a:gd name="T17" fmla="*/ 54 h 113"/>
                <a:gd name="T18" fmla="*/ 97 w 119"/>
                <a:gd name="T19" fmla="*/ 59 h 113"/>
                <a:gd name="T20" fmla="*/ 97 w 119"/>
                <a:gd name="T21" fmla="*/ 39 h 113"/>
                <a:gd name="T22" fmla="*/ 88 w 119"/>
                <a:gd name="T23" fmla="*/ 35 h 113"/>
                <a:gd name="T24" fmla="*/ 83 w 119"/>
                <a:gd name="T25" fmla="*/ 36 h 113"/>
                <a:gd name="T26" fmla="*/ 87 w 119"/>
                <a:gd name="T27" fmla="*/ 24 h 113"/>
                <a:gd name="T28" fmla="*/ 75 w 119"/>
                <a:gd name="T29" fmla="*/ 21 h 113"/>
                <a:gd name="T30" fmla="*/ 65 w 119"/>
                <a:gd name="T31" fmla="*/ 21 h 113"/>
                <a:gd name="T32" fmla="*/ 52 w 119"/>
                <a:gd name="T33" fmla="*/ 21 h 113"/>
                <a:gd name="T34" fmla="*/ 40 w 119"/>
                <a:gd name="T35" fmla="*/ 21 h 113"/>
                <a:gd name="T36" fmla="*/ 28 w 119"/>
                <a:gd name="T37" fmla="*/ 21 h 113"/>
                <a:gd name="T38" fmla="*/ 16 w 119"/>
                <a:gd name="T39" fmla="*/ 18 h 113"/>
                <a:gd name="T40" fmla="*/ 15 w 119"/>
                <a:gd name="T41" fmla="*/ 17 h 113"/>
                <a:gd name="T42" fmla="*/ 17 w 119"/>
                <a:gd name="T43" fmla="*/ 13 h 113"/>
                <a:gd name="T44" fmla="*/ 22 w 119"/>
                <a:gd name="T45" fmla="*/ 8 h 113"/>
                <a:gd name="T46" fmla="*/ 40 w 119"/>
                <a:gd name="T47" fmla="*/ 6 h 113"/>
                <a:gd name="T48" fmla="*/ 39 w 119"/>
                <a:gd name="T49" fmla="*/ 0 h 113"/>
                <a:gd name="T50" fmla="*/ 25 w 119"/>
                <a:gd name="T51" fmla="*/ 2 h 113"/>
                <a:gd name="T52" fmla="*/ 14 w 119"/>
                <a:gd name="T53" fmla="*/ 2 h 113"/>
                <a:gd name="T54" fmla="*/ 5 w 119"/>
                <a:gd name="T55" fmla="*/ 8 h 113"/>
                <a:gd name="T56" fmla="*/ 3 w 119"/>
                <a:gd name="T57" fmla="*/ 21 h 113"/>
                <a:gd name="T58" fmla="*/ 4 w 119"/>
                <a:gd name="T59" fmla="*/ 24 h 113"/>
                <a:gd name="T60" fmla="*/ 3 w 119"/>
                <a:gd name="T61" fmla="*/ 24 h 113"/>
                <a:gd name="T62" fmla="*/ 12 w 119"/>
                <a:gd name="T63" fmla="*/ 27 h 113"/>
                <a:gd name="T64" fmla="*/ 15 w 119"/>
                <a:gd name="T65" fmla="*/ 34 h 113"/>
                <a:gd name="T66" fmla="*/ 13 w 119"/>
                <a:gd name="T67" fmla="*/ 43 h 113"/>
                <a:gd name="T68" fmla="*/ 11 w 119"/>
                <a:gd name="T69" fmla="*/ 44 h 113"/>
                <a:gd name="T70" fmla="*/ 7 w 119"/>
                <a:gd name="T71" fmla="*/ 47 h 113"/>
                <a:gd name="T72" fmla="*/ 0 w 119"/>
                <a:gd name="T73" fmla="*/ 55 h 11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9"/>
                <a:gd name="T112" fmla="*/ 0 h 113"/>
                <a:gd name="T113" fmla="*/ 119 w 119"/>
                <a:gd name="T114" fmla="*/ 113 h 11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9" h="113">
                  <a:moveTo>
                    <a:pt x="0" y="94"/>
                  </a:moveTo>
                  <a:lnTo>
                    <a:pt x="2" y="100"/>
                  </a:lnTo>
                  <a:lnTo>
                    <a:pt x="10" y="101"/>
                  </a:lnTo>
                  <a:lnTo>
                    <a:pt x="32" y="103"/>
                  </a:lnTo>
                  <a:lnTo>
                    <a:pt x="57" y="66"/>
                  </a:lnTo>
                  <a:lnTo>
                    <a:pt x="63" y="89"/>
                  </a:lnTo>
                  <a:lnTo>
                    <a:pt x="69" y="112"/>
                  </a:lnTo>
                  <a:lnTo>
                    <a:pt x="84" y="103"/>
                  </a:lnTo>
                  <a:lnTo>
                    <a:pt x="102" y="93"/>
                  </a:lnTo>
                  <a:lnTo>
                    <a:pt x="118" y="101"/>
                  </a:lnTo>
                  <a:lnTo>
                    <a:pt x="118" y="67"/>
                  </a:lnTo>
                  <a:lnTo>
                    <a:pt x="107" y="61"/>
                  </a:lnTo>
                  <a:lnTo>
                    <a:pt x="101" y="62"/>
                  </a:lnTo>
                  <a:lnTo>
                    <a:pt x="106" y="42"/>
                  </a:lnTo>
                  <a:lnTo>
                    <a:pt x="91" y="36"/>
                  </a:lnTo>
                  <a:lnTo>
                    <a:pt x="79" y="36"/>
                  </a:lnTo>
                  <a:lnTo>
                    <a:pt x="63" y="36"/>
                  </a:lnTo>
                  <a:lnTo>
                    <a:pt x="49" y="36"/>
                  </a:lnTo>
                  <a:lnTo>
                    <a:pt x="34" y="36"/>
                  </a:lnTo>
                  <a:lnTo>
                    <a:pt x="20" y="32"/>
                  </a:lnTo>
                  <a:lnTo>
                    <a:pt x="18" y="29"/>
                  </a:lnTo>
                  <a:lnTo>
                    <a:pt x="21" y="22"/>
                  </a:lnTo>
                  <a:lnTo>
                    <a:pt x="26" y="15"/>
                  </a:lnTo>
                  <a:lnTo>
                    <a:pt x="49" y="10"/>
                  </a:lnTo>
                  <a:lnTo>
                    <a:pt x="47" y="0"/>
                  </a:lnTo>
                  <a:lnTo>
                    <a:pt x="30" y="2"/>
                  </a:lnTo>
                  <a:lnTo>
                    <a:pt x="16" y="2"/>
                  </a:lnTo>
                  <a:lnTo>
                    <a:pt x="6" y="13"/>
                  </a:lnTo>
                  <a:lnTo>
                    <a:pt x="3" y="36"/>
                  </a:lnTo>
                  <a:lnTo>
                    <a:pt x="4" y="41"/>
                  </a:lnTo>
                  <a:lnTo>
                    <a:pt x="3" y="42"/>
                  </a:lnTo>
                  <a:lnTo>
                    <a:pt x="14" y="47"/>
                  </a:lnTo>
                  <a:lnTo>
                    <a:pt x="19" y="59"/>
                  </a:lnTo>
                  <a:lnTo>
                    <a:pt x="15" y="75"/>
                  </a:lnTo>
                  <a:lnTo>
                    <a:pt x="13" y="76"/>
                  </a:lnTo>
                  <a:lnTo>
                    <a:pt x="9" y="82"/>
                  </a:lnTo>
                  <a:lnTo>
                    <a:pt x="0" y="94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" name="Freeform 512"/>
            <p:cNvSpPr>
              <a:spLocks/>
            </p:cNvSpPr>
            <p:nvPr/>
          </p:nvSpPr>
          <p:spPr bwMode="auto">
            <a:xfrm>
              <a:off x="4588" y="2839"/>
              <a:ext cx="18" cy="22"/>
            </a:xfrm>
            <a:custGeom>
              <a:avLst/>
              <a:gdLst>
                <a:gd name="T0" fmla="*/ 0 w 20"/>
                <a:gd name="T1" fmla="*/ 6 h 24"/>
                <a:gd name="T2" fmla="*/ 8 w 20"/>
                <a:gd name="T3" fmla="*/ 14 h 24"/>
                <a:gd name="T4" fmla="*/ 15 w 20"/>
                <a:gd name="T5" fmla="*/ 0 h 24"/>
                <a:gd name="T6" fmla="*/ 0 w 20"/>
                <a:gd name="T7" fmla="*/ 6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4"/>
                <a:gd name="T14" fmla="*/ 20 w 20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4">
                  <a:moveTo>
                    <a:pt x="0" y="10"/>
                  </a:moveTo>
                  <a:lnTo>
                    <a:pt x="10" y="23"/>
                  </a:lnTo>
                  <a:lnTo>
                    <a:pt x="19" y="0"/>
                  </a:lnTo>
                  <a:lnTo>
                    <a:pt x="0" y="1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" name="Freeform 513"/>
            <p:cNvSpPr>
              <a:spLocks/>
            </p:cNvSpPr>
            <p:nvPr/>
          </p:nvSpPr>
          <p:spPr bwMode="auto">
            <a:xfrm>
              <a:off x="476" y="1862"/>
              <a:ext cx="85" cy="55"/>
            </a:xfrm>
            <a:custGeom>
              <a:avLst/>
              <a:gdLst>
                <a:gd name="T0" fmla="*/ 0 w 80"/>
                <a:gd name="T1" fmla="*/ 0 h 63"/>
                <a:gd name="T2" fmla="*/ 35 w 80"/>
                <a:gd name="T3" fmla="*/ 7 h 63"/>
                <a:gd name="T4" fmla="*/ 64 w 80"/>
                <a:gd name="T5" fmla="*/ 34 h 63"/>
                <a:gd name="T6" fmla="*/ 47 w 80"/>
                <a:gd name="T7" fmla="*/ 28 h 63"/>
                <a:gd name="T8" fmla="*/ 0 w 80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63"/>
                <a:gd name="T17" fmla="*/ 80 w 80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63">
                  <a:moveTo>
                    <a:pt x="0" y="0"/>
                  </a:moveTo>
                  <a:lnTo>
                    <a:pt x="43" y="12"/>
                  </a:lnTo>
                  <a:lnTo>
                    <a:pt x="79" y="62"/>
                  </a:lnTo>
                  <a:lnTo>
                    <a:pt x="58" y="51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7" name="Freeform 514"/>
            <p:cNvSpPr>
              <a:spLocks/>
            </p:cNvSpPr>
            <p:nvPr/>
          </p:nvSpPr>
          <p:spPr bwMode="auto">
            <a:xfrm>
              <a:off x="1020" y="1000"/>
              <a:ext cx="52" cy="16"/>
            </a:xfrm>
            <a:custGeom>
              <a:avLst/>
              <a:gdLst>
                <a:gd name="T0" fmla="*/ 0 w 49"/>
                <a:gd name="T1" fmla="*/ 3 h 17"/>
                <a:gd name="T2" fmla="*/ 9 w 49"/>
                <a:gd name="T3" fmla="*/ 9 h 17"/>
                <a:gd name="T4" fmla="*/ 39 w 49"/>
                <a:gd name="T5" fmla="*/ 3 h 17"/>
                <a:gd name="T6" fmla="*/ 10 w 49"/>
                <a:gd name="T7" fmla="*/ 0 h 17"/>
                <a:gd name="T8" fmla="*/ 0 w 49"/>
                <a:gd name="T9" fmla="*/ 3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7"/>
                <a:gd name="T17" fmla="*/ 49 w 4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7">
                  <a:moveTo>
                    <a:pt x="0" y="5"/>
                  </a:moveTo>
                  <a:lnTo>
                    <a:pt x="11" y="16"/>
                  </a:lnTo>
                  <a:lnTo>
                    <a:pt x="48" y="5"/>
                  </a:lnTo>
                  <a:lnTo>
                    <a:pt x="12" y="0"/>
                  </a:lnTo>
                  <a:lnTo>
                    <a:pt x="0" y="5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8" name="Freeform 515"/>
            <p:cNvSpPr>
              <a:spLocks/>
            </p:cNvSpPr>
            <p:nvPr/>
          </p:nvSpPr>
          <p:spPr bwMode="auto">
            <a:xfrm>
              <a:off x="4011" y="2747"/>
              <a:ext cx="34" cy="73"/>
            </a:xfrm>
            <a:custGeom>
              <a:avLst/>
              <a:gdLst>
                <a:gd name="T0" fmla="*/ 0 w 30"/>
                <a:gd name="T1" fmla="*/ 0 h 82"/>
                <a:gd name="T2" fmla="*/ 3 w 30"/>
                <a:gd name="T3" fmla="*/ 48 h 82"/>
                <a:gd name="T4" fmla="*/ 22 w 30"/>
                <a:gd name="T5" fmla="*/ 39 h 82"/>
                <a:gd name="T6" fmla="*/ 13 w 30"/>
                <a:gd name="T7" fmla="*/ 12 h 82"/>
                <a:gd name="T8" fmla="*/ 0 w 30"/>
                <a:gd name="T9" fmla="*/ 0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82"/>
                <a:gd name="T17" fmla="*/ 30 w 30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82">
                  <a:moveTo>
                    <a:pt x="0" y="0"/>
                  </a:moveTo>
                  <a:lnTo>
                    <a:pt x="5" y="81"/>
                  </a:lnTo>
                  <a:lnTo>
                    <a:pt x="29" y="66"/>
                  </a:lnTo>
                  <a:lnTo>
                    <a:pt x="17" y="19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9" name="Freeform 516"/>
            <p:cNvSpPr>
              <a:spLocks/>
            </p:cNvSpPr>
            <p:nvPr/>
          </p:nvSpPr>
          <p:spPr bwMode="auto">
            <a:xfrm>
              <a:off x="1390" y="3798"/>
              <a:ext cx="17" cy="41"/>
            </a:xfrm>
            <a:custGeom>
              <a:avLst/>
              <a:gdLst>
                <a:gd name="T0" fmla="*/ 0 w 17"/>
                <a:gd name="T1" fmla="*/ 21 h 46"/>
                <a:gd name="T2" fmla="*/ 12 w 17"/>
                <a:gd name="T3" fmla="*/ 0 h 46"/>
                <a:gd name="T4" fmla="*/ 12 w 17"/>
                <a:gd name="T5" fmla="*/ 26 h 46"/>
                <a:gd name="T6" fmla="*/ 0 w 17"/>
                <a:gd name="T7" fmla="*/ 21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46"/>
                <a:gd name="T14" fmla="*/ 17 w 17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46">
                  <a:moveTo>
                    <a:pt x="0" y="36"/>
                  </a:moveTo>
                  <a:lnTo>
                    <a:pt x="16" y="0"/>
                  </a:lnTo>
                  <a:lnTo>
                    <a:pt x="16" y="45"/>
                  </a:lnTo>
                  <a:lnTo>
                    <a:pt x="0" y="36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0" name="Freeform 517"/>
            <p:cNvSpPr>
              <a:spLocks/>
            </p:cNvSpPr>
            <p:nvPr/>
          </p:nvSpPr>
          <p:spPr bwMode="auto">
            <a:xfrm>
              <a:off x="1124" y="2655"/>
              <a:ext cx="41" cy="20"/>
            </a:xfrm>
            <a:custGeom>
              <a:avLst/>
              <a:gdLst>
                <a:gd name="T0" fmla="*/ 0 w 39"/>
                <a:gd name="T1" fmla="*/ 10 h 23"/>
                <a:gd name="T2" fmla="*/ 9 w 39"/>
                <a:gd name="T3" fmla="*/ 0 h 23"/>
                <a:gd name="T4" fmla="*/ 31 w 39"/>
                <a:gd name="T5" fmla="*/ 12 h 23"/>
                <a:gd name="T6" fmla="*/ 0 w 39"/>
                <a:gd name="T7" fmla="*/ 1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23"/>
                <a:gd name="T14" fmla="*/ 39 w 3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23">
                  <a:moveTo>
                    <a:pt x="0" y="18"/>
                  </a:moveTo>
                  <a:lnTo>
                    <a:pt x="11" y="0"/>
                  </a:lnTo>
                  <a:lnTo>
                    <a:pt x="38" y="22"/>
                  </a:lnTo>
                  <a:lnTo>
                    <a:pt x="0" y="18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1" name="Freeform 518"/>
            <p:cNvSpPr>
              <a:spLocks/>
            </p:cNvSpPr>
            <p:nvPr/>
          </p:nvSpPr>
          <p:spPr bwMode="auto">
            <a:xfrm>
              <a:off x="4881" y="3074"/>
              <a:ext cx="17" cy="20"/>
            </a:xfrm>
            <a:custGeom>
              <a:avLst/>
              <a:gdLst>
                <a:gd name="T0" fmla="*/ 0 w 17"/>
                <a:gd name="T1" fmla="*/ 11 h 19"/>
                <a:gd name="T2" fmla="*/ 6 w 17"/>
                <a:gd name="T3" fmla="*/ 0 h 19"/>
                <a:gd name="T4" fmla="*/ 12 w 17"/>
                <a:gd name="T5" fmla="*/ 6 h 19"/>
                <a:gd name="T6" fmla="*/ 0 w 17"/>
                <a:gd name="T7" fmla="*/ 11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9"/>
                <a:gd name="T14" fmla="*/ 17 w 17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9">
                  <a:moveTo>
                    <a:pt x="0" y="18"/>
                  </a:moveTo>
                  <a:lnTo>
                    <a:pt x="8" y="0"/>
                  </a:lnTo>
                  <a:lnTo>
                    <a:pt x="16" y="9"/>
                  </a:lnTo>
                  <a:lnTo>
                    <a:pt x="0" y="18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2" name="Freeform 519"/>
            <p:cNvSpPr>
              <a:spLocks/>
            </p:cNvSpPr>
            <p:nvPr/>
          </p:nvSpPr>
          <p:spPr bwMode="auto">
            <a:xfrm>
              <a:off x="2751" y="1876"/>
              <a:ext cx="17" cy="19"/>
            </a:xfrm>
            <a:custGeom>
              <a:avLst/>
              <a:gdLst>
                <a:gd name="T0" fmla="*/ 0 w 17"/>
                <a:gd name="T1" fmla="*/ 8 h 19"/>
                <a:gd name="T2" fmla="*/ 8 w 17"/>
                <a:gd name="T3" fmla="*/ 0 h 19"/>
                <a:gd name="T4" fmla="*/ 11 w 17"/>
                <a:gd name="T5" fmla="*/ 10 h 19"/>
                <a:gd name="T6" fmla="*/ 0 w 17"/>
                <a:gd name="T7" fmla="*/ 8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9"/>
                <a:gd name="T14" fmla="*/ 17 w 17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9">
                  <a:moveTo>
                    <a:pt x="0" y="15"/>
                  </a:moveTo>
                  <a:lnTo>
                    <a:pt x="12" y="0"/>
                  </a:lnTo>
                  <a:lnTo>
                    <a:pt x="16" y="18"/>
                  </a:lnTo>
                  <a:lnTo>
                    <a:pt x="0" y="15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3" name="Freeform 520"/>
            <p:cNvSpPr>
              <a:spLocks/>
            </p:cNvSpPr>
            <p:nvPr/>
          </p:nvSpPr>
          <p:spPr bwMode="auto">
            <a:xfrm>
              <a:off x="4696" y="2674"/>
              <a:ext cx="19" cy="25"/>
            </a:xfrm>
            <a:custGeom>
              <a:avLst/>
              <a:gdLst>
                <a:gd name="T0" fmla="*/ 0 w 20"/>
                <a:gd name="T1" fmla="*/ 0 h 27"/>
                <a:gd name="T2" fmla="*/ 7 w 20"/>
                <a:gd name="T3" fmla="*/ 0 h 27"/>
                <a:gd name="T4" fmla="*/ 14 w 20"/>
                <a:gd name="T5" fmla="*/ 3 h 27"/>
                <a:gd name="T6" fmla="*/ 9 w 20"/>
                <a:gd name="T7" fmla="*/ 16 h 27"/>
                <a:gd name="T8" fmla="*/ 0 w 20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7"/>
                <a:gd name="T17" fmla="*/ 20 w 20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7">
                  <a:moveTo>
                    <a:pt x="0" y="0"/>
                  </a:moveTo>
                  <a:lnTo>
                    <a:pt x="9" y="0"/>
                  </a:lnTo>
                  <a:lnTo>
                    <a:pt x="19" y="5"/>
                  </a:lnTo>
                  <a:lnTo>
                    <a:pt x="13" y="26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4" name="Freeform 521"/>
            <p:cNvSpPr>
              <a:spLocks/>
            </p:cNvSpPr>
            <p:nvPr/>
          </p:nvSpPr>
          <p:spPr bwMode="auto">
            <a:xfrm>
              <a:off x="4722" y="2705"/>
              <a:ext cx="21" cy="31"/>
            </a:xfrm>
            <a:custGeom>
              <a:avLst/>
              <a:gdLst>
                <a:gd name="T0" fmla="*/ 0 w 19"/>
                <a:gd name="T1" fmla="*/ 0 h 35"/>
                <a:gd name="T2" fmla="*/ 2 w 19"/>
                <a:gd name="T3" fmla="*/ 20 h 35"/>
                <a:gd name="T4" fmla="*/ 16 w 19"/>
                <a:gd name="T5" fmla="*/ 12 h 35"/>
                <a:gd name="T6" fmla="*/ 0 w 19"/>
                <a:gd name="T7" fmla="*/ 0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5"/>
                <a:gd name="T14" fmla="*/ 19 w 19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5">
                  <a:moveTo>
                    <a:pt x="0" y="0"/>
                  </a:moveTo>
                  <a:lnTo>
                    <a:pt x="2" y="34"/>
                  </a:lnTo>
                  <a:lnTo>
                    <a:pt x="18" y="21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5" name="Freeform 522"/>
            <p:cNvSpPr>
              <a:spLocks/>
            </p:cNvSpPr>
            <p:nvPr/>
          </p:nvSpPr>
          <p:spPr bwMode="auto">
            <a:xfrm>
              <a:off x="4732" y="2727"/>
              <a:ext cx="19" cy="40"/>
            </a:xfrm>
            <a:custGeom>
              <a:avLst/>
              <a:gdLst>
                <a:gd name="T0" fmla="*/ 0 w 17"/>
                <a:gd name="T1" fmla="*/ 14 h 38"/>
                <a:gd name="T2" fmla="*/ 4 w 17"/>
                <a:gd name="T3" fmla="*/ 9 h 38"/>
                <a:gd name="T4" fmla="*/ 14 w 17"/>
                <a:gd name="T5" fmla="*/ 0 h 38"/>
                <a:gd name="T6" fmla="*/ 8 w 17"/>
                <a:gd name="T7" fmla="*/ 21 h 38"/>
                <a:gd name="T8" fmla="*/ 0 w 17"/>
                <a:gd name="T9" fmla="*/ 14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8"/>
                <a:gd name="T17" fmla="*/ 17 w 17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8">
                  <a:moveTo>
                    <a:pt x="0" y="24"/>
                  </a:moveTo>
                  <a:lnTo>
                    <a:pt x="4" y="16"/>
                  </a:lnTo>
                  <a:lnTo>
                    <a:pt x="16" y="0"/>
                  </a:lnTo>
                  <a:lnTo>
                    <a:pt x="10" y="37"/>
                  </a:lnTo>
                  <a:lnTo>
                    <a:pt x="0" y="24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" name="Freeform 523"/>
            <p:cNvSpPr>
              <a:spLocks/>
            </p:cNvSpPr>
            <p:nvPr/>
          </p:nvSpPr>
          <p:spPr bwMode="auto">
            <a:xfrm>
              <a:off x="4199" y="901"/>
              <a:ext cx="46" cy="21"/>
            </a:xfrm>
            <a:custGeom>
              <a:avLst/>
              <a:gdLst>
                <a:gd name="T0" fmla="*/ 0 w 44"/>
                <a:gd name="T1" fmla="*/ 0 h 22"/>
                <a:gd name="T2" fmla="*/ 15 w 44"/>
                <a:gd name="T3" fmla="*/ 11 h 22"/>
                <a:gd name="T4" fmla="*/ 10 w 44"/>
                <a:gd name="T5" fmla="*/ 14 h 22"/>
                <a:gd name="T6" fmla="*/ 24 w 44"/>
                <a:gd name="T7" fmla="*/ 13 h 22"/>
                <a:gd name="T8" fmla="*/ 35 w 44"/>
                <a:gd name="T9" fmla="*/ 6 h 22"/>
                <a:gd name="T10" fmla="*/ 0 w 44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22"/>
                <a:gd name="T20" fmla="*/ 44 w 44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22">
                  <a:moveTo>
                    <a:pt x="0" y="0"/>
                  </a:moveTo>
                  <a:lnTo>
                    <a:pt x="19" y="16"/>
                  </a:lnTo>
                  <a:lnTo>
                    <a:pt x="12" y="21"/>
                  </a:lnTo>
                  <a:lnTo>
                    <a:pt x="29" y="20"/>
                  </a:lnTo>
                  <a:lnTo>
                    <a:pt x="43" y="9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7" name="Freeform 524"/>
            <p:cNvSpPr>
              <a:spLocks/>
            </p:cNvSpPr>
            <p:nvPr/>
          </p:nvSpPr>
          <p:spPr bwMode="auto">
            <a:xfrm>
              <a:off x="3520" y="2420"/>
              <a:ext cx="90" cy="70"/>
            </a:xfrm>
            <a:custGeom>
              <a:avLst/>
              <a:gdLst>
                <a:gd name="T0" fmla="*/ 0 w 84"/>
                <a:gd name="T1" fmla="*/ 21 h 79"/>
                <a:gd name="T2" fmla="*/ 5 w 84"/>
                <a:gd name="T3" fmla="*/ 20 h 79"/>
                <a:gd name="T4" fmla="*/ 9 w 84"/>
                <a:gd name="T5" fmla="*/ 27 h 79"/>
                <a:gd name="T6" fmla="*/ 39 w 84"/>
                <a:gd name="T7" fmla="*/ 27 h 79"/>
                <a:gd name="T8" fmla="*/ 66 w 84"/>
                <a:gd name="T9" fmla="*/ 0 h 79"/>
                <a:gd name="T10" fmla="*/ 70 w 84"/>
                <a:gd name="T11" fmla="*/ 16 h 79"/>
                <a:gd name="T12" fmla="*/ 61 w 84"/>
                <a:gd name="T13" fmla="*/ 16 h 79"/>
                <a:gd name="T14" fmla="*/ 66 w 84"/>
                <a:gd name="T15" fmla="*/ 27 h 79"/>
                <a:gd name="T16" fmla="*/ 55 w 84"/>
                <a:gd name="T17" fmla="*/ 45 h 79"/>
                <a:gd name="T18" fmla="*/ 13 w 84"/>
                <a:gd name="T19" fmla="*/ 40 h 79"/>
                <a:gd name="T20" fmla="*/ 0 w 84"/>
                <a:gd name="T21" fmla="*/ 21 h 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4"/>
                <a:gd name="T34" fmla="*/ 0 h 79"/>
                <a:gd name="T35" fmla="*/ 84 w 84"/>
                <a:gd name="T36" fmla="*/ 79 h 7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4" h="79">
                  <a:moveTo>
                    <a:pt x="0" y="36"/>
                  </a:moveTo>
                  <a:lnTo>
                    <a:pt x="5" y="34"/>
                  </a:lnTo>
                  <a:lnTo>
                    <a:pt x="11" y="47"/>
                  </a:lnTo>
                  <a:lnTo>
                    <a:pt x="46" y="46"/>
                  </a:lnTo>
                  <a:lnTo>
                    <a:pt x="78" y="0"/>
                  </a:lnTo>
                  <a:lnTo>
                    <a:pt x="83" y="27"/>
                  </a:lnTo>
                  <a:lnTo>
                    <a:pt x="73" y="27"/>
                  </a:lnTo>
                  <a:lnTo>
                    <a:pt x="78" y="46"/>
                  </a:lnTo>
                  <a:lnTo>
                    <a:pt x="65" y="78"/>
                  </a:lnTo>
                  <a:lnTo>
                    <a:pt x="15" y="70"/>
                  </a:lnTo>
                  <a:lnTo>
                    <a:pt x="0" y="36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8" name="Freeform 525"/>
            <p:cNvSpPr>
              <a:spLocks/>
            </p:cNvSpPr>
            <p:nvPr/>
          </p:nvSpPr>
          <p:spPr bwMode="auto">
            <a:xfrm>
              <a:off x="24" y="1671"/>
              <a:ext cx="48" cy="27"/>
            </a:xfrm>
            <a:custGeom>
              <a:avLst/>
              <a:gdLst>
                <a:gd name="T0" fmla="*/ 0 w 42"/>
                <a:gd name="T1" fmla="*/ 8 h 35"/>
                <a:gd name="T2" fmla="*/ 10 w 42"/>
                <a:gd name="T3" fmla="*/ 20 h 35"/>
                <a:gd name="T4" fmla="*/ 35 w 42"/>
                <a:gd name="T5" fmla="*/ 4 h 35"/>
                <a:gd name="T6" fmla="*/ 11 w 42"/>
                <a:gd name="T7" fmla="*/ 0 h 35"/>
                <a:gd name="T8" fmla="*/ 15 w 42"/>
                <a:gd name="T9" fmla="*/ 8 h 35"/>
                <a:gd name="T10" fmla="*/ 0 w 42"/>
                <a:gd name="T11" fmla="*/ 8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35"/>
                <a:gd name="T20" fmla="*/ 42 w 42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35">
                  <a:moveTo>
                    <a:pt x="0" y="13"/>
                  </a:moveTo>
                  <a:lnTo>
                    <a:pt x="12" y="34"/>
                  </a:lnTo>
                  <a:lnTo>
                    <a:pt x="41" y="6"/>
                  </a:lnTo>
                  <a:lnTo>
                    <a:pt x="13" y="0"/>
                  </a:lnTo>
                  <a:lnTo>
                    <a:pt x="17" y="13"/>
                  </a:lnTo>
                  <a:lnTo>
                    <a:pt x="0" y="13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9" name="Freeform 526"/>
            <p:cNvSpPr>
              <a:spLocks/>
            </p:cNvSpPr>
            <p:nvPr/>
          </p:nvSpPr>
          <p:spPr bwMode="auto">
            <a:xfrm>
              <a:off x="383" y="1714"/>
              <a:ext cx="24" cy="36"/>
            </a:xfrm>
            <a:custGeom>
              <a:avLst/>
              <a:gdLst>
                <a:gd name="T0" fmla="*/ 0 w 24"/>
                <a:gd name="T1" fmla="*/ 0 h 40"/>
                <a:gd name="T2" fmla="*/ 14 w 24"/>
                <a:gd name="T3" fmla="*/ 9 h 40"/>
                <a:gd name="T4" fmla="*/ 18 w 24"/>
                <a:gd name="T5" fmla="*/ 23 h 40"/>
                <a:gd name="T6" fmla="*/ 0 w 24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40"/>
                <a:gd name="T14" fmla="*/ 24 w 24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40">
                  <a:moveTo>
                    <a:pt x="0" y="0"/>
                  </a:moveTo>
                  <a:lnTo>
                    <a:pt x="18" y="14"/>
                  </a:lnTo>
                  <a:lnTo>
                    <a:pt x="23" y="39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0" name="Freeform 527"/>
            <p:cNvSpPr>
              <a:spLocks/>
            </p:cNvSpPr>
            <p:nvPr/>
          </p:nvSpPr>
          <p:spPr bwMode="auto">
            <a:xfrm>
              <a:off x="420" y="1724"/>
              <a:ext cx="18" cy="21"/>
            </a:xfrm>
            <a:custGeom>
              <a:avLst/>
              <a:gdLst>
                <a:gd name="T0" fmla="*/ 0 w 17"/>
                <a:gd name="T1" fmla="*/ 8 h 24"/>
                <a:gd name="T2" fmla="*/ 5 w 17"/>
                <a:gd name="T3" fmla="*/ 0 h 24"/>
                <a:gd name="T4" fmla="*/ 12 w 17"/>
                <a:gd name="T5" fmla="*/ 13 h 24"/>
                <a:gd name="T6" fmla="*/ 0 w 17"/>
                <a:gd name="T7" fmla="*/ 8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4"/>
                <a:gd name="T14" fmla="*/ 17 w 17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4">
                  <a:moveTo>
                    <a:pt x="0" y="13"/>
                  </a:moveTo>
                  <a:lnTo>
                    <a:pt x="7" y="0"/>
                  </a:lnTo>
                  <a:lnTo>
                    <a:pt x="16" y="23"/>
                  </a:lnTo>
                  <a:lnTo>
                    <a:pt x="0" y="13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1" name="Freeform 528"/>
            <p:cNvSpPr>
              <a:spLocks/>
            </p:cNvSpPr>
            <p:nvPr/>
          </p:nvSpPr>
          <p:spPr bwMode="auto">
            <a:xfrm>
              <a:off x="2857" y="3027"/>
              <a:ext cx="18" cy="22"/>
            </a:xfrm>
            <a:custGeom>
              <a:avLst/>
              <a:gdLst>
                <a:gd name="T0" fmla="*/ 0 w 17"/>
                <a:gd name="T1" fmla="*/ 5 h 26"/>
                <a:gd name="T2" fmla="*/ 6 w 17"/>
                <a:gd name="T3" fmla="*/ 13 h 26"/>
                <a:gd name="T4" fmla="*/ 14 w 17"/>
                <a:gd name="T5" fmla="*/ 0 h 26"/>
                <a:gd name="T6" fmla="*/ 0 w 17"/>
                <a:gd name="T7" fmla="*/ 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6"/>
                <a:gd name="T14" fmla="*/ 17 w 17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6">
                  <a:moveTo>
                    <a:pt x="0" y="9"/>
                  </a:moveTo>
                  <a:lnTo>
                    <a:pt x="6" y="25"/>
                  </a:lnTo>
                  <a:lnTo>
                    <a:pt x="16" y="0"/>
                  </a:lnTo>
                  <a:lnTo>
                    <a:pt x="0" y="9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2" name="Freeform 529"/>
            <p:cNvSpPr>
              <a:spLocks/>
            </p:cNvSpPr>
            <p:nvPr/>
          </p:nvSpPr>
          <p:spPr bwMode="auto">
            <a:xfrm>
              <a:off x="3362" y="2689"/>
              <a:ext cx="30" cy="38"/>
            </a:xfrm>
            <a:custGeom>
              <a:avLst/>
              <a:gdLst>
                <a:gd name="T0" fmla="*/ 0 w 26"/>
                <a:gd name="T1" fmla="*/ 19 h 43"/>
                <a:gd name="T2" fmla="*/ 15 w 26"/>
                <a:gd name="T3" fmla="*/ 23 h 43"/>
                <a:gd name="T4" fmla="*/ 21 w 26"/>
                <a:gd name="T5" fmla="*/ 17 h 43"/>
                <a:gd name="T6" fmla="*/ 9 w 26"/>
                <a:gd name="T7" fmla="*/ 14 h 43"/>
                <a:gd name="T8" fmla="*/ 21 w 26"/>
                <a:gd name="T9" fmla="*/ 10 h 43"/>
                <a:gd name="T10" fmla="*/ 17 w 26"/>
                <a:gd name="T11" fmla="*/ 0 h 43"/>
                <a:gd name="T12" fmla="*/ 0 w 26"/>
                <a:gd name="T13" fmla="*/ 19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43"/>
                <a:gd name="T23" fmla="*/ 26 w 26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43">
                  <a:moveTo>
                    <a:pt x="0" y="34"/>
                  </a:moveTo>
                  <a:lnTo>
                    <a:pt x="17" y="42"/>
                  </a:lnTo>
                  <a:lnTo>
                    <a:pt x="25" y="31"/>
                  </a:lnTo>
                  <a:lnTo>
                    <a:pt x="11" y="25"/>
                  </a:lnTo>
                  <a:lnTo>
                    <a:pt x="25" y="17"/>
                  </a:lnTo>
                  <a:lnTo>
                    <a:pt x="19" y="0"/>
                  </a:lnTo>
                  <a:lnTo>
                    <a:pt x="0" y="34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3" name="Freeform 530"/>
            <p:cNvSpPr>
              <a:spLocks/>
            </p:cNvSpPr>
            <p:nvPr/>
          </p:nvSpPr>
          <p:spPr bwMode="auto">
            <a:xfrm>
              <a:off x="2370" y="2672"/>
              <a:ext cx="51" cy="15"/>
            </a:xfrm>
            <a:custGeom>
              <a:avLst/>
              <a:gdLst>
                <a:gd name="T0" fmla="*/ 0 w 48"/>
                <a:gd name="T1" fmla="*/ 9 h 17"/>
                <a:gd name="T2" fmla="*/ 1 w 48"/>
                <a:gd name="T3" fmla="*/ 0 h 17"/>
                <a:gd name="T4" fmla="*/ 39 w 48"/>
                <a:gd name="T5" fmla="*/ 2 h 17"/>
                <a:gd name="T6" fmla="*/ 0 w 48"/>
                <a:gd name="T7" fmla="*/ 9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17"/>
                <a:gd name="T14" fmla="*/ 48 w 4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17">
                  <a:moveTo>
                    <a:pt x="0" y="16"/>
                  </a:moveTo>
                  <a:lnTo>
                    <a:pt x="1" y="0"/>
                  </a:lnTo>
                  <a:lnTo>
                    <a:pt x="47" y="4"/>
                  </a:lnTo>
                  <a:lnTo>
                    <a:pt x="0" y="16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4" name="Freeform 531"/>
            <p:cNvSpPr>
              <a:spLocks/>
            </p:cNvSpPr>
            <p:nvPr/>
          </p:nvSpPr>
          <p:spPr bwMode="auto">
            <a:xfrm>
              <a:off x="3227" y="2269"/>
              <a:ext cx="30" cy="85"/>
            </a:xfrm>
            <a:custGeom>
              <a:avLst/>
              <a:gdLst>
                <a:gd name="T0" fmla="*/ 0 w 26"/>
                <a:gd name="T1" fmla="*/ 27 h 95"/>
                <a:gd name="T2" fmla="*/ 13 w 26"/>
                <a:gd name="T3" fmla="*/ 54 h 95"/>
                <a:gd name="T4" fmla="*/ 14 w 26"/>
                <a:gd name="T5" fmla="*/ 53 h 95"/>
                <a:gd name="T6" fmla="*/ 22 w 26"/>
                <a:gd name="T7" fmla="*/ 24 h 95"/>
                <a:gd name="T8" fmla="*/ 13 w 26"/>
                <a:gd name="T9" fmla="*/ 27 h 95"/>
                <a:gd name="T10" fmla="*/ 14 w 26"/>
                <a:gd name="T11" fmla="*/ 14 h 95"/>
                <a:gd name="T12" fmla="*/ 22 w 26"/>
                <a:gd name="T13" fmla="*/ 8 h 95"/>
                <a:gd name="T14" fmla="*/ 23 w 26"/>
                <a:gd name="T15" fmla="*/ 0 h 95"/>
                <a:gd name="T16" fmla="*/ 15 w 26"/>
                <a:gd name="T17" fmla="*/ 2 h 95"/>
                <a:gd name="T18" fmla="*/ 0 w 26"/>
                <a:gd name="T19" fmla="*/ 27 h 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95"/>
                <a:gd name="T32" fmla="*/ 26 w 26"/>
                <a:gd name="T33" fmla="*/ 95 h 9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95">
                  <a:moveTo>
                    <a:pt x="0" y="47"/>
                  </a:moveTo>
                  <a:lnTo>
                    <a:pt x="14" y="94"/>
                  </a:lnTo>
                  <a:lnTo>
                    <a:pt x="16" y="92"/>
                  </a:lnTo>
                  <a:lnTo>
                    <a:pt x="24" y="42"/>
                  </a:lnTo>
                  <a:lnTo>
                    <a:pt x="13" y="46"/>
                  </a:lnTo>
                  <a:lnTo>
                    <a:pt x="16" y="25"/>
                  </a:lnTo>
                  <a:lnTo>
                    <a:pt x="24" y="13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0" y="47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5" name="Freeform 532"/>
            <p:cNvSpPr>
              <a:spLocks/>
            </p:cNvSpPr>
            <p:nvPr/>
          </p:nvSpPr>
          <p:spPr bwMode="auto">
            <a:xfrm>
              <a:off x="3247" y="2237"/>
              <a:ext cx="36" cy="35"/>
            </a:xfrm>
            <a:custGeom>
              <a:avLst/>
              <a:gdLst>
                <a:gd name="T0" fmla="*/ 0 w 26"/>
                <a:gd name="T1" fmla="*/ 22 h 40"/>
                <a:gd name="T2" fmla="*/ 6 w 26"/>
                <a:gd name="T3" fmla="*/ 21 h 40"/>
                <a:gd name="T4" fmla="*/ 21 w 26"/>
                <a:gd name="T5" fmla="*/ 7 h 40"/>
                <a:gd name="T6" fmla="*/ 14 w 26"/>
                <a:gd name="T7" fmla="*/ 0 h 40"/>
                <a:gd name="T8" fmla="*/ 0 w 26"/>
                <a:gd name="T9" fmla="*/ 22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40"/>
                <a:gd name="T17" fmla="*/ 26 w 26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40">
                  <a:moveTo>
                    <a:pt x="0" y="39"/>
                  </a:moveTo>
                  <a:lnTo>
                    <a:pt x="8" y="37"/>
                  </a:lnTo>
                  <a:lnTo>
                    <a:pt x="25" y="12"/>
                  </a:lnTo>
                  <a:lnTo>
                    <a:pt x="16" y="0"/>
                  </a:lnTo>
                  <a:lnTo>
                    <a:pt x="0" y="39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" name="Freeform 533"/>
            <p:cNvSpPr>
              <a:spLocks/>
            </p:cNvSpPr>
            <p:nvPr/>
          </p:nvSpPr>
          <p:spPr bwMode="auto">
            <a:xfrm>
              <a:off x="3175" y="3445"/>
              <a:ext cx="23" cy="41"/>
            </a:xfrm>
            <a:custGeom>
              <a:avLst/>
              <a:gdLst>
                <a:gd name="T0" fmla="*/ 0 w 20"/>
                <a:gd name="T1" fmla="*/ 12 h 36"/>
                <a:gd name="T2" fmla="*/ 10 w 20"/>
                <a:gd name="T3" fmla="*/ 21 h 36"/>
                <a:gd name="T4" fmla="*/ 17 w 20"/>
                <a:gd name="T5" fmla="*/ 15 h 36"/>
                <a:gd name="T6" fmla="*/ 15 w 20"/>
                <a:gd name="T7" fmla="*/ 0 h 36"/>
                <a:gd name="T8" fmla="*/ 0 w 20"/>
                <a:gd name="T9" fmla="*/ 12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36"/>
                <a:gd name="T17" fmla="*/ 20 w 20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36">
                  <a:moveTo>
                    <a:pt x="0" y="20"/>
                  </a:moveTo>
                  <a:lnTo>
                    <a:pt x="11" y="35"/>
                  </a:lnTo>
                  <a:lnTo>
                    <a:pt x="19" y="24"/>
                  </a:lnTo>
                  <a:lnTo>
                    <a:pt x="17" y="0"/>
                  </a:lnTo>
                  <a:lnTo>
                    <a:pt x="0" y="2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7" name="Freeform 534"/>
            <p:cNvSpPr>
              <a:spLocks/>
            </p:cNvSpPr>
            <p:nvPr/>
          </p:nvSpPr>
          <p:spPr bwMode="auto">
            <a:xfrm>
              <a:off x="3013" y="1708"/>
              <a:ext cx="98" cy="93"/>
            </a:xfrm>
            <a:custGeom>
              <a:avLst/>
              <a:gdLst>
                <a:gd name="T0" fmla="*/ 7 w 84"/>
                <a:gd name="T1" fmla="*/ 0 h 80"/>
                <a:gd name="T2" fmla="*/ 31 w 84"/>
                <a:gd name="T3" fmla="*/ 14 h 80"/>
                <a:gd name="T4" fmla="*/ 61 w 84"/>
                <a:gd name="T5" fmla="*/ 19 h 80"/>
                <a:gd name="T6" fmla="*/ 81 w 84"/>
                <a:gd name="T7" fmla="*/ 25 h 80"/>
                <a:gd name="T8" fmla="*/ 84 w 84"/>
                <a:gd name="T9" fmla="*/ 37 h 80"/>
                <a:gd name="T10" fmla="*/ 66 w 84"/>
                <a:gd name="T11" fmla="*/ 44 h 80"/>
                <a:gd name="T12" fmla="*/ 59 w 84"/>
                <a:gd name="T13" fmla="*/ 52 h 80"/>
                <a:gd name="T14" fmla="*/ 55 w 84"/>
                <a:gd name="T15" fmla="*/ 65 h 80"/>
                <a:gd name="T16" fmla="*/ 49 w 84"/>
                <a:gd name="T17" fmla="*/ 77 h 80"/>
                <a:gd name="T18" fmla="*/ 39 w 84"/>
                <a:gd name="T19" fmla="*/ 80 h 80"/>
                <a:gd name="T20" fmla="*/ 27 w 84"/>
                <a:gd name="T21" fmla="*/ 67 h 80"/>
                <a:gd name="T22" fmla="*/ 20 w 84"/>
                <a:gd name="T23" fmla="*/ 54 h 80"/>
                <a:gd name="T24" fmla="*/ 11 w 84"/>
                <a:gd name="T25" fmla="*/ 50 h 80"/>
                <a:gd name="T26" fmla="*/ 2 w 84"/>
                <a:gd name="T27" fmla="*/ 41 h 80"/>
                <a:gd name="T28" fmla="*/ 3 w 84"/>
                <a:gd name="T29" fmla="*/ 32 h 80"/>
                <a:gd name="T30" fmla="*/ 0 w 84"/>
                <a:gd name="T31" fmla="*/ 27 h 80"/>
                <a:gd name="T32" fmla="*/ 7 w 84"/>
                <a:gd name="T33" fmla="*/ 0 h 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4"/>
                <a:gd name="T52" fmla="*/ 0 h 80"/>
                <a:gd name="T53" fmla="*/ 84 w 84"/>
                <a:gd name="T54" fmla="*/ 80 h 8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4" h="80">
                  <a:moveTo>
                    <a:pt x="7" y="0"/>
                  </a:moveTo>
                  <a:lnTo>
                    <a:pt x="31" y="14"/>
                  </a:lnTo>
                  <a:lnTo>
                    <a:pt x="61" y="19"/>
                  </a:lnTo>
                  <a:lnTo>
                    <a:pt x="81" y="25"/>
                  </a:lnTo>
                  <a:lnTo>
                    <a:pt x="84" y="37"/>
                  </a:lnTo>
                  <a:lnTo>
                    <a:pt x="66" y="44"/>
                  </a:lnTo>
                  <a:lnTo>
                    <a:pt x="59" y="52"/>
                  </a:lnTo>
                  <a:lnTo>
                    <a:pt x="55" y="65"/>
                  </a:lnTo>
                  <a:lnTo>
                    <a:pt x="49" y="77"/>
                  </a:lnTo>
                  <a:lnTo>
                    <a:pt x="39" y="80"/>
                  </a:lnTo>
                  <a:lnTo>
                    <a:pt x="27" y="67"/>
                  </a:lnTo>
                  <a:lnTo>
                    <a:pt x="20" y="54"/>
                  </a:lnTo>
                  <a:lnTo>
                    <a:pt x="11" y="50"/>
                  </a:lnTo>
                  <a:lnTo>
                    <a:pt x="2" y="41"/>
                  </a:lnTo>
                  <a:lnTo>
                    <a:pt x="3" y="32"/>
                  </a:lnTo>
                  <a:lnTo>
                    <a:pt x="0" y="2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8" name="Freeform 535"/>
            <p:cNvSpPr>
              <a:spLocks/>
            </p:cNvSpPr>
            <p:nvPr/>
          </p:nvSpPr>
          <p:spPr bwMode="auto">
            <a:xfrm>
              <a:off x="3011" y="1682"/>
              <a:ext cx="145" cy="61"/>
            </a:xfrm>
            <a:custGeom>
              <a:avLst/>
              <a:gdLst>
                <a:gd name="T0" fmla="*/ 0 w 133"/>
                <a:gd name="T1" fmla="*/ 24 h 67"/>
                <a:gd name="T2" fmla="*/ 6 w 133"/>
                <a:gd name="T3" fmla="*/ 16 h 67"/>
                <a:gd name="T4" fmla="*/ 21 w 133"/>
                <a:gd name="T5" fmla="*/ 24 h 67"/>
                <a:gd name="T6" fmla="*/ 40 w 133"/>
                <a:gd name="T7" fmla="*/ 29 h 67"/>
                <a:gd name="T8" fmla="*/ 60 w 133"/>
                <a:gd name="T9" fmla="*/ 33 h 67"/>
                <a:gd name="T10" fmla="*/ 74 w 133"/>
                <a:gd name="T11" fmla="*/ 34 h 67"/>
                <a:gd name="T12" fmla="*/ 85 w 133"/>
                <a:gd name="T13" fmla="*/ 40 h 67"/>
                <a:gd name="T14" fmla="*/ 95 w 133"/>
                <a:gd name="T15" fmla="*/ 35 h 67"/>
                <a:gd name="T16" fmla="*/ 114 w 133"/>
                <a:gd name="T17" fmla="*/ 26 h 67"/>
                <a:gd name="T18" fmla="*/ 108 w 133"/>
                <a:gd name="T19" fmla="*/ 15 h 67"/>
                <a:gd name="T20" fmla="*/ 98 w 133"/>
                <a:gd name="T21" fmla="*/ 9 h 67"/>
                <a:gd name="T22" fmla="*/ 83 w 133"/>
                <a:gd name="T23" fmla="*/ 7 h 67"/>
                <a:gd name="T24" fmla="*/ 69 w 133"/>
                <a:gd name="T25" fmla="*/ 2 h 67"/>
                <a:gd name="T26" fmla="*/ 57 w 133"/>
                <a:gd name="T27" fmla="*/ 2 h 67"/>
                <a:gd name="T28" fmla="*/ 47 w 133"/>
                <a:gd name="T29" fmla="*/ 1 h 67"/>
                <a:gd name="T30" fmla="*/ 39 w 133"/>
                <a:gd name="T31" fmla="*/ 12 h 67"/>
                <a:gd name="T32" fmla="*/ 26 w 133"/>
                <a:gd name="T33" fmla="*/ 2 h 67"/>
                <a:gd name="T34" fmla="*/ 11 w 133"/>
                <a:gd name="T35" fmla="*/ 0 h 67"/>
                <a:gd name="T36" fmla="*/ 4 w 133"/>
                <a:gd name="T37" fmla="*/ 7 h 67"/>
                <a:gd name="T38" fmla="*/ 1 w 133"/>
                <a:gd name="T39" fmla="*/ 13 h 67"/>
                <a:gd name="T40" fmla="*/ 0 w 133"/>
                <a:gd name="T41" fmla="*/ 24 h 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3"/>
                <a:gd name="T64" fmla="*/ 0 h 67"/>
                <a:gd name="T65" fmla="*/ 133 w 133"/>
                <a:gd name="T66" fmla="*/ 67 h 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3" h="67">
                  <a:moveTo>
                    <a:pt x="0" y="40"/>
                  </a:moveTo>
                  <a:lnTo>
                    <a:pt x="6" y="27"/>
                  </a:lnTo>
                  <a:lnTo>
                    <a:pt x="25" y="40"/>
                  </a:lnTo>
                  <a:lnTo>
                    <a:pt x="46" y="48"/>
                  </a:lnTo>
                  <a:lnTo>
                    <a:pt x="70" y="54"/>
                  </a:lnTo>
                  <a:lnTo>
                    <a:pt x="87" y="57"/>
                  </a:lnTo>
                  <a:lnTo>
                    <a:pt x="99" y="67"/>
                  </a:lnTo>
                  <a:lnTo>
                    <a:pt x="111" y="58"/>
                  </a:lnTo>
                  <a:lnTo>
                    <a:pt x="133" y="43"/>
                  </a:lnTo>
                  <a:lnTo>
                    <a:pt x="127" y="25"/>
                  </a:lnTo>
                  <a:lnTo>
                    <a:pt x="115" y="15"/>
                  </a:lnTo>
                  <a:lnTo>
                    <a:pt x="97" y="12"/>
                  </a:lnTo>
                  <a:lnTo>
                    <a:pt x="81" y="4"/>
                  </a:lnTo>
                  <a:lnTo>
                    <a:pt x="67" y="4"/>
                  </a:lnTo>
                  <a:lnTo>
                    <a:pt x="55" y="1"/>
                  </a:lnTo>
                  <a:lnTo>
                    <a:pt x="45" y="19"/>
                  </a:lnTo>
                  <a:lnTo>
                    <a:pt x="30" y="3"/>
                  </a:lnTo>
                  <a:lnTo>
                    <a:pt x="13" y="0"/>
                  </a:lnTo>
                  <a:lnTo>
                    <a:pt x="4" y="12"/>
                  </a:lnTo>
                  <a:lnTo>
                    <a:pt x="1" y="2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9" name="Freeform 536"/>
            <p:cNvSpPr>
              <a:spLocks/>
            </p:cNvSpPr>
            <p:nvPr/>
          </p:nvSpPr>
          <p:spPr bwMode="auto">
            <a:xfrm>
              <a:off x="3055" y="1635"/>
              <a:ext cx="83" cy="64"/>
            </a:xfrm>
            <a:custGeom>
              <a:avLst/>
              <a:gdLst>
                <a:gd name="T0" fmla="*/ 10 w 76"/>
                <a:gd name="T1" fmla="*/ 34 h 59"/>
                <a:gd name="T2" fmla="*/ 32 w 76"/>
                <a:gd name="T3" fmla="*/ 33 h 59"/>
                <a:gd name="T4" fmla="*/ 46 w 76"/>
                <a:gd name="T5" fmla="*/ 36 h 59"/>
                <a:gd name="T6" fmla="*/ 65 w 76"/>
                <a:gd name="T7" fmla="*/ 30 h 59"/>
                <a:gd name="T8" fmla="*/ 66 w 76"/>
                <a:gd name="T9" fmla="*/ 16 h 59"/>
                <a:gd name="T10" fmla="*/ 59 w 76"/>
                <a:gd name="T11" fmla="*/ 7 h 59"/>
                <a:gd name="T12" fmla="*/ 56 w 76"/>
                <a:gd name="T13" fmla="*/ 0 h 59"/>
                <a:gd name="T14" fmla="*/ 30 w 76"/>
                <a:gd name="T15" fmla="*/ 4 h 59"/>
                <a:gd name="T16" fmla="*/ 10 w 76"/>
                <a:gd name="T17" fmla="*/ 7 h 59"/>
                <a:gd name="T18" fmla="*/ 0 w 76"/>
                <a:gd name="T19" fmla="*/ 12 h 59"/>
                <a:gd name="T20" fmla="*/ 4 w 76"/>
                <a:gd name="T21" fmla="*/ 22 h 59"/>
                <a:gd name="T22" fmla="*/ 13 w 76"/>
                <a:gd name="T23" fmla="*/ 23 h 59"/>
                <a:gd name="T24" fmla="*/ 10 w 76"/>
                <a:gd name="T25" fmla="*/ 34 h 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6"/>
                <a:gd name="T40" fmla="*/ 0 h 59"/>
                <a:gd name="T41" fmla="*/ 76 w 76"/>
                <a:gd name="T42" fmla="*/ 59 h 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6" h="59">
                  <a:moveTo>
                    <a:pt x="12" y="57"/>
                  </a:moveTo>
                  <a:lnTo>
                    <a:pt x="36" y="54"/>
                  </a:lnTo>
                  <a:lnTo>
                    <a:pt x="52" y="59"/>
                  </a:lnTo>
                  <a:lnTo>
                    <a:pt x="75" y="50"/>
                  </a:lnTo>
                  <a:lnTo>
                    <a:pt x="76" y="27"/>
                  </a:lnTo>
                  <a:lnTo>
                    <a:pt x="67" y="11"/>
                  </a:lnTo>
                  <a:lnTo>
                    <a:pt x="64" y="0"/>
                  </a:lnTo>
                  <a:lnTo>
                    <a:pt x="34" y="6"/>
                  </a:lnTo>
                  <a:lnTo>
                    <a:pt x="12" y="12"/>
                  </a:lnTo>
                  <a:lnTo>
                    <a:pt x="0" y="21"/>
                  </a:lnTo>
                  <a:lnTo>
                    <a:pt x="4" y="36"/>
                  </a:lnTo>
                  <a:lnTo>
                    <a:pt x="15" y="38"/>
                  </a:lnTo>
                  <a:lnTo>
                    <a:pt x="12" y="5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0" name="Freeform 537"/>
            <p:cNvSpPr>
              <a:spLocks/>
            </p:cNvSpPr>
            <p:nvPr/>
          </p:nvSpPr>
          <p:spPr bwMode="auto">
            <a:xfrm>
              <a:off x="3480" y="3135"/>
              <a:ext cx="14" cy="1"/>
            </a:xfrm>
            <a:custGeom>
              <a:avLst/>
              <a:gdLst>
                <a:gd name="T0" fmla="*/ 6 w 13"/>
                <a:gd name="T1" fmla="*/ 7 h 11"/>
                <a:gd name="T2" fmla="*/ 4 w 13"/>
                <a:gd name="T3" fmla="*/ 0 h 11"/>
                <a:gd name="T4" fmla="*/ 6 w 13"/>
                <a:gd name="T5" fmla="*/ 7 h 11"/>
                <a:gd name="T6" fmla="*/ 0 60000 65536"/>
                <a:gd name="T7" fmla="*/ 0 60000 65536"/>
                <a:gd name="T8" fmla="*/ 0 60000 65536"/>
                <a:gd name="T9" fmla="*/ 0 w 13"/>
                <a:gd name="T10" fmla="*/ 0 h 11"/>
                <a:gd name="T11" fmla="*/ 13 w 13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1">
                  <a:moveTo>
                    <a:pt x="8" y="11"/>
                  </a:moveTo>
                  <a:cubicBezTo>
                    <a:pt x="1" y="8"/>
                    <a:pt x="0" y="7"/>
                    <a:pt x="4" y="0"/>
                  </a:cubicBezTo>
                  <a:cubicBezTo>
                    <a:pt x="7" y="5"/>
                    <a:pt x="13" y="6"/>
                    <a:pt x="8" y="1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1" name="Freeform 538"/>
            <p:cNvSpPr>
              <a:spLocks/>
            </p:cNvSpPr>
            <p:nvPr/>
          </p:nvSpPr>
          <p:spPr bwMode="auto">
            <a:xfrm>
              <a:off x="3476" y="3131"/>
              <a:ext cx="14" cy="5"/>
            </a:xfrm>
            <a:custGeom>
              <a:avLst/>
              <a:gdLst>
                <a:gd name="T0" fmla="*/ 6 w 13"/>
                <a:gd name="T1" fmla="*/ 7 h 11"/>
                <a:gd name="T2" fmla="*/ 4 w 13"/>
                <a:gd name="T3" fmla="*/ 0 h 11"/>
                <a:gd name="T4" fmla="*/ 6 w 13"/>
                <a:gd name="T5" fmla="*/ 7 h 11"/>
                <a:gd name="T6" fmla="*/ 0 60000 65536"/>
                <a:gd name="T7" fmla="*/ 0 60000 65536"/>
                <a:gd name="T8" fmla="*/ 0 60000 65536"/>
                <a:gd name="T9" fmla="*/ 0 w 13"/>
                <a:gd name="T10" fmla="*/ 0 h 11"/>
                <a:gd name="T11" fmla="*/ 13 w 13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1">
                  <a:moveTo>
                    <a:pt x="8" y="11"/>
                  </a:moveTo>
                  <a:cubicBezTo>
                    <a:pt x="1" y="8"/>
                    <a:pt x="0" y="7"/>
                    <a:pt x="4" y="0"/>
                  </a:cubicBezTo>
                  <a:cubicBezTo>
                    <a:pt x="7" y="5"/>
                    <a:pt x="13" y="6"/>
                    <a:pt x="8" y="1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2" name="Freeform 539"/>
            <p:cNvSpPr>
              <a:spLocks/>
            </p:cNvSpPr>
            <p:nvPr/>
          </p:nvSpPr>
          <p:spPr bwMode="auto">
            <a:xfrm>
              <a:off x="2894" y="1984"/>
              <a:ext cx="159" cy="151"/>
            </a:xfrm>
            <a:custGeom>
              <a:avLst/>
              <a:gdLst>
                <a:gd name="T0" fmla="*/ 0 w 151"/>
                <a:gd name="T1" fmla="*/ 22 h 162"/>
                <a:gd name="T2" fmla="*/ 0 w 151"/>
                <a:gd name="T3" fmla="*/ 6 h 162"/>
                <a:gd name="T4" fmla="*/ 32 w 151"/>
                <a:gd name="T5" fmla="*/ 0 h 162"/>
                <a:gd name="T6" fmla="*/ 57 w 151"/>
                <a:gd name="T7" fmla="*/ 18 h 162"/>
                <a:gd name="T8" fmla="*/ 85 w 151"/>
                <a:gd name="T9" fmla="*/ 14 h 162"/>
                <a:gd name="T10" fmla="*/ 118 w 151"/>
                <a:gd name="T11" fmla="*/ 44 h 162"/>
                <a:gd name="T12" fmla="*/ 113 w 151"/>
                <a:gd name="T13" fmla="*/ 73 h 162"/>
                <a:gd name="T14" fmla="*/ 122 w 151"/>
                <a:gd name="T15" fmla="*/ 87 h 162"/>
                <a:gd name="T16" fmla="*/ 95 w 151"/>
                <a:gd name="T17" fmla="*/ 94 h 162"/>
                <a:gd name="T18" fmla="*/ 85 w 151"/>
                <a:gd name="T19" fmla="*/ 69 h 162"/>
                <a:gd name="T20" fmla="*/ 73 w 151"/>
                <a:gd name="T21" fmla="*/ 79 h 162"/>
                <a:gd name="T22" fmla="*/ 32 w 151"/>
                <a:gd name="T23" fmla="*/ 54 h 162"/>
                <a:gd name="T24" fmla="*/ 11 w 151"/>
                <a:gd name="T25" fmla="*/ 26 h 162"/>
                <a:gd name="T26" fmla="*/ 1 w 151"/>
                <a:gd name="T27" fmla="*/ 32 h 162"/>
                <a:gd name="T28" fmla="*/ 0 w 151"/>
                <a:gd name="T29" fmla="*/ 22 h 16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1"/>
                <a:gd name="T46" fmla="*/ 0 h 162"/>
                <a:gd name="T47" fmla="*/ 151 w 151"/>
                <a:gd name="T48" fmla="*/ 162 h 16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1" h="162">
                  <a:moveTo>
                    <a:pt x="0" y="38"/>
                  </a:moveTo>
                  <a:lnTo>
                    <a:pt x="0" y="11"/>
                  </a:lnTo>
                  <a:lnTo>
                    <a:pt x="39" y="0"/>
                  </a:lnTo>
                  <a:lnTo>
                    <a:pt x="70" y="32"/>
                  </a:lnTo>
                  <a:lnTo>
                    <a:pt x="104" y="23"/>
                  </a:lnTo>
                  <a:lnTo>
                    <a:pt x="146" y="74"/>
                  </a:lnTo>
                  <a:lnTo>
                    <a:pt x="139" y="125"/>
                  </a:lnTo>
                  <a:lnTo>
                    <a:pt x="150" y="149"/>
                  </a:lnTo>
                  <a:lnTo>
                    <a:pt x="118" y="161"/>
                  </a:lnTo>
                  <a:lnTo>
                    <a:pt x="104" y="117"/>
                  </a:lnTo>
                  <a:lnTo>
                    <a:pt x="90" y="135"/>
                  </a:lnTo>
                  <a:lnTo>
                    <a:pt x="39" y="91"/>
                  </a:lnTo>
                  <a:lnTo>
                    <a:pt x="13" y="45"/>
                  </a:lnTo>
                  <a:lnTo>
                    <a:pt x="1" y="55"/>
                  </a:lnTo>
                  <a:lnTo>
                    <a:pt x="0" y="38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" name="Freeform 540"/>
            <p:cNvSpPr>
              <a:spLocks/>
            </p:cNvSpPr>
            <p:nvPr/>
          </p:nvSpPr>
          <p:spPr bwMode="auto">
            <a:xfrm>
              <a:off x="2922" y="2007"/>
              <a:ext cx="71" cy="84"/>
            </a:xfrm>
            <a:custGeom>
              <a:avLst/>
              <a:gdLst>
                <a:gd name="T0" fmla="*/ 32 w 62"/>
                <a:gd name="T1" fmla="*/ 51 h 83"/>
                <a:gd name="T2" fmla="*/ 17 w 62"/>
                <a:gd name="T3" fmla="*/ 44 h 83"/>
                <a:gd name="T4" fmla="*/ 3 w 62"/>
                <a:gd name="T5" fmla="*/ 30 h 83"/>
                <a:gd name="T6" fmla="*/ 0 w 62"/>
                <a:gd name="T7" fmla="*/ 22 h 83"/>
                <a:gd name="T8" fmla="*/ 2 w 62"/>
                <a:gd name="T9" fmla="*/ 9 h 83"/>
                <a:gd name="T10" fmla="*/ 12 w 62"/>
                <a:gd name="T11" fmla="*/ 4 h 83"/>
                <a:gd name="T12" fmla="*/ 25 w 62"/>
                <a:gd name="T13" fmla="*/ 0 h 83"/>
                <a:gd name="T14" fmla="*/ 35 w 62"/>
                <a:gd name="T15" fmla="*/ 4 h 83"/>
                <a:gd name="T16" fmla="*/ 46 w 62"/>
                <a:gd name="T17" fmla="*/ 4 h 83"/>
                <a:gd name="T18" fmla="*/ 52 w 62"/>
                <a:gd name="T19" fmla="*/ 18 h 83"/>
                <a:gd name="T20" fmla="*/ 37 w 62"/>
                <a:gd name="T21" fmla="*/ 22 h 83"/>
                <a:gd name="T22" fmla="*/ 25 w 62"/>
                <a:gd name="T23" fmla="*/ 30 h 83"/>
                <a:gd name="T24" fmla="*/ 29 w 62"/>
                <a:gd name="T25" fmla="*/ 42 h 83"/>
                <a:gd name="T26" fmla="*/ 32 w 62"/>
                <a:gd name="T27" fmla="*/ 51 h 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2"/>
                <a:gd name="T43" fmla="*/ 0 h 83"/>
                <a:gd name="T44" fmla="*/ 62 w 62"/>
                <a:gd name="T45" fmla="*/ 83 h 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2" h="83">
                  <a:moveTo>
                    <a:pt x="38" y="83"/>
                  </a:moveTo>
                  <a:lnTo>
                    <a:pt x="20" y="71"/>
                  </a:lnTo>
                  <a:lnTo>
                    <a:pt x="3" y="48"/>
                  </a:lnTo>
                  <a:lnTo>
                    <a:pt x="0" y="36"/>
                  </a:lnTo>
                  <a:lnTo>
                    <a:pt x="2" y="14"/>
                  </a:lnTo>
                  <a:lnTo>
                    <a:pt x="14" y="6"/>
                  </a:lnTo>
                  <a:lnTo>
                    <a:pt x="29" y="0"/>
                  </a:lnTo>
                  <a:lnTo>
                    <a:pt x="41" y="6"/>
                  </a:lnTo>
                  <a:lnTo>
                    <a:pt x="54" y="6"/>
                  </a:lnTo>
                  <a:lnTo>
                    <a:pt x="62" y="30"/>
                  </a:lnTo>
                  <a:lnTo>
                    <a:pt x="44" y="36"/>
                  </a:lnTo>
                  <a:lnTo>
                    <a:pt x="29" y="48"/>
                  </a:lnTo>
                  <a:lnTo>
                    <a:pt x="35" y="68"/>
                  </a:lnTo>
                  <a:lnTo>
                    <a:pt x="38" y="8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4" name="Freeform 541"/>
            <p:cNvSpPr>
              <a:spLocks/>
            </p:cNvSpPr>
            <p:nvPr/>
          </p:nvSpPr>
          <p:spPr bwMode="auto">
            <a:xfrm>
              <a:off x="2888" y="1984"/>
              <a:ext cx="70" cy="64"/>
            </a:xfrm>
            <a:custGeom>
              <a:avLst/>
              <a:gdLst>
                <a:gd name="T0" fmla="*/ 6 w 64"/>
                <a:gd name="T1" fmla="*/ 30 h 58"/>
                <a:gd name="T2" fmla="*/ 0 w 64"/>
                <a:gd name="T3" fmla="*/ 13 h 58"/>
                <a:gd name="T4" fmla="*/ 3 w 64"/>
                <a:gd name="T5" fmla="*/ 6 h 58"/>
                <a:gd name="T6" fmla="*/ 38 w 64"/>
                <a:gd name="T7" fmla="*/ 0 h 58"/>
                <a:gd name="T8" fmla="*/ 56 w 64"/>
                <a:gd name="T9" fmla="*/ 15 h 58"/>
                <a:gd name="T10" fmla="*/ 48 w 64"/>
                <a:gd name="T11" fmla="*/ 20 h 58"/>
                <a:gd name="T12" fmla="*/ 35 w 64"/>
                <a:gd name="T13" fmla="*/ 25 h 58"/>
                <a:gd name="T14" fmla="*/ 29 w 64"/>
                <a:gd name="T15" fmla="*/ 36 h 58"/>
                <a:gd name="T16" fmla="*/ 17 w 64"/>
                <a:gd name="T17" fmla="*/ 29 h 58"/>
                <a:gd name="T18" fmla="*/ 6 w 64"/>
                <a:gd name="T19" fmla="*/ 30 h 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4"/>
                <a:gd name="T31" fmla="*/ 0 h 58"/>
                <a:gd name="T32" fmla="*/ 64 w 64"/>
                <a:gd name="T33" fmla="*/ 58 h 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4" h="58">
                  <a:moveTo>
                    <a:pt x="6" y="48"/>
                  </a:moveTo>
                  <a:lnTo>
                    <a:pt x="0" y="22"/>
                  </a:lnTo>
                  <a:lnTo>
                    <a:pt x="3" y="9"/>
                  </a:lnTo>
                  <a:lnTo>
                    <a:pt x="43" y="0"/>
                  </a:lnTo>
                  <a:lnTo>
                    <a:pt x="64" y="24"/>
                  </a:lnTo>
                  <a:lnTo>
                    <a:pt x="54" y="31"/>
                  </a:lnTo>
                  <a:lnTo>
                    <a:pt x="39" y="39"/>
                  </a:lnTo>
                  <a:lnTo>
                    <a:pt x="33" y="58"/>
                  </a:lnTo>
                  <a:lnTo>
                    <a:pt x="19" y="46"/>
                  </a:lnTo>
                  <a:lnTo>
                    <a:pt x="6" y="4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5" name="Freeform 542"/>
            <p:cNvSpPr>
              <a:spLocks/>
            </p:cNvSpPr>
            <p:nvPr/>
          </p:nvSpPr>
          <p:spPr bwMode="auto">
            <a:xfrm>
              <a:off x="2955" y="2035"/>
              <a:ext cx="37" cy="47"/>
            </a:xfrm>
            <a:custGeom>
              <a:avLst/>
              <a:gdLst>
                <a:gd name="T0" fmla="*/ 7 w 42"/>
                <a:gd name="T1" fmla="*/ 31 h 51"/>
                <a:gd name="T2" fmla="*/ 26 w 42"/>
                <a:gd name="T3" fmla="*/ 30 h 51"/>
                <a:gd name="T4" fmla="*/ 36 w 42"/>
                <a:gd name="T5" fmla="*/ 19 h 51"/>
                <a:gd name="T6" fmla="*/ 36 w 42"/>
                <a:gd name="T7" fmla="*/ 2 h 51"/>
                <a:gd name="T8" fmla="*/ 16 w 42"/>
                <a:gd name="T9" fmla="*/ 0 h 51"/>
                <a:gd name="T10" fmla="*/ 0 w 42"/>
                <a:gd name="T11" fmla="*/ 9 h 51"/>
                <a:gd name="T12" fmla="*/ 7 w 42"/>
                <a:gd name="T13" fmla="*/ 31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51"/>
                <a:gd name="T23" fmla="*/ 42 w 42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51">
                  <a:moveTo>
                    <a:pt x="9" y="51"/>
                  </a:moveTo>
                  <a:lnTo>
                    <a:pt x="30" y="48"/>
                  </a:lnTo>
                  <a:lnTo>
                    <a:pt x="42" y="30"/>
                  </a:lnTo>
                  <a:lnTo>
                    <a:pt x="42" y="3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9" y="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rnd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" name="Freeform 543"/>
            <p:cNvSpPr>
              <a:spLocks/>
            </p:cNvSpPr>
            <p:nvPr/>
          </p:nvSpPr>
          <p:spPr bwMode="auto">
            <a:xfrm>
              <a:off x="2945" y="1911"/>
              <a:ext cx="98" cy="48"/>
            </a:xfrm>
            <a:custGeom>
              <a:avLst/>
              <a:gdLst>
                <a:gd name="T0" fmla="*/ 0 w 84"/>
                <a:gd name="T1" fmla="*/ 20 h 44"/>
                <a:gd name="T2" fmla="*/ 3 w 84"/>
                <a:gd name="T3" fmla="*/ 38 h 44"/>
                <a:gd name="T4" fmla="*/ 21 w 84"/>
                <a:gd name="T5" fmla="*/ 44 h 44"/>
                <a:gd name="T6" fmla="*/ 58 w 84"/>
                <a:gd name="T7" fmla="*/ 29 h 44"/>
                <a:gd name="T8" fmla="*/ 79 w 84"/>
                <a:gd name="T9" fmla="*/ 33 h 44"/>
                <a:gd name="T10" fmla="*/ 84 w 84"/>
                <a:gd name="T11" fmla="*/ 12 h 44"/>
                <a:gd name="T12" fmla="*/ 55 w 84"/>
                <a:gd name="T13" fmla="*/ 11 h 44"/>
                <a:gd name="T14" fmla="*/ 21 w 84"/>
                <a:gd name="T15" fmla="*/ 0 h 44"/>
                <a:gd name="T16" fmla="*/ 12 w 84"/>
                <a:gd name="T17" fmla="*/ 14 h 44"/>
                <a:gd name="T18" fmla="*/ 0 w 84"/>
                <a:gd name="T19" fmla="*/ 20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4"/>
                <a:gd name="T31" fmla="*/ 0 h 44"/>
                <a:gd name="T32" fmla="*/ 84 w 8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4" h="44">
                  <a:moveTo>
                    <a:pt x="0" y="20"/>
                  </a:moveTo>
                  <a:lnTo>
                    <a:pt x="3" y="38"/>
                  </a:lnTo>
                  <a:lnTo>
                    <a:pt x="21" y="44"/>
                  </a:lnTo>
                  <a:lnTo>
                    <a:pt x="58" y="29"/>
                  </a:lnTo>
                  <a:lnTo>
                    <a:pt x="79" y="33"/>
                  </a:lnTo>
                  <a:lnTo>
                    <a:pt x="84" y="12"/>
                  </a:lnTo>
                  <a:lnTo>
                    <a:pt x="55" y="11"/>
                  </a:lnTo>
                  <a:lnTo>
                    <a:pt x="21" y="0"/>
                  </a:lnTo>
                  <a:lnTo>
                    <a:pt x="12" y="14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7" name="Oval 275"/>
            <p:cNvSpPr>
              <a:spLocks noChangeAspect="1" noChangeArrowheads="1"/>
            </p:cNvSpPr>
            <p:nvPr/>
          </p:nvSpPr>
          <p:spPr bwMode="auto">
            <a:xfrm flipV="1">
              <a:off x="2832" y="2064"/>
              <a:ext cx="34" cy="2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" name="Oval 276"/>
            <p:cNvSpPr>
              <a:spLocks noChangeAspect="1" noChangeArrowheads="1"/>
            </p:cNvSpPr>
            <p:nvPr/>
          </p:nvSpPr>
          <p:spPr bwMode="auto">
            <a:xfrm flipV="1">
              <a:off x="2784" y="2256"/>
              <a:ext cx="37" cy="3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9" name="Oval 277"/>
            <p:cNvSpPr>
              <a:spLocks noChangeAspect="1" noChangeArrowheads="1"/>
            </p:cNvSpPr>
            <p:nvPr/>
          </p:nvSpPr>
          <p:spPr bwMode="auto">
            <a:xfrm flipV="1">
              <a:off x="2784" y="2736"/>
              <a:ext cx="26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0" name="Oval 278"/>
            <p:cNvSpPr>
              <a:spLocks noChangeAspect="1" noChangeArrowheads="1"/>
            </p:cNvSpPr>
            <p:nvPr/>
          </p:nvSpPr>
          <p:spPr bwMode="auto">
            <a:xfrm>
              <a:off x="3408" y="2304"/>
              <a:ext cx="19" cy="2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1" name="Oval 279"/>
            <p:cNvSpPr>
              <a:spLocks noChangeAspect="1" noChangeArrowheads="1"/>
            </p:cNvSpPr>
            <p:nvPr/>
          </p:nvSpPr>
          <p:spPr bwMode="auto">
            <a:xfrm flipV="1">
              <a:off x="2640" y="2688"/>
              <a:ext cx="25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2" name="Oval 280"/>
            <p:cNvSpPr>
              <a:spLocks noChangeAspect="1" noChangeArrowheads="1"/>
            </p:cNvSpPr>
            <p:nvPr/>
          </p:nvSpPr>
          <p:spPr bwMode="auto">
            <a:xfrm flipV="1">
              <a:off x="3312" y="2928"/>
              <a:ext cx="24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3" name="Oval 281"/>
            <p:cNvSpPr>
              <a:spLocks noChangeAspect="1" noChangeArrowheads="1"/>
            </p:cNvSpPr>
            <p:nvPr/>
          </p:nvSpPr>
          <p:spPr bwMode="auto">
            <a:xfrm flipV="1">
              <a:off x="2400" y="2496"/>
              <a:ext cx="30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4" name="Oval 282"/>
            <p:cNvSpPr>
              <a:spLocks noChangeAspect="1" noChangeArrowheads="1"/>
            </p:cNvSpPr>
            <p:nvPr/>
          </p:nvSpPr>
          <p:spPr bwMode="auto">
            <a:xfrm flipV="1">
              <a:off x="2447" y="2736"/>
              <a:ext cx="28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5" name="Oval 283"/>
            <p:cNvSpPr>
              <a:spLocks noChangeAspect="1" noChangeArrowheads="1"/>
            </p:cNvSpPr>
            <p:nvPr/>
          </p:nvSpPr>
          <p:spPr bwMode="auto">
            <a:xfrm flipV="1">
              <a:off x="3360" y="2448"/>
              <a:ext cx="32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" name="Oval 284"/>
            <p:cNvSpPr>
              <a:spLocks noChangeAspect="1" noChangeArrowheads="1"/>
            </p:cNvSpPr>
            <p:nvPr/>
          </p:nvSpPr>
          <p:spPr bwMode="auto">
            <a:xfrm flipV="1">
              <a:off x="3024" y="2831"/>
              <a:ext cx="22" cy="2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7" name="Oval 285"/>
            <p:cNvSpPr>
              <a:spLocks noChangeAspect="1" noChangeArrowheads="1"/>
            </p:cNvSpPr>
            <p:nvPr/>
          </p:nvSpPr>
          <p:spPr bwMode="auto">
            <a:xfrm flipV="1">
              <a:off x="2832" y="2880"/>
              <a:ext cx="34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8" name="Oval 286"/>
            <p:cNvSpPr>
              <a:spLocks noChangeAspect="1" noChangeArrowheads="1"/>
            </p:cNvSpPr>
            <p:nvPr/>
          </p:nvSpPr>
          <p:spPr bwMode="auto">
            <a:xfrm flipV="1">
              <a:off x="2928" y="3168"/>
              <a:ext cx="28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9" name="Oval 287"/>
            <p:cNvSpPr>
              <a:spLocks noChangeAspect="1" noChangeArrowheads="1"/>
            </p:cNvSpPr>
            <p:nvPr/>
          </p:nvSpPr>
          <p:spPr bwMode="auto">
            <a:xfrm flipV="1">
              <a:off x="3265" y="3072"/>
              <a:ext cx="26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0" name="Oval 288"/>
            <p:cNvSpPr>
              <a:spLocks noChangeAspect="1" noChangeArrowheads="1"/>
            </p:cNvSpPr>
            <p:nvPr/>
          </p:nvSpPr>
          <p:spPr bwMode="auto">
            <a:xfrm flipV="1">
              <a:off x="2928" y="3360"/>
              <a:ext cx="28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1" name="Oval 289"/>
            <p:cNvSpPr>
              <a:spLocks noChangeAspect="1" noChangeArrowheads="1"/>
            </p:cNvSpPr>
            <p:nvPr/>
          </p:nvSpPr>
          <p:spPr bwMode="auto">
            <a:xfrm flipV="1">
              <a:off x="3072" y="3408"/>
              <a:ext cx="29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2" name="Oval 290"/>
            <p:cNvSpPr>
              <a:spLocks noChangeAspect="1" noChangeArrowheads="1"/>
            </p:cNvSpPr>
            <p:nvPr/>
          </p:nvSpPr>
          <p:spPr bwMode="auto">
            <a:xfrm flipV="1">
              <a:off x="3168" y="3312"/>
              <a:ext cx="23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3" name="Oval 291"/>
            <p:cNvSpPr>
              <a:spLocks noChangeAspect="1" noChangeArrowheads="1"/>
            </p:cNvSpPr>
            <p:nvPr/>
          </p:nvSpPr>
          <p:spPr bwMode="auto">
            <a:xfrm flipV="1">
              <a:off x="3312" y="3216"/>
              <a:ext cx="24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4" name="Oval 292"/>
            <p:cNvSpPr>
              <a:spLocks noChangeAspect="1" noChangeArrowheads="1"/>
            </p:cNvSpPr>
            <p:nvPr/>
          </p:nvSpPr>
          <p:spPr bwMode="auto">
            <a:xfrm flipV="1">
              <a:off x="3024" y="3552"/>
              <a:ext cx="22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" name="Oval 293"/>
            <p:cNvSpPr>
              <a:spLocks noChangeAspect="1" noChangeArrowheads="1"/>
            </p:cNvSpPr>
            <p:nvPr/>
          </p:nvSpPr>
          <p:spPr bwMode="auto">
            <a:xfrm flipV="1">
              <a:off x="3120" y="3552"/>
              <a:ext cx="36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6" name="Oval 294"/>
            <p:cNvSpPr>
              <a:spLocks noChangeAspect="1" noChangeArrowheads="1"/>
            </p:cNvSpPr>
            <p:nvPr/>
          </p:nvSpPr>
          <p:spPr bwMode="auto">
            <a:xfrm flipV="1">
              <a:off x="3408" y="3312"/>
              <a:ext cx="19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" name="Oval 295"/>
            <p:cNvSpPr>
              <a:spLocks noChangeAspect="1" noChangeArrowheads="1"/>
            </p:cNvSpPr>
            <p:nvPr/>
          </p:nvSpPr>
          <p:spPr bwMode="auto">
            <a:xfrm flipV="1">
              <a:off x="3408" y="2880"/>
              <a:ext cx="19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8" name="Oval 296"/>
            <p:cNvSpPr>
              <a:spLocks noChangeAspect="1" noChangeArrowheads="1"/>
            </p:cNvSpPr>
            <p:nvPr/>
          </p:nvSpPr>
          <p:spPr bwMode="auto">
            <a:xfrm>
              <a:off x="3600" y="2304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9" name="Oval 297"/>
            <p:cNvSpPr>
              <a:spLocks noChangeAspect="1" noChangeArrowheads="1"/>
            </p:cNvSpPr>
            <p:nvPr/>
          </p:nvSpPr>
          <p:spPr bwMode="auto">
            <a:xfrm flipV="1">
              <a:off x="3024" y="2160"/>
              <a:ext cx="22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0" name="Oval 298"/>
            <p:cNvSpPr>
              <a:spLocks noChangeAspect="1" noChangeArrowheads="1"/>
            </p:cNvSpPr>
            <p:nvPr/>
          </p:nvSpPr>
          <p:spPr bwMode="auto">
            <a:xfrm flipV="1">
              <a:off x="2496" y="2160"/>
              <a:ext cx="24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1" name="Oval 299"/>
            <p:cNvSpPr>
              <a:spLocks noChangeAspect="1" noChangeArrowheads="1"/>
            </p:cNvSpPr>
            <p:nvPr/>
          </p:nvSpPr>
          <p:spPr bwMode="auto">
            <a:xfrm flipV="1">
              <a:off x="2592" y="2113"/>
              <a:ext cx="19" cy="2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2" name="Oval 300"/>
            <p:cNvSpPr>
              <a:spLocks noChangeAspect="1" noChangeArrowheads="1"/>
            </p:cNvSpPr>
            <p:nvPr/>
          </p:nvSpPr>
          <p:spPr bwMode="auto">
            <a:xfrm flipV="1">
              <a:off x="2640" y="1824"/>
              <a:ext cx="25" cy="2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3" name="Oval 301"/>
            <p:cNvSpPr>
              <a:spLocks noChangeAspect="1" noChangeArrowheads="1"/>
            </p:cNvSpPr>
            <p:nvPr/>
          </p:nvSpPr>
          <p:spPr bwMode="auto">
            <a:xfrm flipV="1">
              <a:off x="2496" y="1824"/>
              <a:ext cx="24" cy="2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4" name="Oval 302"/>
            <p:cNvSpPr>
              <a:spLocks noChangeAspect="1" noChangeArrowheads="1"/>
            </p:cNvSpPr>
            <p:nvPr/>
          </p:nvSpPr>
          <p:spPr bwMode="auto">
            <a:xfrm flipV="1">
              <a:off x="3168" y="2160"/>
              <a:ext cx="23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5" name="Oval 303"/>
            <p:cNvSpPr>
              <a:spLocks noChangeAspect="1" noChangeArrowheads="1"/>
            </p:cNvSpPr>
            <p:nvPr/>
          </p:nvSpPr>
          <p:spPr bwMode="auto">
            <a:xfrm flipV="1">
              <a:off x="2784" y="1872"/>
              <a:ext cx="26" cy="2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6" name="Oval 304"/>
            <p:cNvSpPr>
              <a:spLocks noChangeAspect="1" noChangeArrowheads="1"/>
            </p:cNvSpPr>
            <p:nvPr/>
          </p:nvSpPr>
          <p:spPr bwMode="auto">
            <a:xfrm flipV="1">
              <a:off x="2784" y="1968"/>
              <a:ext cx="26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" name="Oval 305"/>
            <p:cNvSpPr>
              <a:spLocks noChangeAspect="1" noChangeArrowheads="1"/>
            </p:cNvSpPr>
            <p:nvPr/>
          </p:nvSpPr>
          <p:spPr bwMode="auto">
            <a:xfrm flipV="1">
              <a:off x="2832" y="1968"/>
              <a:ext cx="34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" name="Oval 306"/>
            <p:cNvSpPr>
              <a:spLocks noChangeAspect="1" noChangeArrowheads="1"/>
            </p:cNvSpPr>
            <p:nvPr/>
          </p:nvSpPr>
          <p:spPr bwMode="auto">
            <a:xfrm flipV="1">
              <a:off x="2688" y="1872"/>
              <a:ext cx="32" cy="2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" name="Oval 307"/>
            <p:cNvSpPr>
              <a:spLocks noChangeAspect="1" noChangeArrowheads="1"/>
            </p:cNvSpPr>
            <p:nvPr/>
          </p:nvSpPr>
          <p:spPr bwMode="auto">
            <a:xfrm flipV="1">
              <a:off x="2832" y="1824"/>
              <a:ext cx="34" cy="2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" name="Oval 308"/>
            <p:cNvSpPr>
              <a:spLocks noChangeAspect="1" noChangeArrowheads="1"/>
            </p:cNvSpPr>
            <p:nvPr/>
          </p:nvSpPr>
          <p:spPr bwMode="auto">
            <a:xfrm flipV="1">
              <a:off x="2880" y="1920"/>
              <a:ext cx="21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11" name="Group 309"/>
            <p:cNvGrpSpPr>
              <a:grpSpLocks/>
            </p:cNvGrpSpPr>
            <p:nvPr/>
          </p:nvGrpSpPr>
          <p:grpSpPr bwMode="auto">
            <a:xfrm>
              <a:off x="2496" y="1728"/>
              <a:ext cx="576" cy="576"/>
              <a:chOff x="2544" y="1824"/>
              <a:chExt cx="384" cy="384"/>
            </a:xfrm>
          </p:grpSpPr>
          <p:sp>
            <p:nvSpPr>
              <p:cNvPr id="440" name="AutoShape 310"/>
              <p:cNvSpPr>
                <a:spLocks noChangeArrowheads="1"/>
              </p:cNvSpPr>
              <p:nvPr/>
            </p:nvSpPr>
            <p:spPr bwMode="auto">
              <a:xfrm>
                <a:off x="2544" y="1824"/>
                <a:ext cx="384" cy="384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3366FF"/>
              </a:solidFill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  <a:defRPr/>
                </a:pPr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1" name="Oval 311"/>
              <p:cNvSpPr>
                <a:spLocks noChangeAspect="1" noChangeArrowheads="1"/>
              </p:cNvSpPr>
              <p:nvPr/>
            </p:nvSpPr>
            <p:spPr bwMode="auto">
              <a:xfrm flipV="1">
                <a:off x="2688" y="1968"/>
                <a:ext cx="96" cy="96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  <a:defRPr/>
                </a:pPr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12" name="Group 312"/>
            <p:cNvGrpSpPr>
              <a:grpSpLocks/>
            </p:cNvGrpSpPr>
            <p:nvPr/>
          </p:nvGrpSpPr>
          <p:grpSpPr bwMode="auto">
            <a:xfrm>
              <a:off x="2400" y="1920"/>
              <a:ext cx="384" cy="96"/>
              <a:chOff x="2400" y="1920"/>
              <a:chExt cx="336" cy="96"/>
            </a:xfrm>
          </p:grpSpPr>
          <p:sp>
            <p:nvSpPr>
              <p:cNvPr id="438" name="Line 313"/>
              <p:cNvSpPr>
                <a:spLocks noChangeShapeType="1"/>
              </p:cNvSpPr>
              <p:nvPr/>
            </p:nvSpPr>
            <p:spPr bwMode="auto">
              <a:xfrm>
                <a:off x="2400" y="192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  <a:defRPr/>
                </a:pPr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9" name="Line 314"/>
              <p:cNvSpPr>
                <a:spLocks noChangeShapeType="1"/>
              </p:cNvSpPr>
              <p:nvPr/>
            </p:nvSpPr>
            <p:spPr bwMode="auto">
              <a:xfrm>
                <a:off x="2496" y="1920"/>
                <a:ext cx="24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  <a:defRPr/>
                </a:pPr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13" name="Text Box 315"/>
            <p:cNvSpPr txBox="1">
              <a:spLocks noChangeArrowheads="1"/>
            </p:cNvSpPr>
            <p:nvPr/>
          </p:nvSpPr>
          <p:spPr bwMode="auto">
            <a:xfrm>
              <a:off x="1872" y="1633"/>
              <a:ext cx="816" cy="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000" b="1" i="1" dirty="0"/>
                <a:t>IPSG LYON</a:t>
              </a:r>
              <a:endParaRPr lang="en-US" altLang="en-US" sz="2000" b="1" i="1" dirty="0"/>
            </a:p>
          </p:txBody>
        </p:sp>
        <p:sp>
          <p:nvSpPr>
            <p:cNvPr id="314" name="Text Box 316"/>
            <p:cNvSpPr txBox="1">
              <a:spLocks noChangeArrowheads="1"/>
            </p:cNvSpPr>
            <p:nvPr/>
          </p:nvSpPr>
          <p:spPr bwMode="auto">
            <a:xfrm>
              <a:off x="288" y="3792"/>
              <a:ext cx="1356" cy="4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600" b="1" dirty="0"/>
                <a:t>RB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GB" altLang="en-US" sz="1600" b="1" dirty="0"/>
                <a:t>BUENOS AIRES</a:t>
              </a:r>
              <a:endParaRPr lang="en-US" altLang="en-US" sz="1600" b="1" dirty="0"/>
            </a:p>
          </p:txBody>
        </p:sp>
        <p:grpSp>
          <p:nvGrpSpPr>
            <p:cNvPr id="315" name="Group 317"/>
            <p:cNvGrpSpPr>
              <a:grpSpLocks/>
            </p:cNvGrpSpPr>
            <p:nvPr/>
          </p:nvGrpSpPr>
          <p:grpSpPr bwMode="auto">
            <a:xfrm>
              <a:off x="1536" y="3600"/>
              <a:ext cx="192" cy="192"/>
              <a:chOff x="2544" y="1824"/>
              <a:chExt cx="384" cy="384"/>
            </a:xfrm>
          </p:grpSpPr>
          <p:sp>
            <p:nvSpPr>
              <p:cNvPr id="436" name="AutoShape 318"/>
              <p:cNvSpPr>
                <a:spLocks noChangeArrowheads="1"/>
              </p:cNvSpPr>
              <p:nvPr/>
            </p:nvSpPr>
            <p:spPr bwMode="auto">
              <a:xfrm>
                <a:off x="2545" y="1823"/>
                <a:ext cx="383" cy="384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CC00"/>
              </a:solidFill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  <a:defRPr/>
                </a:pPr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7" name="Oval 319"/>
              <p:cNvSpPr>
                <a:spLocks noChangeAspect="1" noChangeArrowheads="1"/>
              </p:cNvSpPr>
              <p:nvPr/>
            </p:nvSpPr>
            <p:spPr bwMode="auto">
              <a:xfrm flipV="1">
                <a:off x="2688" y="1968"/>
                <a:ext cx="95" cy="90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  <a:defRPr/>
                </a:pPr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16" name="Group 320"/>
            <p:cNvGrpSpPr>
              <a:grpSpLocks/>
            </p:cNvGrpSpPr>
            <p:nvPr/>
          </p:nvGrpSpPr>
          <p:grpSpPr bwMode="auto">
            <a:xfrm>
              <a:off x="1056" y="2640"/>
              <a:ext cx="192" cy="192"/>
              <a:chOff x="2544" y="1824"/>
              <a:chExt cx="384" cy="384"/>
            </a:xfrm>
          </p:grpSpPr>
          <p:sp>
            <p:nvSpPr>
              <p:cNvPr id="434" name="AutoShape 321"/>
              <p:cNvSpPr>
                <a:spLocks noChangeArrowheads="1"/>
              </p:cNvSpPr>
              <p:nvPr/>
            </p:nvSpPr>
            <p:spPr bwMode="auto">
              <a:xfrm>
                <a:off x="2544" y="1823"/>
                <a:ext cx="385" cy="384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CC00"/>
              </a:solidFill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  <a:defRPr/>
                </a:pPr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5" name="Oval 322"/>
              <p:cNvSpPr>
                <a:spLocks noChangeAspect="1" noChangeArrowheads="1"/>
              </p:cNvSpPr>
              <p:nvPr/>
            </p:nvSpPr>
            <p:spPr bwMode="auto">
              <a:xfrm flipV="1">
                <a:off x="2687" y="1968"/>
                <a:ext cx="97" cy="90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  <a:defRPr/>
                </a:pPr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17" name="Group 323"/>
            <p:cNvGrpSpPr>
              <a:grpSpLocks/>
            </p:cNvGrpSpPr>
            <p:nvPr/>
          </p:nvGrpSpPr>
          <p:grpSpPr bwMode="auto">
            <a:xfrm>
              <a:off x="2400" y="2688"/>
              <a:ext cx="192" cy="192"/>
              <a:chOff x="2544" y="1824"/>
              <a:chExt cx="384" cy="384"/>
            </a:xfrm>
          </p:grpSpPr>
          <p:sp>
            <p:nvSpPr>
              <p:cNvPr id="432" name="AutoShape 324"/>
              <p:cNvSpPr>
                <a:spLocks noChangeArrowheads="1"/>
              </p:cNvSpPr>
              <p:nvPr/>
            </p:nvSpPr>
            <p:spPr bwMode="auto">
              <a:xfrm>
                <a:off x="2544" y="1824"/>
                <a:ext cx="385" cy="384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CC00"/>
              </a:solidFill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  <a:defRPr/>
                </a:pPr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3" name="Oval 325"/>
              <p:cNvSpPr>
                <a:spLocks noChangeAspect="1" noChangeArrowheads="1"/>
              </p:cNvSpPr>
              <p:nvPr/>
            </p:nvSpPr>
            <p:spPr bwMode="auto">
              <a:xfrm flipV="1">
                <a:off x="2688" y="1968"/>
                <a:ext cx="97" cy="90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  <a:defRPr/>
                </a:pPr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18" name="Group 326"/>
            <p:cNvGrpSpPr>
              <a:grpSpLocks/>
            </p:cNvGrpSpPr>
            <p:nvPr/>
          </p:nvGrpSpPr>
          <p:grpSpPr bwMode="auto">
            <a:xfrm>
              <a:off x="4224" y="2688"/>
              <a:ext cx="192" cy="192"/>
              <a:chOff x="2544" y="1824"/>
              <a:chExt cx="384" cy="384"/>
            </a:xfrm>
          </p:grpSpPr>
          <p:sp>
            <p:nvSpPr>
              <p:cNvPr id="430" name="AutoShape 327"/>
              <p:cNvSpPr>
                <a:spLocks noChangeArrowheads="1"/>
              </p:cNvSpPr>
              <p:nvPr/>
            </p:nvSpPr>
            <p:spPr bwMode="auto">
              <a:xfrm>
                <a:off x="2545" y="1824"/>
                <a:ext cx="383" cy="384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CC00"/>
              </a:solidFill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  <a:defRPr/>
                </a:pPr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1" name="Oval 328"/>
              <p:cNvSpPr>
                <a:spLocks noChangeAspect="1" noChangeArrowheads="1"/>
              </p:cNvSpPr>
              <p:nvPr/>
            </p:nvSpPr>
            <p:spPr bwMode="auto">
              <a:xfrm flipV="1">
                <a:off x="2689" y="1968"/>
                <a:ext cx="95" cy="90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  <a:defRPr/>
                </a:pPr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19" name="Text Box 329"/>
            <p:cNvSpPr txBox="1">
              <a:spLocks noChangeArrowheads="1"/>
            </p:cNvSpPr>
            <p:nvPr/>
          </p:nvSpPr>
          <p:spPr bwMode="auto">
            <a:xfrm>
              <a:off x="4608" y="2400"/>
              <a:ext cx="1008" cy="4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GB" altLang="en-US" sz="1600" b="1" dirty="0"/>
                <a:t>LO </a:t>
              </a:r>
            </a:p>
            <a:p>
              <a:pPr algn="r" eaLnBrk="1" hangingPunct="1">
                <a:spcBef>
                  <a:spcPct val="50000"/>
                </a:spcBef>
              </a:pPr>
              <a:r>
                <a:rPr lang="en-GB" altLang="en-US" sz="1600" b="1" dirty="0"/>
                <a:t>BANGKOK</a:t>
              </a:r>
              <a:endParaRPr lang="en-US" altLang="en-US" sz="1600" b="1" dirty="0"/>
            </a:p>
          </p:txBody>
        </p:sp>
        <p:grpSp>
          <p:nvGrpSpPr>
            <p:cNvPr id="320" name="Group 330"/>
            <p:cNvGrpSpPr>
              <a:grpSpLocks/>
            </p:cNvGrpSpPr>
            <p:nvPr/>
          </p:nvGrpSpPr>
          <p:grpSpPr bwMode="auto">
            <a:xfrm>
              <a:off x="3024" y="3312"/>
              <a:ext cx="192" cy="192"/>
              <a:chOff x="2544" y="1824"/>
              <a:chExt cx="384" cy="384"/>
            </a:xfrm>
          </p:grpSpPr>
          <p:sp>
            <p:nvSpPr>
              <p:cNvPr id="428" name="AutoShape 331"/>
              <p:cNvSpPr>
                <a:spLocks noChangeArrowheads="1"/>
              </p:cNvSpPr>
              <p:nvPr/>
            </p:nvSpPr>
            <p:spPr bwMode="auto">
              <a:xfrm>
                <a:off x="2545" y="1823"/>
                <a:ext cx="383" cy="386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CC00"/>
              </a:solidFill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  <a:defRPr/>
                </a:pPr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9" name="Oval 332"/>
              <p:cNvSpPr>
                <a:spLocks noChangeAspect="1" noChangeArrowheads="1"/>
              </p:cNvSpPr>
              <p:nvPr/>
            </p:nvSpPr>
            <p:spPr bwMode="auto">
              <a:xfrm flipV="1">
                <a:off x="2688" y="1968"/>
                <a:ext cx="95" cy="96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  <a:defRPr/>
                </a:pPr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21" name="Group 333"/>
            <p:cNvGrpSpPr>
              <a:grpSpLocks/>
            </p:cNvGrpSpPr>
            <p:nvPr/>
          </p:nvGrpSpPr>
          <p:grpSpPr bwMode="auto">
            <a:xfrm>
              <a:off x="2736" y="2784"/>
              <a:ext cx="192" cy="192"/>
              <a:chOff x="2544" y="1824"/>
              <a:chExt cx="384" cy="384"/>
            </a:xfrm>
          </p:grpSpPr>
          <p:sp>
            <p:nvSpPr>
              <p:cNvPr id="426" name="AutoShape 334"/>
              <p:cNvSpPr>
                <a:spLocks noChangeArrowheads="1"/>
              </p:cNvSpPr>
              <p:nvPr/>
            </p:nvSpPr>
            <p:spPr bwMode="auto">
              <a:xfrm>
                <a:off x="2545" y="1825"/>
                <a:ext cx="383" cy="384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CC00"/>
              </a:solidFill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  <a:defRPr/>
                </a:pPr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7" name="Oval 335"/>
              <p:cNvSpPr>
                <a:spLocks noChangeAspect="1" noChangeArrowheads="1"/>
              </p:cNvSpPr>
              <p:nvPr/>
            </p:nvSpPr>
            <p:spPr bwMode="auto">
              <a:xfrm flipV="1">
                <a:off x="2689" y="1969"/>
                <a:ext cx="95" cy="94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  <a:defRPr/>
                </a:pPr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22" name="Group 336"/>
            <p:cNvGrpSpPr>
              <a:grpSpLocks/>
            </p:cNvGrpSpPr>
            <p:nvPr/>
          </p:nvGrpSpPr>
          <p:grpSpPr bwMode="auto">
            <a:xfrm>
              <a:off x="3168" y="2832"/>
              <a:ext cx="192" cy="192"/>
              <a:chOff x="2544" y="1824"/>
              <a:chExt cx="384" cy="384"/>
            </a:xfrm>
          </p:grpSpPr>
          <p:sp>
            <p:nvSpPr>
              <p:cNvPr id="424" name="AutoShape 337"/>
              <p:cNvSpPr>
                <a:spLocks noChangeArrowheads="1"/>
              </p:cNvSpPr>
              <p:nvPr/>
            </p:nvSpPr>
            <p:spPr bwMode="auto">
              <a:xfrm>
                <a:off x="2544" y="1823"/>
                <a:ext cx="383" cy="386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CC00"/>
              </a:solidFill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  <a:defRPr/>
                </a:pPr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5" name="Oval 338"/>
              <p:cNvSpPr>
                <a:spLocks noChangeAspect="1" noChangeArrowheads="1"/>
              </p:cNvSpPr>
              <p:nvPr/>
            </p:nvSpPr>
            <p:spPr bwMode="auto">
              <a:xfrm flipV="1">
                <a:off x="2688" y="1968"/>
                <a:ext cx="95" cy="96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  <a:defRPr/>
                </a:pPr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23" name="Group 339"/>
            <p:cNvGrpSpPr>
              <a:grpSpLocks/>
            </p:cNvGrpSpPr>
            <p:nvPr/>
          </p:nvGrpSpPr>
          <p:grpSpPr bwMode="auto">
            <a:xfrm>
              <a:off x="1200" y="2112"/>
              <a:ext cx="144" cy="144"/>
              <a:chOff x="2544" y="1824"/>
              <a:chExt cx="384" cy="384"/>
            </a:xfrm>
          </p:grpSpPr>
          <p:sp>
            <p:nvSpPr>
              <p:cNvPr id="422" name="AutoShape 340"/>
              <p:cNvSpPr>
                <a:spLocks noChangeArrowheads="1"/>
              </p:cNvSpPr>
              <p:nvPr/>
            </p:nvSpPr>
            <p:spPr bwMode="auto">
              <a:xfrm>
                <a:off x="2543" y="1825"/>
                <a:ext cx="384" cy="383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99CC00"/>
              </a:solidFill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  <a:defRPr/>
                </a:pPr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3" name="Oval 341"/>
              <p:cNvSpPr>
                <a:spLocks noChangeAspect="1" noChangeArrowheads="1"/>
              </p:cNvSpPr>
              <p:nvPr/>
            </p:nvSpPr>
            <p:spPr bwMode="auto">
              <a:xfrm flipV="1">
                <a:off x="2687" y="1968"/>
                <a:ext cx="96" cy="98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  <a:defRPr/>
                </a:pPr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24" name="Group 342"/>
            <p:cNvGrpSpPr>
              <a:grpSpLocks/>
            </p:cNvGrpSpPr>
            <p:nvPr/>
          </p:nvGrpSpPr>
          <p:grpSpPr bwMode="auto">
            <a:xfrm>
              <a:off x="2688" y="1824"/>
              <a:ext cx="144" cy="144"/>
              <a:chOff x="2544" y="1824"/>
              <a:chExt cx="384" cy="384"/>
            </a:xfrm>
          </p:grpSpPr>
          <p:sp>
            <p:nvSpPr>
              <p:cNvPr id="420" name="AutoShape 343"/>
              <p:cNvSpPr>
                <a:spLocks noChangeArrowheads="1"/>
              </p:cNvSpPr>
              <p:nvPr/>
            </p:nvSpPr>
            <p:spPr bwMode="auto">
              <a:xfrm>
                <a:off x="2543" y="1825"/>
                <a:ext cx="384" cy="383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99CC00"/>
              </a:solidFill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  <a:defRPr/>
                </a:pPr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1" name="Oval 344"/>
              <p:cNvSpPr>
                <a:spLocks noChangeAspect="1" noChangeArrowheads="1"/>
              </p:cNvSpPr>
              <p:nvPr/>
            </p:nvSpPr>
            <p:spPr bwMode="auto">
              <a:xfrm flipV="1">
                <a:off x="2687" y="1967"/>
                <a:ext cx="96" cy="98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  <a:defRPr/>
                </a:pPr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25" name="Group 345"/>
            <p:cNvGrpSpPr>
              <a:grpSpLocks/>
            </p:cNvGrpSpPr>
            <p:nvPr/>
          </p:nvGrpSpPr>
          <p:grpSpPr bwMode="auto">
            <a:xfrm flipH="1" flipV="1">
              <a:off x="3120" y="3408"/>
              <a:ext cx="240" cy="480"/>
              <a:chOff x="2400" y="1920"/>
              <a:chExt cx="336" cy="96"/>
            </a:xfrm>
          </p:grpSpPr>
          <p:sp>
            <p:nvSpPr>
              <p:cNvPr id="418" name="Line 346"/>
              <p:cNvSpPr>
                <a:spLocks noChangeShapeType="1"/>
              </p:cNvSpPr>
              <p:nvPr/>
            </p:nvSpPr>
            <p:spPr bwMode="auto">
              <a:xfrm>
                <a:off x="2400" y="192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  <a:defRPr/>
                </a:pPr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9" name="Line 347"/>
              <p:cNvSpPr>
                <a:spLocks noChangeShapeType="1"/>
              </p:cNvSpPr>
              <p:nvPr/>
            </p:nvSpPr>
            <p:spPr bwMode="auto">
              <a:xfrm>
                <a:off x="2498" y="1920"/>
                <a:ext cx="24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  <a:defRPr/>
                </a:pPr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26" name="Text Box 348"/>
            <p:cNvSpPr txBox="1">
              <a:spLocks noChangeArrowheads="1"/>
            </p:cNvSpPr>
            <p:nvPr/>
          </p:nvSpPr>
          <p:spPr bwMode="auto">
            <a:xfrm>
              <a:off x="3312" y="3744"/>
              <a:ext cx="752" cy="4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1600" b="1" dirty="0"/>
                <a:t>RB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GB" altLang="en-US" sz="1600" b="1" dirty="0"/>
                <a:t>HARARE</a:t>
              </a:r>
              <a:endParaRPr lang="en-US" altLang="en-US" sz="1600" b="1" dirty="0"/>
            </a:p>
          </p:txBody>
        </p:sp>
        <p:grpSp>
          <p:nvGrpSpPr>
            <p:cNvPr id="327" name="Group 349"/>
            <p:cNvGrpSpPr>
              <a:grpSpLocks/>
            </p:cNvGrpSpPr>
            <p:nvPr/>
          </p:nvGrpSpPr>
          <p:grpSpPr bwMode="auto">
            <a:xfrm flipV="1">
              <a:off x="672" y="2736"/>
              <a:ext cx="480" cy="240"/>
              <a:chOff x="2400" y="1920"/>
              <a:chExt cx="336" cy="96"/>
            </a:xfrm>
          </p:grpSpPr>
          <p:sp>
            <p:nvSpPr>
              <p:cNvPr id="416" name="Line 350"/>
              <p:cNvSpPr>
                <a:spLocks noChangeShapeType="1"/>
              </p:cNvSpPr>
              <p:nvPr/>
            </p:nvSpPr>
            <p:spPr bwMode="auto">
              <a:xfrm>
                <a:off x="2400" y="192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  <a:defRPr/>
                </a:pPr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7" name="Line 351"/>
              <p:cNvSpPr>
                <a:spLocks noChangeShapeType="1"/>
              </p:cNvSpPr>
              <p:nvPr/>
            </p:nvSpPr>
            <p:spPr bwMode="auto">
              <a:xfrm>
                <a:off x="2496" y="1920"/>
                <a:ext cx="24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  <a:defRPr/>
                </a:pPr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28" name="Group 352"/>
            <p:cNvGrpSpPr>
              <a:grpSpLocks/>
            </p:cNvGrpSpPr>
            <p:nvPr/>
          </p:nvGrpSpPr>
          <p:grpSpPr bwMode="auto">
            <a:xfrm flipH="1">
              <a:off x="4320" y="2592"/>
              <a:ext cx="864" cy="192"/>
              <a:chOff x="2400" y="1920"/>
              <a:chExt cx="336" cy="96"/>
            </a:xfrm>
          </p:grpSpPr>
          <p:sp>
            <p:nvSpPr>
              <p:cNvPr id="414" name="Line 353"/>
              <p:cNvSpPr>
                <a:spLocks noChangeShapeType="1"/>
              </p:cNvSpPr>
              <p:nvPr/>
            </p:nvSpPr>
            <p:spPr bwMode="auto">
              <a:xfrm>
                <a:off x="2400" y="192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  <a:defRPr/>
                </a:pPr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5" name="Line 354"/>
              <p:cNvSpPr>
                <a:spLocks noChangeShapeType="1"/>
              </p:cNvSpPr>
              <p:nvPr/>
            </p:nvSpPr>
            <p:spPr bwMode="auto">
              <a:xfrm>
                <a:off x="2496" y="1920"/>
                <a:ext cx="24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  <a:defRPr/>
                </a:pPr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29" name="Group 355"/>
            <p:cNvGrpSpPr>
              <a:grpSpLocks/>
            </p:cNvGrpSpPr>
            <p:nvPr/>
          </p:nvGrpSpPr>
          <p:grpSpPr bwMode="auto">
            <a:xfrm flipV="1">
              <a:off x="912" y="3696"/>
              <a:ext cx="720" cy="240"/>
              <a:chOff x="2400" y="1920"/>
              <a:chExt cx="336" cy="96"/>
            </a:xfrm>
          </p:grpSpPr>
          <p:sp>
            <p:nvSpPr>
              <p:cNvPr id="412" name="Line 356"/>
              <p:cNvSpPr>
                <a:spLocks noChangeShapeType="1"/>
              </p:cNvSpPr>
              <p:nvPr/>
            </p:nvSpPr>
            <p:spPr bwMode="auto">
              <a:xfrm>
                <a:off x="2400" y="192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  <a:defRPr/>
                </a:pPr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3" name="Line 357"/>
              <p:cNvSpPr>
                <a:spLocks noChangeShapeType="1"/>
              </p:cNvSpPr>
              <p:nvPr/>
            </p:nvSpPr>
            <p:spPr bwMode="auto">
              <a:xfrm>
                <a:off x="2496" y="1920"/>
                <a:ext cx="24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  <a:defRPr/>
                </a:pPr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30" name="Group 358"/>
            <p:cNvGrpSpPr>
              <a:grpSpLocks/>
            </p:cNvGrpSpPr>
            <p:nvPr/>
          </p:nvGrpSpPr>
          <p:grpSpPr bwMode="auto">
            <a:xfrm flipV="1">
              <a:off x="2640" y="2880"/>
              <a:ext cx="192" cy="1056"/>
              <a:chOff x="2400" y="1920"/>
              <a:chExt cx="336" cy="96"/>
            </a:xfrm>
          </p:grpSpPr>
          <p:sp>
            <p:nvSpPr>
              <p:cNvPr id="410" name="Line 359"/>
              <p:cNvSpPr>
                <a:spLocks noChangeShapeType="1"/>
              </p:cNvSpPr>
              <p:nvPr/>
            </p:nvSpPr>
            <p:spPr bwMode="auto">
              <a:xfrm>
                <a:off x="2400" y="192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  <a:defRPr/>
                </a:pPr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1" name="Line 360"/>
              <p:cNvSpPr>
                <a:spLocks noChangeShapeType="1"/>
              </p:cNvSpPr>
              <p:nvPr/>
            </p:nvSpPr>
            <p:spPr bwMode="auto">
              <a:xfrm>
                <a:off x="2496" y="1920"/>
                <a:ext cx="23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  <a:defRPr/>
                </a:pPr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31" name="Text Box 361"/>
            <p:cNvSpPr txBox="1">
              <a:spLocks noChangeArrowheads="1"/>
            </p:cNvSpPr>
            <p:nvPr/>
          </p:nvSpPr>
          <p:spPr bwMode="auto">
            <a:xfrm>
              <a:off x="2256" y="3744"/>
              <a:ext cx="855" cy="4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600" b="1" dirty="0"/>
                <a:t>RB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GB" altLang="en-US" sz="1600" b="1" dirty="0"/>
                <a:t>YAOUNDE</a:t>
              </a:r>
              <a:endParaRPr lang="en-US" altLang="en-US" sz="1600" b="1" dirty="0"/>
            </a:p>
          </p:txBody>
        </p:sp>
        <p:grpSp>
          <p:nvGrpSpPr>
            <p:cNvPr id="332" name="Group 362"/>
            <p:cNvGrpSpPr>
              <a:grpSpLocks/>
            </p:cNvGrpSpPr>
            <p:nvPr/>
          </p:nvGrpSpPr>
          <p:grpSpPr bwMode="auto">
            <a:xfrm flipV="1">
              <a:off x="2304" y="2784"/>
              <a:ext cx="192" cy="336"/>
              <a:chOff x="2400" y="1920"/>
              <a:chExt cx="336" cy="96"/>
            </a:xfrm>
          </p:grpSpPr>
          <p:sp>
            <p:nvSpPr>
              <p:cNvPr id="408" name="Line 363"/>
              <p:cNvSpPr>
                <a:spLocks noChangeShapeType="1"/>
              </p:cNvSpPr>
              <p:nvPr/>
            </p:nvSpPr>
            <p:spPr bwMode="auto">
              <a:xfrm>
                <a:off x="2396" y="192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  <a:defRPr/>
                </a:pPr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9" name="Line 364"/>
              <p:cNvSpPr>
                <a:spLocks noChangeShapeType="1"/>
              </p:cNvSpPr>
              <p:nvPr/>
            </p:nvSpPr>
            <p:spPr bwMode="auto">
              <a:xfrm>
                <a:off x="2496" y="1920"/>
                <a:ext cx="2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  <a:defRPr/>
                </a:pPr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33" name="Group 366"/>
            <p:cNvGrpSpPr>
              <a:grpSpLocks/>
            </p:cNvGrpSpPr>
            <p:nvPr/>
          </p:nvGrpSpPr>
          <p:grpSpPr bwMode="auto">
            <a:xfrm flipH="1" flipV="1">
              <a:off x="3264" y="2928"/>
              <a:ext cx="480" cy="240"/>
              <a:chOff x="2400" y="1920"/>
              <a:chExt cx="336" cy="96"/>
            </a:xfrm>
          </p:grpSpPr>
          <p:sp>
            <p:nvSpPr>
              <p:cNvPr id="406" name="Line 367"/>
              <p:cNvSpPr>
                <a:spLocks noChangeShapeType="1"/>
              </p:cNvSpPr>
              <p:nvPr/>
            </p:nvSpPr>
            <p:spPr bwMode="auto">
              <a:xfrm>
                <a:off x="2400" y="192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  <a:defRPr/>
                </a:pPr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7" name="Line 368"/>
              <p:cNvSpPr>
                <a:spLocks noChangeShapeType="1"/>
              </p:cNvSpPr>
              <p:nvPr/>
            </p:nvSpPr>
            <p:spPr bwMode="auto">
              <a:xfrm>
                <a:off x="2496" y="1920"/>
                <a:ext cx="24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  <a:defRPr/>
                </a:pPr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34" name="Text Box 369"/>
            <p:cNvSpPr txBox="1">
              <a:spLocks noChangeArrowheads="1"/>
            </p:cNvSpPr>
            <p:nvPr/>
          </p:nvSpPr>
          <p:spPr bwMode="auto">
            <a:xfrm>
              <a:off x="3456" y="2976"/>
              <a:ext cx="1008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1600" b="1" dirty="0"/>
                <a:t>RB 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GB" altLang="en-US" sz="1600" b="1" dirty="0"/>
                <a:t>NAIROBI</a:t>
              </a:r>
              <a:endParaRPr lang="en-US" altLang="en-US" sz="1600" b="1" dirty="0"/>
            </a:p>
          </p:txBody>
        </p:sp>
        <p:grpSp>
          <p:nvGrpSpPr>
            <p:cNvPr id="335" name="Group 370"/>
            <p:cNvGrpSpPr>
              <a:grpSpLocks/>
            </p:cNvGrpSpPr>
            <p:nvPr/>
          </p:nvGrpSpPr>
          <p:grpSpPr bwMode="auto">
            <a:xfrm flipH="1">
              <a:off x="2736" y="864"/>
              <a:ext cx="768" cy="1056"/>
              <a:chOff x="2400" y="1920"/>
              <a:chExt cx="336" cy="96"/>
            </a:xfrm>
          </p:grpSpPr>
          <p:sp>
            <p:nvSpPr>
              <p:cNvPr id="404" name="Line 371"/>
              <p:cNvSpPr>
                <a:spLocks noChangeShapeType="1"/>
              </p:cNvSpPr>
              <p:nvPr/>
            </p:nvSpPr>
            <p:spPr bwMode="auto">
              <a:xfrm>
                <a:off x="2400" y="192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  <a:defRPr/>
                </a:pPr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5" name="Line 372"/>
              <p:cNvSpPr>
                <a:spLocks noChangeShapeType="1"/>
              </p:cNvSpPr>
              <p:nvPr/>
            </p:nvSpPr>
            <p:spPr bwMode="auto">
              <a:xfrm>
                <a:off x="2496" y="1920"/>
                <a:ext cx="24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  <a:defRPr/>
                </a:pPr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36" name="Group 373"/>
            <p:cNvGrpSpPr>
              <a:grpSpLocks/>
            </p:cNvGrpSpPr>
            <p:nvPr/>
          </p:nvGrpSpPr>
          <p:grpSpPr bwMode="auto">
            <a:xfrm flipH="1" flipV="1">
              <a:off x="1296" y="2208"/>
              <a:ext cx="240" cy="192"/>
              <a:chOff x="2400" y="1920"/>
              <a:chExt cx="336" cy="96"/>
            </a:xfrm>
          </p:grpSpPr>
          <p:sp>
            <p:nvSpPr>
              <p:cNvPr id="402" name="Line 374"/>
              <p:cNvSpPr>
                <a:spLocks noChangeShapeType="1"/>
              </p:cNvSpPr>
              <p:nvPr/>
            </p:nvSpPr>
            <p:spPr bwMode="auto">
              <a:xfrm>
                <a:off x="2400" y="192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  <a:defRPr/>
                </a:pPr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3" name="Line 375"/>
              <p:cNvSpPr>
                <a:spLocks noChangeShapeType="1"/>
              </p:cNvSpPr>
              <p:nvPr/>
            </p:nvSpPr>
            <p:spPr bwMode="auto">
              <a:xfrm>
                <a:off x="2496" y="1920"/>
                <a:ext cx="24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  <a:defRPr/>
                </a:pPr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37" name="Group 376"/>
            <p:cNvGrpSpPr>
              <a:grpSpLocks/>
            </p:cNvGrpSpPr>
            <p:nvPr/>
          </p:nvGrpSpPr>
          <p:grpSpPr bwMode="auto">
            <a:xfrm>
              <a:off x="3445" y="576"/>
              <a:ext cx="761" cy="450"/>
              <a:chOff x="3445" y="576"/>
              <a:chExt cx="761" cy="450"/>
            </a:xfrm>
          </p:grpSpPr>
          <p:sp>
            <p:nvSpPr>
              <p:cNvPr id="400" name="Text Box 377"/>
              <p:cNvSpPr txBox="1">
                <a:spLocks noChangeArrowheads="1"/>
              </p:cNvSpPr>
              <p:nvPr/>
            </p:nvSpPr>
            <p:spPr bwMode="auto">
              <a:xfrm>
                <a:off x="3445" y="672"/>
                <a:ext cx="761" cy="3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r" eaLnBrk="1" hangingPunct="1">
                  <a:lnSpc>
                    <a:spcPct val="65000"/>
                  </a:lnSpc>
                  <a:spcBef>
                    <a:spcPct val="50000"/>
                  </a:spcBef>
                </a:pPr>
                <a:r>
                  <a:rPr lang="en-GB" altLang="en-US" sz="1600" b="1" dirty="0"/>
                  <a:t>EU </a:t>
                </a:r>
              </a:p>
              <a:p>
                <a:pPr algn="r" eaLnBrk="1" hangingPunct="1">
                  <a:lnSpc>
                    <a:spcPct val="65000"/>
                  </a:lnSpc>
                  <a:spcBef>
                    <a:spcPct val="50000"/>
                  </a:spcBef>
                </a:pPr>
                <a:r>
                  <a:rPr lang="en-GB" altLang="en-US" sz="1600" b="1" dirty="0"/>
                  <a:t>OFFICE</a:t>
                </a:r>
                <a:endParaRPr lang="en-US" altLang="en-US" sz="1600" b="1" dirty="0"/>
              </a:p>
            </p:txBody>
          </p:sp>
          <p:pic>
            <p:nvPicPr>
              <p:cNvPr id="401" name="Picture 378" descr="eu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2" y="576"/>
                <a:ext cx="300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38" name="Group 379"/>
            <p:cNvGrpSpPr>
              <a:grpSpLocks/>
            </p:cNvGrpSpPr>
            <p:nvPr/>
          </p:nvGrpSpPr>
          <p:grpSpPr bwMode="auto">
            <a:xfrm>
              <a:off x="1104" y="2160"/>
              <a:ext cx="1056" cy="495"/>
              <a:chOff x="1104" y="2160"/>
              <a:chExt cx="1056" cy="495"/>
            </a:xfrm>
          </p:grpSpPr>
          <p:sp>
            <p:nvSpPr>
              <p:cNvPr id="398" name="Text Box 380"/>
              <p:cNvSpPr txBox="1">
                <a:spLocks noChangeArrowheads="1"/>
              </p:cNvSpPr>
              <p:nvPr/>
            </p:nvSpPr>
            <p:spPr bwMode="auto">
              <a:xfrm>
                <a:off x="1104" y="2304"/>
                <a:ext cx="1047" cy="3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>
                  <a:lnSpc>
                    <a:spcPct val="65000"/>
                  </a:lnSpc>
                  <a:spcBef>
                    <a:spcPct val="50000"/>
                  </a:spcBef>
                  <a:defRPr/>
                </a:pPr>
                <a:r>
                  <a:rPr lang="en-GB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UN</a:t>
                </a:r>
                <a:r>
                  <a:rPr lang="en-GB" sz="1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 algn="r">
                  <a:lnSpc>
                    <a:spcPct val="65000"/>
                  </a:lnSpc>
                  <a:spcBef>
                    <a:spcPct val="50000"/>
                  </a:spcBef>
                  <a:defRPr/>
                </a:pPr>
                <a:r>
                  <a:rPr lang="en-GB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OFFICE</a:t>
                </a:r>
                <a:endPara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399" name="Picture 381" descr="45px-Un-flag-square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160"/>
                <a:ext cx="270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39" name="Oval 382"/>
            <p:cNvSpPr>
              <a:spLocks noChangeAspect="1" noChangeArrowheads="1"/>
            </p:cNvSpPr>
            <p:nvPr/>
          </p:nvSpPr>
          <p:spPr bwMode="auto">
            <a:xfrm>
              <a:off x="3984" y="2544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0" name="Oval 383"/>
            <p:cNvSpPr>
              <a:spLocks noChangeAspect="1" noChangeArrowheads="1"/>
            </p:cNvSpPr>
            <p:nvPr/>
          </p:nvSpPr>
          <p:spPr bwMode="auto">
            <a:xfrm>
              <a:off x="3408" y="2640"/>
              <a:ext cx="19" cy="2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1" name="Oval 384"/>
            <p:cNvSpPr>
              <a:spLocks noChangeAspect="1" noChangeArrowheads="1"/>
            </p:cNvSpPr>
            <p:nvPr/>
          </p:nvSpPr>
          <p:spPr bwMode="auto">
            <a:xfrm>
              <a:off x="3120" y="1920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2" name="Oval 385"/>
            <p:cNvSpPr>
              <a:spLocks noChangeAspect="1" noChangeArrowheads="1"/>
            </p:cNvSpPr>
            <p:nvPr/>
          </p:nvSpPr>
          <p:spPr bwMode="auto">
            <a:xfrm flipV="1">
              <a:off x="2880" y="1632"/>
              <a:ext cx="21" cy="2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3" name="Oval 386"/>
            <p:cNvSpPr>
              <a:spLocks noChangeAspect="1" noChangeArrowheads="1"/>
            </p:cNvSpPr>
            <p:nvPr/>
          </p:nvSpPr>
          <p:spPr bwMode="auto">
            <a:xfrm flipV="1">
              <a:off x="2784" y="1632"/>
              <a:ext cx="26" cy="2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4" name="Oval 387"/>
            <p:cNvSpPr>
              <a:spLocks noChangeAspect="1" noChangeArrowheads="1"/>
            </p:cNvSpPr>
            <p:nvPr/>
          </p:nvSpPr>
          <p:spPr bwMode="auto">
            <a:xfrm flipV="1">
              <a:off x="3120" y="1824"/>
              <a:ext cx="36" cy="2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5" name="Oval 388"/>
            <p:cNvSpPr>
              <a:spLocks noChangeAspect="1" noChangeArrowheads="1"/>
            </p:cNvSpPr>
            <p:nvPr/>
          </p:nvSpPr>
          <p:spPr bwMode="auto">
            <a:xfrm>
              <a:off x="4608" y="2256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6" name="Oval 389"/>
            <p:cNvSpPr>
              <a:spLocks noChangeAspect="1" noChangeArrowheads="1"/>
            </p:cNvSpPr>
            <p:nvPr/>
          </p:nvSpPr>
          <p:spPr bwMode="auto">
            <a:xfrm>
              <a:off x="3840" y="2353"/>
              <a:ext cx="22" cy="2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7" name="Oval 390"/>
            <p:cNvSpPr>
              <a:spLocks noChangeAspect="1" noChangeArrowheads="1"/>
            </p:cNvSpPr>
            <p:nvPr/>
          </p:nvSpPr>
          <p:spPr bwMode="auto">
            <a:xfrm>
              <a:off x="4009" y="2784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" name="Oval 391"/>
            <p:cNvSpPr>
              <a:spLocks noChangeAspect="1" noChangeArrowheads="1"/>
            </p:cNvSpPr>
            <p:nvPr/>
          </p:nvSpPr>
          <p:spPr bwMode="auto">
            <a:xfrm>
              <a:off x="4416" y="3024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" name="Oval 392"/>
            <p:cNvSpPr>
              <a:spLocks noChangeAspect="1" noChangeArrowheads="1"/>
            </p:cNvSpPr>
            <p:nvPr/>
          </p:nvSpPr>
          <p:spPr bwMode="auto">
            <a:xfrm>
              <a:off x="4272" y="2544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0" name="Oval 393"/>
            <p:cNvSpPr>
              <a:spLocks noChangeAspect="1" noChangeArrowheads="1"/>
            </p:cNvSpPr>
            <p:nvPr/>
          </p:nvSpPr>
          <p:spPr bwMode="auto">
            <a:xfrm>
              <a:off x="4176" y="2448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1" name="Oval 394"/>
            <p:cNvSpPr>
              <a:spLocks noChangeAspect="1" noChangeArrowheads="1"/>
            </p:cNvSpPr>
            <p:nvPr/>
          </p:nvSpPr>
          <p:spPr bwMode="auto">
            <a:xfrm>
              <a:off x="4368" y="2640"/>
              <a:ext cx="21" cy="2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2" name="Oval 395"/>
            <p:cNvSpPr>
              <a:spLocks noChangeAspect="1" noChangeArrowheads="1"/>
            </p:cNvSpPr>
            <p:nvPr/>
          </p:nvSpPr>
          <p:spPr bwMode="auto">
            <a:xfrm>
              <a:off x="4368" y="2880"/>
              <a:ext cx="21" cy="2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3" name="Oval 396"/>
            <p:cNvSpPr>
              <a:spLocks noChangeAspect="1" noChangeArrowheads="1"/>
            </p:cNvSpPr>
            <p:nvPr/>
          </p:nvSpPr>
          <p:spPr bwMode="auto">
            <a:xfrm>
              <a:off x="4393" y="2905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4" name="Oval 397"/>
            <p:cNvSpPr>
              <a:spLocks noChangeAspect="1" noChangeArrowheads="1"/>
            </p:cNvSpPr>
            <p:nvPr/>
          </p:nvSpPr>
          <p:spPr bwMode="auto">
            <a:xfrm>
              <a:off x="4704" y="2640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5" name="Oval 398"/>
            <p:cNvSpPr>
              <a:spLocks noChangeAspect="1" noChangeArrowheads="1"/>
            </p:cNvSpPr>
            <p:nvPr/>
          </p:nvSpPr>
          <p:spPr bwMode="auto">
            <a:xfrm>
              <a:off x="4416" y="2688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6" name="Oval 399"/>
            <p:cNvSpPr>
              <a:spLocks noChangeAspect="1" noChangeArrowheads="1"/>
            </p:cNvSpPr>
            <p:nvPr/>
          </p:nvSpPr>
          <p:spPr bwMode="auto">
            <a:xfrm>
              <a:off x="5040" y="2160"/>
              <a:ext cx="20" cy="2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" name="Oval 400"/>
            <p:cNvSpPr>
              <a:spLocks noChangeAspect="1" noChangeArrowheads="1"/>
            </p:cNvSpPr>
            <p:nvPr/>
          </p:nvSpPr>
          <p:spPr bwMode="auto">
            <a:xfrm>
              <a:off x="4825" y="2233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" name="Oval 401"/>
            <p:cNvSpPr>
              <a:spLocks noChangeAspect="1" noChangeArrowheads="1"/>
            </p:cNvSpPr>
            <p:nvPr/>
          </p:nvSpPr>
          <p:spPr bwMode="auto">
            <a:xfrm flipV="1">
              <a:off x="3024" y="2997"/>
              <a:ext cx="22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9" name="Oval 402"/>
            <p:cNvSpPr>
              <a:spLocks noChangeAspect="1" noChangeArrowheads="1"/>
            </p:cNvSpPr>
            <p:nvPr/>
          </p:nvSpPr>
          <p:spPr bwMode="auto">
            <a:xfrm flipV="1">
              <a:off x="2832" y="2640"/>
              <a:ext cx="34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" name="Oval 403"/>
            <p:cNvSpPr>
              <a:spLocks noChangeAspect="1" noChangeArrowheads="1"/>
            </p:cNvSpPr>
            <p:nvPr/>
          </p:nvSpPr>
          <p:spPr bwMode="auto">
            <a:xfrm flipV="1">
              <a:off x="2976" y="2640"/>
              <a:ext cx="35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1" name="Oval 404"/>
            <p:cNvSpPr>
              <a:spLocks noChangeAspect="1" noChangeArrowheads="1"/>
            </p:cNvSpPr>
            <p:nvPr/>
          </p:nvSpPr>
          <p:spPr bwMode="auto">
            <a:xfrm flipV="1">
              <a:off x="3141" y="2640"/>
              <a:ext cx="33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2" name="Oval 405"/>
            <p:cNvSpPr>
              <a:spLocks noChangeAspect="1" noChangeArrowheads="1"/>
            </p:cNvSpPr>
            <p:nvPr/>
          </p:nvSpPr>
          <p:spPr bwMode="auto">
            <a:xfrm flipV="1">
              <a:off x="3120" y="2448"/>
              <a:ext cx="36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3" name="Oval 406"/>
            <p:cNvSpPr>
              <a:spLocks noChangeAspect="1" noChangeArrowheads="1"/>
            </p:cNvSpPr>
            <p:nvPr/>
          </p:nvSpPr>
          <p:spPr bwMode="auto">
            <a:xfrm flipV="1">
              <a:off x="2928" y="2400"/>
              <a:ext cx="28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4" name="Oval 407"/>
            <p:cNvSpPr>
              <a:spLocks noChangeAspect="1" noChangeArrowheads="1"/>
            </p:cNvSpPr>
            <p:nvPr/>
          </p:nvSpPr>
          <p:spPr bwMode="auto">
            <a:xfrm flipV="1">
              <a:off x="2688" y="2400"/>
              <a:ext cx="32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5" name="Oval 408"/>
            <p:cNvSpPr>
              <a:spLocks noChangeAspect="1" noChangeArrowheads="1"/>
            </p:cNvSpPr>
            <p:nvPr/>
          </p:nvSpPr>
          <p:spPr bwMode="auto">
            <a:xfrm flipV="1">
              <a:off x="2544" y="2304"/>
              <a:ext cx="31" cy="2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" name="Oval 409"/>
            <p:cNvSpPr>
              <a:spLocks noChangeAspect="1" noChangeArrowheads="1"/>
            </p:cNvSpPr>
            <p:nvPr/>
          </p:nvSpPr>
          <p:spPr bwMode="auto">
            <a:xfrm flipV="1">
              <a:off x="2592" y="2591"/>
              <a:ext cx="19" cy="2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7" name="Oval 410"/>
            <p:cNvSpPr>
              <a:spLocks noChangeAspect="1" noChangeArrowheads="1"/>
            </p:cNvSpPr>
            <p:nvPr/>
          </p:nvSpPr>
          <p:spPr bwMode="auto">
            <a:xfrm flipV="1">
              <a:off x="2496" y="2591"/>
              <a:ext cx="24" cy="2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8" name="Oval 411"/>
            <p:cNvSpPr>
              <a:spLocks noChangeAspect="1" noChangeArrowheads="1"/>
            </p:cNvSpPr>
            <p:nvPr/>
          </p:nvSpPr>
          <p:spPr bwMode="auto">
            <a:xfrm flipV="1">
              <a:off x="3312" y="2784"/>
              <a:ext cx="24" cy="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9" name="Oval 412"/>
            <p:cNvSpPr>
              <a:spLocks noChangeAspect="1" noChangeArrowheads="1"/>
            </p:cNvSpPr>
            <p:nvPr/>
          </p:nvSpPr>
          <p:spPr bwMode="auto">
            <a:xfrm flipV="1">
              <a:off x="3504" y="2640"/>
              <a:ext cx="33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0" name="Oval 413"/>
            <p:cNvSpPr>
              <a:spLocks noChangeAspect="1" noChangeArrowheads="1"/>
            </p:cNvSpPr>
            <p:nvPr/>
          </p:nvSpPr>
          <p:spPr bwMode="auto">
            <a:xfrm flipV="1">
              <a:off x="3600" y="2544"/>
              <a:ext cx="28" cy="2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1" name="Oval 414"/>
            <p:cNvSpPr>
              <a:spLocks noChangeAspect="1" noChangeArrowheads="1"/>
            </p:cNvSpPr>
            <p:nvPr/>
          </p:nvSpPr>
          <p:spPr bwMode="auto">
            <a:xfrm flipV="1">
              <a:off x="3024" y="3264"/>
              <a:ext cx="22" cy="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2" name="Oval 415"/>
            <p:cNvSpPr>
              <a:spLocks noChangeAspect="1" noChangeArrowheads="1"/>
            </p:cNvSpPr>
            <p:nvPr/>
          </p:nvSpPr>
          <p:spPr bwMode="auto">
            <a:xfrm flipV="1">
              <a:off x="2640" y="2784"/>
              <a:ext cx="25" cy="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3" name="Oval 416"/>
            <p:cNvSpPr>
              <a:spLocks noChangeAspect="1" noChangeArrowheads="1"/>
            </p:cNvSpPr>
            <p:nvPr/>
          </p:nvSpPr>
          <p:spPr bwMode="auto">
            <a:xfrm flipV="1">
              <a:off x="2400" y="2688"/>
              <a:ext cx="30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4" name="Oval 417"/>
            <p:cNvSpPr>
              <a:spLocks noChangeAspect="1" noChangeArrowheads="1"/>
            </p:cNvSpPr>
            <p:nvPr/>
          </p:nvSpPr>
          <p:spPr bwMode="auto">
            <a:xfrm>
              <a:off x="4704" y="2496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5" name="Oval 418"/>
            <p:cNvSpPr>
              <a:spLocks noChangeAspect="1" noChangeArrowheads="1"/>
            </p:cNvSpPr>
            <p:nvPr/>
          </p:nvSpPr>
          <p:spPr bwMode="auto">
            <a:xfrm>
              <a:off x="4464" y="1968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6" name="Oval 419"/>
            <p:cNvSpPr>
              <a:spLocks noChangeAspect="1" noChangeArrowheads="1"/>
            </p:cNvSpPr>
            <p:nvPr/>
          </p:nvSpPr>
          <p:spPr bwMode="auto">
            <a:xfrm>
              <a:off x="3744" y="2256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7" name="Oval 420"/>
            <p:cNvSpPr>
              <a:spLocks noChangeAspect="1" noChangeArrowheads="1"/>
            </p:cNvSpPr>
            <p:nvPr/>
          </p:nvSpPr>
          <p:spPr bwMode="auto">
            <a:xfrm>
              <a:off x="3792" y="2113"/>
              <a:ext cx="23" cy="2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8" name="Oval 421"/>
            <p:cNvSpPr>
              <a:spLocks noChangeAspect="1" noChangeArrowheads="1"/>
            </p:cNvSpPr>
            <p:nvPr/>
          </p:nvSpPr>
          <p:spPr bwMode="auto">
            <a:xfrm>
              <a:off x="3935" y="1968"/>
              <a:ext cx="18" cy="2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" name="Oval 422"/>
            <p:cNvSpPr>
              <a:spLocks noChangeAspect="1" noChangeArrowheads="1"/>
            </p:cNvSpPr>
            <p:nvPr/>
          </p:nvSpPr>
          <p:spPr bwMode="auto">
            <a:xfrm>
              <a:off x="3265" y="1728"/>
              <a:ext cx="22" cy="2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0" name="Oval 423"/>
            <p:cNvSpPr>
              <a:spLocks noChangeAspect="1" noChangeArrowheads="1"/>
            </p:cNvSpPr>
            <p:nvPr/>
          </p:nvSpPr>
          <p:spPr bwMode="auto">
            <a:xfrm>
              <a:off x="5520" y="3888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1" name="Oval 424"/>
            <p:cNvSpPr>
              <a:spLocks noChangeAspect="1" noChangeArrowheads="1"/>
            </p:cNvSpPr>
            <p:nvPr/>
          </p:nvSpPr>
          <p:spPr bwMode="auto">
            <a:xfrm>
              <a:off x="4800" y="3408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2" name="Oval 425"/>
            <p:cNvSpPr>
              <a:spLocks noChangeAspect="1" noChangeArrowheads="1"/>
            </p:cNvSpPr>
            <p:nvPr/>
          </p:nvSpPr>
          <p:spPr bwMode="auto">
            <a:xfrm>
              <a:off x="961" y="2591"/>
              <a:ext cx="22" cy="2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" name="Oval 426"/>
            <p:cNvSpPr>
              <a:spLocks noChangeAspect="1" noChangeArrowheads="1"/>
            </p:cNvSpPr>
            <p:nvPr/>
          </p:nvSpPr>
          <p:spPr bwMode="auto">
            <a:xfrm>
              <a:off x="1056" y="1872"/>
              <a:ext cx="23" cy="2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4" name="Oval 427"/>
            <p:cNvSpPr>
              <a:spLocks noChangeAspect="1" noChangeArrowheads="1"/>
            </p:cNvSpPr>
            <p:nvPr/>
          </p:nvSpPr>
          <p:spPr bwMode="auto">
            <a:xfrm>
              <a:off x="1440" y="2831"/>
              <a:ext cx="23" cy="2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5" name="Oval 428"/>
            <p:cNvSpPr>
              <a:spLocks noChangeAspect="1" noChangeArrowheads="1"/>
            </p:cNvSpPr>
            <p:nvPr/>
          </p:nvSpPr>
          <p:spPr bwMode="auto">
            <a:xfrm>
              <a:off x="1584" y="2831"/>
              <a:ext cx="23" cy="2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6" name="Oval 429"/>
            <p:cNvSpPr>
              <a:spLocks noChangeAspect="1" noChangeArrowheads="1"/>
            </p:cNvSpPr>
            <p:nvPr/>
          </p:nvSpPr>
          <p:spPr bwMode="auto">
            <a:xfrm>
              <a:off x="1632" y="2831"/>
              <a:ext cx="23" cy="2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7" name="Oval 430"/>
            <p:cNvSpPr>
              <a:spLocks noChangeAspect="1" noChangeArrowheads="1"/>
            </p:cNvSpPr>
            <p:nvPr/>
          </p:nvSpPr>
          <p:spPr bwMode="auto">
            <a:xfrm>
              <a:off x="1680" y="2880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8" name="Oval 431"/>
            <p:cNvSpPr>
              <a:spLocks noChangeAspect="1" noChangeArrowheads="1"/>
            </p:cNvSpPr>
            <p:nvPr/>
          </p:nvSpPr>
          <p:spPr bwMode="auto">
            <a:xfrm>
              <a:off x="1824" y="3408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9" name="Oval 432"/>
            <p:cNvSpPr>
              <a:spLocks noChangeAspect="1" noChangeArrowheads="1"/>
            </p:cNvSpPr>
            <p:nvPr/>
          </p:nvSpPr>
          <p:spPr bwMode="auto">
            <a:xfrm>
              <a:off x="1392" y="3216"/>
              <a:ext cx="21" cy="2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0" name="Oval 433"/>
            <p:cNvSpPr>
              <a:spLocks noChangeAspect="1" noChangeArrowheads="1"/>
            </p:cNvSpPr>
            <p:nvPr/>
          </p:nvSpPr>
          <p:spPr bwMode="auto">
            <a:xfrm>
              <a:off x="1584" y="3312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1" name="Oval 434"/>
            <p:cNvSpPr>
              <a:spLocks noChangeAspect="1" noChangeArrowheads="1"/>
            </p:cNvSpPr>
            <p:nvPr/>
          </p:nvSpPr>
          <p:spPr bwMode="auto">
            <a:xfrm>
              <a:off x="1632" y="3408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2" name="Oval 435"/>
            <p:cNvSpPr>
              <a:spLocks noChangeAspect="1" noChangeArrowheads="1"/>
            </p:cNvSpPr>
            <p:nvPr/>
          </p:nvSpPr>
          <p:spPr bwMode="auto">
            <a:xfrm>
              <a:off x="1344" y="2976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3" name="Oval 436"/>
            <p:cNvSpPr>
              <a:spLocks noChangeAspect="1" noChangeArrowheads="1"/>
            </p:cNvSpPr>
            <p:nvPr/>
          </p:nvSpPr>
          <p:spPr bwMode="auto">
            <a:xfrm>
              <a:off x="1440" y="3600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4" name="Oval 437"/>
            <p:cNvSpPr>
              <a:spLocks noChangeAspect="1" noChangeArrowheads="1"/>
            </p:cNvSpPr>
            <p:nvPr/>
          </p:nvSpPr>
          <p:spPr bwMode="auto">
            <a:xfrm>
              <a:off x="3360" y="2064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5" name="Oval 438"/>
            <p:cNvSpPr>
              <a:spLocks noChangeAspect="1" noChangeArrowheads="1"/>
            </p:cNvSpPr>
            <p:nvPr/>
          </p:nvSpPr>
          <p:spPr bwMode="auto">
            <a:xfrm>
              <a:off x="3456" y="2113"/>
              <a:ext cx="23" cy="2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6" name="Oval 439"/>
            <p:cNvSpPr>
              <a:spLocks noChangeAspect="1" noChangeArrowheads="1"/>
            </p:cNvSpPr>
            <p:nvPr/>
          </p:nvSpPr>
          <p:spPr bwMode="auto">
            <a:xfrm>
              <a:off x="3456" y="2160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7" name="Oval 440"/>
            <p:cNvSpPr>
              <a:spLocks noChangeAspect="1" noChangeArrowheads="1"/>
            </p:cNvSpPr>
            <p:nvPr/>
          </p:nvSpPr>
          <p:spPr bwMode="auto">
            <a:xfrm>
              <a:off x="3696" y="2064"/>
              <a:ext cx="21" cy="2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42" name="Rectangle 2"/>
          <p:cNvSpPr>
            <a:spLocks noChangeArrowheads="1"/>
          </p:cNvSpPr>
          <p:nvPr/>
        </p:nvSpPr>
        <p:spPr bwMode="auto">
          <a:xfrm>
            <a:off x="0" y="384175"/>
            <a:ext cx="91027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 smtClean="0"/>
              <a:t>INTERPOL - A Global Presence</a:t>
            </a:r>
            <a:endParaRPr lang="en-US" altLang="en-US" sz="2800" b="1" dirty="0"/>
          </a:p>
        </p:txBody>
      </p:sp>
      <p:sp>
        <p:nvSpPr>
          <p:cNvPr id="444" name="Freeform 443"/>
          <p:cNvSpPr/>
          <p:nvPr/>
        </p:nvSpPr>
        <p:spPr>
          <a:xfrm>
            <a:off x="4666129" y="4840386"/>
            <a:ext cx="537883" cy="793932"/>
          </a:xfrm>
          <a:custGeom>
            <a:avLst/>
            <a:gdLst>
              <a:gd name="connsiteX0" fmla="*/ 80683 w 537883"/>
              <a:gd name="connsiteY0" fmla="*/ 94129 h 685800"/>
              <a:gd name="connsiteX1" fmla="*/ 147918 w 537883"/>
              <a:gd name="connsiteY1" fmla="*/ 53788 h 685800"/>
              <a:gd name="connsiteX2" fmla="*/ 188259 w 537883"/>
              <a:gd name="connsiteY2" fmla="*/ 26894 h 685800"/>
              <a:gd name="connsiteX3" fmla="*/ 268942 w 537883"/>
              <a:gd name="connsiteY3" fmla="*/ 0 h 685800"/>
              <a:gd name="connsiteX4" fmla="*/ 416859 w 537883"/>
              <a:gd name="connsiteY4" fmla="*/ 13447 h 685800"/>
              <a:gd name="connsiteX5" fmla="*/ 470647 w 537883"/>
              <a:gd name="connsiteY5" fmla="*/ 26894 h 685800"/>
              <a:gd name="connsiteX6" fmla="*/ 497542 w 537883"/>
              <a:gd name="connsiteY6" fmla="*/ 67235 h 685800"/>
              <a:gd name="connsiteX7" fmla="*/ 510989 w 537883"/>
              <a:gd name="connsiteY7" fmla="*/ 107576 h 685800"/>
              <a:gd name="connsiteX8" fmla="*/ 537883 w 537883"/>
              <a:gd name="connsiteY8" fmla="*/ 201706 h 685800"/>
              <a:gd name="connsiteX9" fmla="*/ 510989 w 537883"/>
              <a:gd name="connsiteY9" fmla="*/ 363070 h 685800"/>
              <a:gd name="connsiteX10" fmla="*/ 497542 w 537883"/>
              <a:gd name="connsiteY10" fmla="*/ 416858 h 685800"/>
              <a:gd name="connsiteX11" fmla="*/ 430306 w 537883"/>
              <a:gd name="connsiteY11" fmla="*/ 470647 h 685800"/>
              <a:gd name="connsiteX12" fmla="*/ 363071 w 537883"/>
              <a:gd name="connsiteY12" fmla="*/ 551329 h 685800"/>
              <a:gd name="connsiteX13" fmla="*/ 336177 w 537883"/>
              <a:gd name="connsiteY13" fmla="*/ 591670 h 685800"/>
              <a:gd name="connsiteX14" fmla="*/ 295836 w 537883"/>
              <a:gd name="connsiteY14" fmla="*/ 605117 h 685800"/>
              <a:gd name="connsiteX15" fmla="*/ 268942 w 537883"/>
              <a:gd name="connsiteY15" fmla="*/ 645458 h 685800"/>
              <a:gd name="connsiteX16" fmla="*/ 188259 w 537883"/>
              <a:gd name="connsiteY16" fmla="*/ 685800 h 685800"/>
              <a:gd name="connsiteX17" fmla="*/ 134471 w 537883"/>
              <a:gd name="connsiteY17" fmla="*/ 672353 h 685800"/>
              <a:gd name="connsiteX18" fmla="*/ 121024 w 537883"/>
              <a:gd name="connsiteY18" fmla="*/ 632011 h 685800"/>
              <a:gd name="connsiteX19" fmla="*/ 67236 w 537883"/>
              <a:gd name="connsiteY19" fmla="*/ 551329 h 685800"/>
              <a:gd name="connsiteX20" fmla="*/ 40342 w 537883"/>
              <a:gd name="connsiteY20" fmla="*/ 510988 h 685800"/>
              <a:gd name="connsiteX21" fmla="*/ 26895 w 537883"/>
              <a:gd name="connsiteY21" fmla="*/ 457200 h 685800"/>
              <a:gd name="connsiteX22" fmla="*/ 0 w 537883"/>
              <a:gd name="connsiteY22" fmla="*/ 376517 h 685800"/>
              <a:gd name="connsiteX23" fmla="*/ 13447 w 537883"/>
              <a:gd name="connsiteY23" fmla="*/ 134470 h 685800"/>
              <a:gd name="connsiteX24" fmla="*/ 26895 w 537883"/>
              <a:gd name="connsiteY24" fmla="*/ 94129 h 685800"/>
              <a:gd name="connsiteX25" fmla="*/ 80683 w 537883"/>
              <a:gd name="connsiteY25" fmla="*/ 94129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37883" h="685800">
                <a:moveTo>
                  <a:pt x="80683" y="94129"/>
                </a:moveTo>
                <a:cubicBezTo>
                  <a:pt x="100853" y="87406"/>
                  <a:pt x="125754" y="67640"/>
                  <a:pt x="147918" y="53788"/>
                </a:cubicBezTo>
                <a:cubicBezTo>
                  <a:pt x="161623" y="45223"/>
                  <a:pt x="173491" y="33458"/>
                  <a:pt x="188259" y="26894"/>
                </a:cubicBezTo>
                <a:cubicBezTo>
                  <a:pt x="214165" y="15380"/>
                  <a:pt x="268942" y="0"/>
                  <a:pt x="268942" y="0"/>
                </a:cubicBezTo>
                <a:cubicBezTo>
                  <a:pt x="318248" y="4482"/>
                  <a:pt x="367784" y="6904"/>
                  <a:pt x="416859" y="13447"/>
                </a:cubicBezTo>
                <a:cubicBezTo>
                  <a:pt x="435178" y="15890"/>
                  <a:pt x="455270" y="16643"/>
                  <a:pt x="470647" y="26894"/>
                </a:cubicBezTo>
                <a:cubicBezTo>
                  <a:pt x="484094" y="35859"/>
                  <a:pt x="488577" y="53788"/>
                  <a:pt x="497542" y="67235"/>
                </a:cubicBezTo>
                <a:cubicBezTo>
                  <a:pt x="502024" y="80682"/>
                  <a:pt x="507095" y="93947"/>
                  <a:pt x="510989" y="107576"/>
                </a:cubicBezTo>
                <a:cubicBezTo>
                  <a:pt x="544761" y="225779"/>
                  <a:pt x="505640" y="104973"/>
                  <a:pt x="537883" y="201706"/>
                </a:cubicBezTo>
                <a:cubicBezTo>
                  <a:pt x="516029" y="398394"/>
                  <a:pt x="539661" y="262719"/>
                  <a:pt x="510989" y="363070"/>
                </a:cubicBezTo>
                <a:cubicBezTo>
                  <a:pt x="505912" y="380840"/>
                  <a:pt x="505807" y="400328"/>
                  <a:pt x="497542" y="416858"/>
                </a:cubicBezTo>
                <a:cubicBezTo>
                  <a:pt x="487961" y="436019"/>
                  <a:pt x="444559" y="461145"/>
                  <a:pt x="430306" y="470647"/>
                </a:cubicBezTo>
                <a:cubicBezTo>
                  <a:pt x="363533" y="570806"/>
                  <a:pt x="449352" y="447791"/>
                  <a:pt x="363071" y="551329"/>
                </a:cubicBezTo>
                <a:cubicBezTo>
                  <a:pt x="352725" y="563744"/>
                  <a:pt x="348797" y="581574"/>
                  <a:pt x="336177" y="591670"/>
                </a:cubicBezTo>
                <a:cubicBezTo>
                  <a:pt x="325109" y="600525"/>
                  <a:pt x="309283" y="600635"/>
                  <a:pt x="295836" y="605117"/>
                </a:cubicBezTo>
                <a:cubicBezTo>
                  <a:pt x="286871" y="618564"/>
                  <a:pt x="280370" y="634030"/>
                  <a:pt x="268942" y="645458"/>
                </a:cubicBezTo>
                <a:cubicBezTo>
                  <a:pt x="242873" y="671527"/>
                  <a:pt x="221071" y="674863"/>
                  <a:pt x="188259" y="685800"/>
                </a:cubicBezTo>
                <a:cubicBezTo>
                  <a:pt x="170330" y="681318"/>
                  <a:pt x="148902" y="683898"/>
                  <a:pt x="134471" y="672353"/>
                </a:cubicBezTo>
                <a:cubicBezTo>
                  <a:pt x="123403" y="663498"/>
                  <a:pt x="127908" y="644402"/>
                  <a:pt x="121024" y="632011"/>
                </a:cubicBezTo>
                <a:cubicBezTo>
                  <a:pt x="105327" y="603756"/>
                  <a:pt x="85165" y="578223"/>
                  <a:pt x="67236" y="551329"/>
                </a:cubicBezTo>
                <a:lnTo>
                  <a:pt x="40342" y="510988"/>
                </a:lnTo>
                <a:cubicBezTo>
                  <a:pt x="35860" y="493059"/>
                  <a:pt x="32206" y="474902"/>
                  <a:pt x="26895" y="457200"/>
                </a:cubicBezTo>
                <a:cubicBezTo>
                  <a:pt x="18749" y="430046"/>
                  <a:pt x="0" y="376517"/>
                  <a:pt x="0" y="376517"/>
                </a:cubicBezTo>
                <a:cubicBezTo>
                  <a:pt x="4482" y="295835"/>
                  <a:pt x="5786" y="214913"/>
                  <a:pt x="13447" y="134470"/>
                </a:cubicBezTo>
                <a:cubicBezTo>
                  <a:pt x="14791" y="120359"/>
                  <a:pt x="15361" y="102368"/>
                  <a:pt x="26895" y="94129"/>
                </a:cubicBezTo>
                <a:cubicBezTo>
                  <a:pt x="66531" y="65818"/>
                  <a:pt x="60513" y="100852"/>
                  <a:pt x="80683" y="94129"/>
                </a:cubicBezTo>
                <a:close/>
              </a:path>
            </a:pathLst>
          </a:cu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5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988662"/>
            <a:ext cx="3976884" cy="3497738"/>
          </a:xfrm>
          <a:prstGeom prst="rect">
            <a:avLst/>
          </a:prstGeom>
          <a:ln>
            <a:noFill/>
          </a:ln>
          <a:effectLst>
            <a:reflection stA="99000" endPos="0" dist="50800" dir="5400000" sy="-100000" algn="bl" rotWithShape="0"/>
          </a:effectLst>
        </p:spPr>
      </p:pic>
      <p:grpSp>
        <p:nvGrpSpPr>
          <p:cNvPr id="3" name="Group 2"/>
          <p:cNvGrpSpPr/>
          <p:nvPr/>
        </p:nvGrpSpPr>
        <p:grpSpPr>
          <a:xfrm>
            <a:off x="5150540" y="1311527"/>
            <a:ext cx="2308923" cy="2308923"/>
            <a:chOff x="2035547" y="44402"/>
            <a:chExt cx="2308923" cy="2308923"/>
          </a:xfrm>
        </p:grpSpPr>
        <p:sp>
          <p:nvSpPr>
            <p:cNvPr id="13" name="Oval 12"/>
            <p:cNvSpPr/>
            <p:nvPr/>
          </p:nvSpPr>
          <p:spPr>
            <a:xfrm>
              <a:off x="2035547" y="44402"/>
              <a:ext cx="2308923" cy="230892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4" name="Oval 4"/>
            <p:cNvSpPr/>
            <p:nvPr/>
          </p:nvSpPr>
          <p:spPr>
            <a:xfrm>
              <a:off x="2301961" y="355218"/>
              <a:ext cx="1776094" cy="7326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1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24/7 Operational Support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to Policing &amp; Law Enforcement</a:t>
              </a:r>
              <a:endParaRPr kumimoji="0" lang="en-US" sz="14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203681" y="2285102"/>
            <a:ext cx="2313405" cy="2308923"/>
            <a:chOff x="3088688" y="1017977"/>
            <a:chExt cx="2313405" cy="2308923"/>
          </a:xfrm>
        </p:grpSpPr>
        <p:sp>
          <p:nvSpPr>
            <p:cNvPr id="11" name="Oval 10"/>
            <p:cNvSpPr/>
            <p:nvPr/>
          </p:nvSpPr>
          <p:spPr>
            <a:xfrm>
              <a:off x="3088688" y="1017977"/>
              <a:ext cx="2308923" cy="230892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2" name="Oval 6"/>
            <p:cNvSpPr/>
            <p:nvPr/>
          </p:nvSpPr>
          <p:spPr>
            <a:xfrm>
              <a:off x="4260147" y="1190983"/>
              <a:ext cx="1141946" cy="17760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itchFamily="34" charset="0"/>
                </a:rPr>
                <a:t>Capacity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itchFamily="34" charset="0"/>
                </a:rPr>
                <a:t>Building</a:t>
              </a:r>
              <a:endParaRPr kumimoji="0" lang="en-US" sz="14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150540" y="3354036"/>
            <a:ext cx="2308923" cy="2308923"/>
            <a:chOff x="2035547" y="2086911"/>
            <a:chExt cx="2308923" cy="2308923"/>
          </a:xfrm>
        </p:grpSpPr>
        <p:sp>
          <p:nvSpPr>
            <p:cNvPr id="9" name="Oval 8"/>
            <p:cNvSpPr/>
            <p:nvPr/>
          </p:nvSpPr>
          <p:spPr>
            <a:xfrm>
              <a:off x="2035547" y="2086911"/>
              <a:ext cx="2308923" cy="230892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0" name="Oval 8"/>
            <p:cNvSpPr/>
            <p:nvPr/>
          </p:nvSpPr>
          <p:spPr>
            <a:xfrm>
              <a:off x="2301961" y="3352378"/>
              <a:ext cx="1776094" cy="7326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1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1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Identification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of Crimes &amp; Criminals</a:t>
              </a:r>
              <a:endParaRPr kumimoji="0" lang="en-US" sz="14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129285" y="2332781"/>
            <a:ext cx="2308923" cy="2308923"/>
            <a:chOff x="1014292" y="1065656"/>
            <a:chExt cx="2308923" cy="2308923"/>
          </a:xfrm>
        </p:grpSpPr>
        <p:sp>
          <p:nvSpPr>
            <p:cNvPr id="7" name="Oval 6"/>
            <p:cNvSpPr/>
            <p:nvPr/>
          </p:nvSpPr>
          <p:spPr>
            <a:xfrm>
              <a:off x="1014292" y="1065656"/>
              <a:ext cx="2308923" cy="230892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8" name="Oval 10"/>
            <p:cNvSpPr/>
            <p:nvPr/>
          </p:nvSpPr>
          <p:spPr>
            <a:xfrm>
              <a:off x="1191902" y="1332071"/>
              <a:ext cx="888047" cy="17760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 rtl="0" eaLnBrk="1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000" kern="1200" dirty="0" smtClean="0"/>
            </a:p>
            <a:p>
              <a:pPr lvl="0" algn="ctr" defTabSz="444500" rtl="0" eaLnBrk="1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000" kern="1200" dirty="0" smtClean="0"/>
            </a:p>
            <a:p>
              <a:pPr lvl="0" algn="ctr" defTabSz="444500" rtl="0" eaLnBrk="1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000" kern="1200" dirty="0" smtClean="0"/>
            </a:p>
            <a:p>
              <a:pPr lvl="0" algn="ctr" defTabSz="444500" rtl="0" eaLnBrk="1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 dirty="0" smtClean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186352" y="3070469"/>
            <a:ext cx="1477962" cy="738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b="1" dirty="0">
                <a:latin typeface="+mn-lt"/>
              </a:rPr>
              <a:t>Secure Global </a:t>
            </a:r>
          </a:p>
          <a:p>
            <a:pPr>
              <a:defRPr/>
            </a:pPr>
            <a:r>
              <a:rPr lang="en-GB" sz="1400" b="1" dirty="0">
                <a:latin typeface="+mn-lt"/>
              </a:rPr>
              <a:t>Communications </a:t>
            </a:r>
          </a:p>
          <a:p>
            <a:pPr>
              <a:defRPr/>
            </a:pPr>
            <a:r>
              <a:rPr lang="en-GB" sz="1400" b="1" dirty="0">
                <a:latin typeface="+mn-lt"/>
              </a:rPr>
              <a:t>Network</a:t>
            </a: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0" y="614586"/>
            <a:ext cx="9144000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3200" b="1" dirty="0" smtClean="0"/>
              <a:t>INTERPOL’S Strategic Priorities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7393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776011"/>
              </p:ext>
            </p:extLst>
          </p:nvPr>
        </p:nvGraphicFramePr>
        <p:xfrm>
          <a:off x="76200" y="457200"/>
          <a:ext cx="8915400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Acrobat Document" r:id="rId3" imgW="6858000" imgH="5143470" progId="AcroExch.Document.11">
                  <p:embed/>
                </p:oleObj>
              </mc:Choice>
              <mc:Fallback>
                <p:oleObj name="Acrobat Document" r:id="rId3" imgW="6858000" imgH="514347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" y="457200"/>
                        <a:ext cx="8915400" cy="617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reeform 6"/>
          <p:cNvSpPr/>
          <p:nvPr/>
        </p:nvSpPr>
        <p:spPr>
          <a:xfrm>
            <a:off x="1452282" y="2057400"/>
            <a:ext cx="1613647" cy="4543748"/>
          </a:xfrm>
          <a:custGeom>
            <a:avLst/>
            <a:gdLst>
              <a:gd name="connsiteX0" fmla="*/ 26894 w 1613647"/>
              <a:gd name="connsiteY0" fmla="*/ 53788 h 4422724"/>
              <a:gd name="connsiteX1" fmla="*/ 13447 w 1613647"/>
              <a:gd name="connsiteY1" fmla="*/ 927847 h 4422724"/>
              <a:gd name="connsiteX2" fmla="*/ 0 w 1613647"/>
              <a:gd name="connsiteY2" fmla="*/ 1156447 h 4422724"/>
              <a:gd name="connsiteX3" fmla="*/ 13447 w 1613647"/>
              <a:gd name="connsiteY3" fmla="*/ 1694329 h 4422724"/>
              <a:gd name="connsiteX4" fmla="*/ 26894 w 1613647"/>
              <a:gd name="connsiteY4" fmla="*/ 1963270 h 4422724"/>
              <a:gd name="connsiteX5" fmla="*/ 53788 w 1613647"/>
              <a:gd name="connsiteY5" fmla="*/ 2057400 h 4422724"/>
              <a:gd name="connsiteX6" fmla="*/ 67235 w 1613647"/>
              <a:gd name="connsiteY6" fmla="*/ 2151529 h 4422724"/>
              <a:gd name="connsiteX7" fmla="*/ 80682 w 1613647"/>
              <a:gd name="connsiteY7" fmla="*/ 2191870 h 4422724"/>
              <a:gd name="connsiteX8" fmla="*/ 94130 w 1613647"/>
              <a:gd name="connsiteY8" fmla="*/ 2541494 h 4422724"/>
              <a:gd name="connsiteX9" fmla="*/ 107577 w 1613647"/>
              <a:gd name="connsiteY9" fmla="*/ 3993776 h 4422724"/>
              <a:gd name="connsiteX10" fmla="*/ 107577 w 1613647"/>
              <a:gd name="connsiteY10" fmla="*/ 4222376 h 4422724"/>
              <a:gd name="connsiteX11" fmla="*/ 147918 w 1613647"/>
              <a:gd name="connsiteY11" fmla="*/ 4343400 h 4422724"/>
              <a:gd name="connsiteX12" fmla="*/ 201706 w 1613647"/>
              <a:gd name="connsiteY12" fmla="*/ 4356847 h 4422724"/>
              <a:gd name="connsiteX13" fmla="*/ 242047 w 1613647"/>
              <a:gd name="connsiteY13" fmla="*/ 4370294 h 4422724"/>
              <a:gd name="connsiteX14" fmla="*/ 712694 w 1613647"/>
              <a:gd name="connsiteY14" fmla="*/ 4397188 h 4422724"/>
              <a:gd name="connsiteX15" fmla="*/ 900953 w 1613647"/>
              <a:gd name="connsiteY15" fmla="*/ 4383741 h 4422724"/>
              <a:gd name="connsiteX16" fmla="*/ 1546412 w 1613647"/>
              <a:gd name="connsiteY16" fmla="*/ 4370294 h 4422724"/>
              <a:gd name="connsiteX17" fmla="*/ 1613647 w 1613647"/>
              <a:gd name="connsiteY17" fmla="*/ 4276164 h 4422724"/>
              <a:gd name="connsiteX18" fmla="*/ 1600200 w 1613647"/>
              <a:gd name="connsiteY18" fmla="*/ 2931458 h 4422724"/>
              <a:gd name="connsiteX19" fmla="*/ 1573306 w 1613647"/>
              <a:gd name="connsiteY19" fmla="*/ 2541494 h 4422724"/>
              <a:gd name="connsiteX20" fmla="*/ 1559859 w 1613647"/>
              <a:gd name="connsiteY20" fmla="*/ 2407023 h 4422724"/>
              <a:gd name="connsiteX21" fmla="*/ 1546412 w 1613647"/>
              <a:gd name="connsiteY21" fmla="*/ 2353235 h 4422724"/>
              <a:gd name="connsiteX22" fmla="*/ 1519518 w 1613647"/>
              <a:gd name="connsiteY22" fmla="*/ 1438835 h 4422724"/>
              <a:gd name="connsiteX23" fmla="*/ 1506071 w 1613647"/>
              <a:gd name="connsiteY23" fmla="*/ 1398494 h 4422724"/>
              <a:gd name="connsiteX24" fmla="*/ 1479177 w 1613647"/>
              <a:gd name="connsiteY24" fmla="*/ 739588 h 4422724"/>
              <a:gd name="connsiteX25" fmla="*/ 1479177 w 1613647"/>
              <a:gd name="connsiteY25" fmla="*/ 0 h 442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613647" h="4422724">
                <a:moveTo>
                  <a:pt x="26894" y="53788"/>
                </a:moveTo>
                <a:cubicBezTo>
                  <a:pt x="22412" y="345141"/>
                  <a:pt x="20552" y="636546"/>
                  <a:pt x="13447" y="927847"/>
                </a:cubicBezTo>
                <a:cubicBezTo>
                  <a:pt x="11586" y="1004156"/>
                  <a:pt x="0" y="1080115"/>
                  <a:pt x="0" y="1156447"/>
                </a:cubicBezTo>
                <a:cubicBezTo>
                  <a:pt x="0" y="1335797"/>
                  <a:pt x="7472" y="1515079"/>
                  <a:pt x="13447" y="1694329"/>
                </a:cubicBezTo>
                <a:cubicBezTo>
                  <a:pt x="16437" y="1784038"/>
                  <a:pt x="19440" y="1873821"/>
                  <a:pt x="26894" y="1963270"/>
                </a:cubicBezTo>
                <a:cubicBezTo>
                  <a:pt x="28770" y="1985782"/>
                  <a:pt x="46008" y="2034061"/>
                  <a:pt x="53788" y="2057400"/>
                </a:cubicBezTo>
                <a:cubicBezTo>
                  <a:pt x="58270" y="2088776"/>
                  <a:pt x="61019" y="2120450"/>
                  <a:pt x="67235" y="2151529"/>
                </a:cubicBezTo>
                <a:cubicBezTo>
                  <a:pt x="70015" y="2165428"/>
                  <a:pt x="79707" y="2177729"/>
                  <a:pt x="80682" y="2191870"/>
                </a:cubicBezTo>
                <a:cubicBezTo>
                  <a:pt x="88706" y="2308221"/>
                  <a:pt x="89647" y="2424953"/>
                  <a:pt x="94130" y="2541494"/>
                </a:cubicBezTo>
                <a:cubicBezTo>
                  <a:pt x="98612" y="3025588"/>
                  <a:pt x="99642" y="3509726"/>
                  <a:pt x="107577" y="3993776"/>
                </a:cubicBezTo>
                <a:cubicBezTo>
                  <a:pt x="111417" y="4228024"/>
                  <a:pt x="143311" y="4115175"/>
                  <a:pt x="107577" y="4222376"/>
                </a:cubicBezTo>
                <a:lnTo>
                  <a:pt x="147918" y="4343400"/>
                </a:lnTo>
                <a:cubicBezTo>
                  <a:pt x="153762" y="4360933"/>
                  <a:pt x="183936" y="4351770"/>
                  <a:pt x="201706" y="4356847"/>
                </a:cubicBezTo>
                <a:cubicBezTo>
                  <a:pt x="215335" y="4360741"/>
                  <a:pt x="227950" y="4368810"/>
                  <a:pt x="242047" y="4370294"/>
                </a:cubicBezTo>
                <a:cubicBezTo>
                  <a:pt x="298347" y="4376220"/>
                  <a:pt x="674991" y="4395204"/>
                  <a:pt x="712694" y="4397188"/>
                </a:cubicBezTo>
                <a:cubicBezTo>
                  <a:pt x="1218955" y="4453439"/>
                  <a:pt x="581203" y="4401840"/>
                  <a:pt x="900953" y="4383741"/>
                </a:cubicBezTo>
                <a:cubicBezTo>
                  <a:pt x="1115809" y="4371579"/>
                  <a:pt x="1331259" y="4374776"/>
                  <a:pt x="1546412" y="4370294"/>
                </a:cubicBezTo>
                <a:cubicBezTo>
                  <a:pt x="1592086" y="4336038"/>
                  <a:pt x="1613647" y="4337532"/>
                  <a:pt x="1613647" y="4276164"/>
                </a:cubicBezTo>
                <a:cubicBezTo>
                  <a:pt x="1613647" y="3827906"/>
                  <a:pt x="1610622" y="3379595"/>
                  <a:pt x="1600200" y="2931458"/>
                </a:cubicBezTo>
                <a:cubicBezTo>
                  <a:pt x="1597171" y="2801196"/>
                  <a:pt x="1586271" y="2671144"/>
                  <a:pt x="1573306" y="2541494"/>
                </a:cubicBezTo>
                <a:cubicBezTo>
                  <a:pt x="1568824" y="2496670"/>
                  <a:pt x="1566230" y="2451617"/>
                  <a:pt x="1559859" y="2407023"/>
                </a:cubicBezTo>
                <a:cubicBezTo>
                  <a:pt x="1557245" y="2388728"/>
                  <a:pt x="1550894" y="2371164"/>
                  <a:pt x="1546412" y="2353235"/>
                </a:cubicBezTo>
                <a:cubicBezTo>
                  <a:pt x="1545471" y="2304303"/>
                  <a:pt x="1543226" y="1664064"/>
                  <a:pt x="1519518" y="1438835"/>
                </a:cubicBezTo>
                <a:cubicBezTo>
                  <a:pt x="1518034" y="1424738"/>
                  <a:pt x="1510553" y="1411941"/>
                  <a:pt x="1506071" y="1398494"/>
                </a:cubicBezTo>
                <a:cubicBezTo>
                  <a:pt x="1489188" y="1128366"/>
                  <a:pt x="1482866" y="1064211"/>
                  <a:pt x="1479177" y="739588"/>
                </a:cubicBezTo>
                <a:cubicBezTo>
                  <a:pt x="1476376" y="493075"/>
                  <a:pt x="1479177" y="246529"/>
                  <a:pt x="1479177" y="0"/>
                </a:cubicBezTo>
              </a:path>
            </a:pathLst>
          </a:custGeom>
          <a:ln>
            <a:prstDash val="lgDash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532965" y="3227294"/>
            <a:ext cx="1371600" cy="605118"/>
          </a:xfrm>
          <a:custGeom>
            <a:avLst/>
            <a:gdLst>
              <a:gd name="connsiteX0" fmla="*/ 484094 w 1371600"/>
              <a:gd name="connsiteY0" fmla="*/ 53788 h 605118"/>
              <a:gd name="connsiteX1" fmla="*/ 416859 w 1371600"/>
              <a:gd name="connsiteY1" fmla="*/ 40341 h 605118"/>
              <a:gd name="connsiteX2" fmla="*/ 363070 w 1371600"/>
              <a:gd name="connsiteY2" fmla="*/ 13447 h 605118"/>
              <a:gd name="connsiteX3" fmla="*/ 322729 w 1371600"/>
              <a:gd name="connsiteY3" fmla="*/ 0 h 605118"/>
              <a:gd name="connsiteX4" fmla="*/ 67235 w 1371600"/>
              <a:gd name="connsiteY4" fmla="*/ 13447 h 605118"/>
              <a:gd name="connsiteX5" fmla="*/ 26894 w 1371600"/>
              <a:gd name="connsiteY5" fmla="*/ 40341 h 605118"/>
              <a:gd name="connsiteX6" fmla="*/ 0 w 1371600"/>
              <a:gd name="connsiteY6" fmla="*/ 121024 h 605118"/>
              <a:gd name="connsiteX7" fmla="*/ 26894 w 1371600"/>
              <a:gd name="connsiteY7" fmla="*/ 336177 h 605118"/>
              <a:gd name="connsiteX8" fmla="*/ 53788 w 1371600"/>
              <a:gd name="connsiteY8" fmla="*/ 376518 h 605118"/>
              <a:gd name="connsiteX9" fmla="*/ 94129 w 1371600"/>
              <a:gd name="connsiteY9" fmla="*/ 416859 h 605118"/>
              <a:gd name="connsiteX10" fmla="*/ 188259 w 1371600"/>
              <a:gd name="connsiteY10" fmla="*/ 524435 h 605118"/>
              <a:gd name="connsiteX11" fmla="*/ 228600 w 1371600"/>
              <a:gd name="connsiteY11" fmla="*/ 537882 h 605118"/>
              <a:gd name="connsiteX12" fmla="*/ 268941 w 1371600"/>
              <a:gd name="connsiteY12" fmla="*/ 564777 h 605118"/>
              <a:gd name="connsiteX13" fmla="*/ 632011 w 1371600"/>
              <a:gd name="connsiteY13" fmla="*/ 605118 h 605118"/>
              <a:gd name="connsiteX14" fmla="*/ 968188 w 1371600"/>
              <a:gd name="connsiteY14" fmla="*/ 591671 h 605118"/>
              <a:gd name="connsiteX15" fmla="*/ 1156447 w 1371600"/>
              <a:gd name="connsiteY15" fmla="*/ 564777 h 605118"/>
              <a:gd name="connsiteX16" fmla="*/ 1237129 w 1371600"/>
              <a:gd name="connsiteY16" fmla="*/ 537882 h 605118"/>
              <a:gd name="connsiteX17" fmla="*/ 1277470 w 1371600"/>
              <a:gd name="connsiteY17" fmla="*/ 524435 h 605118"/>
              <a:gd name="connsiteX18" fmla="*/ 1344706 w 1371600"/>
              <a:gd name="connsiteY18" fmla="*/ 470647 h 605118"/>
              <a:gd name="connsiteX19" fmla="*/ 1371600 w 1371600"/>
              <a:gd name="connsiteY19" fmla="*/ 430306 h 605118"/>
              <a:gd name="connsiteX20" fmla="*/ 1331259 w 1371600"/>
              <a:gd name="connsiteY20" fmla="*/ 282388 h 605118"/>
              <a:gd name="connsiteX21" fmla="*/ 1290917 w 1371600"/>
              <a:gd name="connsiteY21" fmla="*/ 201706 h 605118"/>
              <a:gd name="connsiteX22" fmla="*/ 1237129 w 1371600"/>
              <a:gd name="connsiteY22" fmla="*/ 174812 h 605118"/>
              <a:gd name="connsiteX23" fmla="*/ 1210235 w 1371600"/>
              <a:gd name="connsiteY23" fmla="*/ 134471 h 605118"/>
              <a:gd name="connsiteX24" fmla="*/ 1129553 w 1371600"/>
              <a:gd name="connsiteY24" fmla="*/ 94130 h 605118"/>
              <a:gd name="connsiteX25" fmla="*/ 1102659 w 1371600"/>
              <a:gd name="connsiteY25" fmla="*/ 67235 h 605118"/>
              <a:gd name="connsiteX26" fmla="*/ 968188 w 1371600"/>
              <a:gd name="connsiteY26" fmla="*/ 40341 h 605118"/>
              <a:gd name="connsiteX27" fmla="*/ 632011 w 1371600"/>
              <a:gd name="connsiteY27" fmla="*/ 40341 h 605118"/>
              <a:gd name="connsiteX28" fmla="*/ 484094 w 1371600"/>
              <a:gd name="connsiteY28" fmla="*/ 26894 h 605118"/>
              <a:gd name="connsiteX29" fmla="*/ 484094 w 1371600"/>
              <a:gd name="connsiteY29" fmla="*/ 53788 h 60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371600" h="605118">
                <a:moveTo>
                  <a:pt x="484094" y="53788"/>
                </a:moveTo>
                <a:cubicBezTo>
                  <a:pt x="472888" y="56029"/>
                  <a:pt x="438542" y="47568"/>
                  <a:pt x="416859" y="40341"/>
                </a:cubicBezTo>
                <a:cubicBezTo>
                  <a:pt x="397842" y="34002"/>
                  <a:pt x="381495" y="21343"/>
                  <a:pt x="363070" y="13447"/>
                </a:cubicBezTo>
                <a:cubicBezTo>
                  <a:pt x="350042" y="7863"/>
                  <a:pt x="336176" y="4482"/>
                  <a:pt x="322729" y="0"/>
                </a:cubicBezTo>
                <a:cubicBezTo>
                  <a:pt x="237564" y="4482"/>
                  <a:pt x="151736" y="1924"/>
                  <a:pt x="67235" y="13447"/>
                </a:cubicBezTo>
                <a:cubicBezTo>
                  <a:pt x="51222" y="15631"/>
                  <a:pt x="35459" y="26636"/>
                  <a:pt x="26894" y="40341"/>
                </a:cubicBezTo>
                <a:cubicBezTo>
                  <a:pt x="11869" y="64381"/>
                  <a:pt x="0" y="121024"/>
                  <a:pt x="0" y="121024"/>
                </a:cubicBezTo>
                <a:cubicBezTo>
                  <a:pt x="2566" y="154387"/>
                  <a:pt x="-2131" y="278126"/>
                  <a:pt x="26894" y="336177"/>
                </a:cubicBezTo>
                <a:cubicBezTo>
                  <a:pt x="34121" y="350632"/>
                  <a:pt x="43442" y="364103"/>
                  <a:pt x="53788" y="376518"/>
                </a:cubicBezTo>
                <a:cubicBezTo>
                  <a:pt x="65962" y="391127"/>
                  <a:pt x="82454" y="401848"/>
                  <a:pt x="94129" y="416859"/>
                </a:cubicBezTo>
                <a:cubicBezTo>
                  <a:pt x="145474" y="482874"/>
                  <a:pt x="126727" y="493669"/>
                  <a:pt x="188259" y="524435"/>
                </a:cubicBezTo>
                <a:cubicBezTo>
                  <a:pt x="200937" y="530774"/>
                  <a:pt x="215153" y="533400"/>
                  <a:pt x="228600" y="537882"/>
                </a:cubicBezTo>
                <a:cubicBezTo>
                  <a:pt x="242047" y="546847"/>
                  <a:pt x="254173" y="558213"/>
                  <a:pt x="268941" y="564777"/>
                </a:cubicBezTo>
                <a:cubicBezTo>
                  <a:pt x="391398" y="619203"/>
                  <a:pt x="479621" y="597861"/>
                  <a:pt x="632011" y="605118"/>
                </a:cubicBezTo>
                <a:cubicBezTo>
                  <a:pt x="744070" y="600636"/>
                  <a:pt x="856245" y="598455"/>
                  <a:pt x="968188" y="591671"/>
                </a:cubicBezTo>
                <a:cubicBezTo>
                  <a:pt x="1021077" y="588466"/>
                  <a:pt x="1101791" y="573886"/>
                  <a:pt x="1156447" y="564777"/>
                </a:cubicBezTo>
                <a:lnTo>
                  <a:pt x="1237129" y="537882"/>
                </a:lnTo>
                <a:cubicBezTo>
                  <a:pt x="1250576" y="533400"/>
                  <a:pt x="1265676" y="532298"/>
                  <a:pt x="1277470" y="524435"/>
                </a:cubicBezTo>
                <a:cubicBezTo>
                  <a:pt x="1307422" y="504467"/>
                  <a:pt x="1322809" y="498018"/>
                  <a:pt x="1344706" y="470647"/>
                </a:cubicBezTo>
                <a:cubicBezTo>
                  <a:pt x="1354802" y="458027"/>
                  <a:pt x="1362635" y="443753"/>
                  <a:pt x="1371600" y="430306"/>
                </a:cubicBezTo>
                <a:cubicBezTo>
                  <a:pt x="1347403" y="236730"/>
                  <a:pt x="1382109" y="384087"/>
                  <a:pt x="1331259" y="282388"/>
                </a:cubicBezTo>
                <a:cubicBezTo>
                  <a:pt x="1314215" y="248300"/>
                  <a:pt x="1323946" y="229231"/>
                  <a:pt x="1290917" y="201706"/>
                </a:cubicBezTo>
                <a:cubicBezTo>
                  <a:pt x="1275518" y="188873"/>
                  <a:pt x="1255058" y="183777"/>
                  <a:pt x="1237129" y="174812"/>
                </a:cubicBezTo>
                <a:cubicBezTo>
                  <a:pt x="1228164" y="161365"/>
                  <a:pt x="1221663" y="145899"/>
                  <a:pt x="1210235" y="134471"/>
                </a:cubicBezTo>
                <a:cubicBezTo>
                  <a:pt x="1184168" y="108404"/>
                  <a:pt x="1162363" y="105067"/>
                  <a:pt x="1129553" y="94130"/>
                </a:cubicBezTo>
                <a:cubicBezTo>
                  <a:pt x="1120588" y="85165"/>
                  <a:pt x="1113530" y="73758"/>
                  <a:pt x="1102659" y="67235"/>
                </a:cubicBezTo>
                <a:cubicBezTo>
                  <a:pt x="1073323" y="49633"/>
                  <a:pt x="984506" y="42672"/>
                  <a:pt x="968188" y="40341"/>
                </a:cubicBezTo>
                <a:cubicBezTo>
                  <a:pt x="828129" y="-6345"/>
                  <a:pt x="984279" y="40341"/>
                  <a:pt x="632011" y="40341"/>
                </a:cubicBezTo>
                <a:cubicBezTo>
                  <a:pt x="582502" y="40341"/>
                  <a:pt x="533457" y="30691"/>
                  <a:pt x="484094" y="26894"/>
                </a:cubicBezTo>
                <a:cubicBezTo>
                  <a:pt x="475156" y="26206"/>
                  <a:pt x="495300" y="51547"/>
                  <a:pt x="484094" y="53788"/>
                </a:cubicBezTo>
                <a:close/>
              </a:path>
            </a:pathLst>
          </a:custGeom>
          <a:noFill/>
          <a:ln w="38100">
            <a:solidFill>
              <a:schemeClr val="tx2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9" idx="27"/>
          </p:cNvCxnSpPr>
          <p:nvPr/>
        </p:nvCxnSpPr>
        <p:spPr>
          <a:xfrm flipV="1">
            <a:off x="2164976" y="2819400"/>
            <a:ext cx="0" cy="4482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13"/>
          </p:cNvCxnSpPr>
          <p:nvPr/>
        </p:nvCxnSpPr>
        <p:spPr>
          <a:xfrm>
            <a:off x="2164976" y="3832412"/>
            <a:ext cx="53789" cy="24921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69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/>
              <a:t>Anti-Corruption &amp; Financial Crimes Sub-Directorate</a:t>
            </a:r>
            <a:endParaRPr lang="en-US" sz="40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2400" dirty="0" smtClean="0"/>
              <a:t>Anti-Corruption </a:t>
            </a:r>
          </a:p>
          <a:p>
            <a:pPr lvl="1"/>
            <a:r>
              <a:rPr lang="en-US" sz="2000" dirty="0" smtClean="0"/>
              <a:t>Focus on addressing corruption issues affecting member countries  </a:t>
            </a:r>
          </a:p>
          <a:p>
            <a:pPr lvl="1"/>
            <a:r>
              <a:rPr lang="en-US" sz="2000" dirty="0" smtClean="0"/>
              <a:t>International asset recovery for member countries</a:t>
            </a:r>
            <a:endParaRPr lang="en-US" sz="1800" dirty="0" smtClean="0"/>
          </a:p>
          <a:p>
            <a:r>
              <a:rPr lang="en-US" sz="2400" dirty="0" smtClean="0"/>
              <a:t>Financial Crimes</a:t>
            </a:r>
          </a:p>
          <a:p>
            <a:pPr lvl="1"/>
            <a:r>
              <a:rPr lang="en-US" sz="2000" dirty="0" smtClean="0"/>
              <a:t>Financial Institution Fraud</a:t>
            </a:r>
          </a:p>
          <a:p>
            <a:pPr lvl="1"/>
            <a:r>
              <a:rPr lang="en-US" sz="2000" dirty="0" smtClean="0"/>
              <a:t>Money Laundering</a:t>
            </a:r>
          </a:p>
          <a:p>
            <a:pPr lvl="1"/>
            <a:r>
              <a:rPr lang="en-US" sz="2000" dirty="0" smtClean="0"/>
              <a:t>Payment </a:t>
            </a:r>
            <a:r>
              <a:rPr lang="en-US" sz="2000" dirty="0"/>
              <a:t>C</a:t>
            </a:r>
            <a:r>
              <a:rPr lang="en-US" sz="2000" dirty="0" smtClean="0"/>
              <a:t>ard Fraud</a:t>
            </a:r>
          </a:p>
          <a:p>
            <a:r>
              <a:rPr lang="en-US" sz="2400" dirty="0" smtClean="0"/>
              <a:t>Counterfeit Currency and Security Documents </a:t>
            </a:r>
          </a:p>
          <a:p>
            <a:pPr lvl="1"/>
            <a:r>
              <a:rPr lang="en-US" sz="2000" dirty="0" smtClean="0"/>
              <a:t>Genuine and counterfeit currencies for 190 member countries</a:t>
            </a:r>
          </a:p>
          <a:p>
            <a:pPr lvl="1"/>
            <a:r>
              <a:rPr lang="en-US" sz="2000" dirty="0" smtClean="0"/>
              <a:t>Genuine and counterfeit security and travel documents for 190 member countries</a:t>
            </a:r>
          </a:p>
          <a:p>
            <a:pPr lvl="1"/>
            <a:r>
              <a:rPr lang="en-US" sz="2000" dirty="0" smtClean="0"/>
              <a:t>Forensic laboratory for currencies, documents, and payment cards.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9023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03272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INTERPOL’S WEB BASED TOOLS AVAILABLE FOR MEMBER COUNTRIES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436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0 100Years logo INTERPOL Blue 4_3">
  <a:themeElements>
    <a:clrScheme name="INTERPOL">
      <a:dk1>
        <a:srgbClr val="FFFFFF"/>
      </a:dk1>
      <a:lt1>
        <a:srgbClr val="00437A"/>
      </a:lt1>
      <a:dk2>
        <a:srgbClr val="00437A"/>
      </a:dk2>
      <a:lt2>
        <a:srgbClr val="00437A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P0 100Years logo INTERPOL Blue 4_3</Template>
  <TotalTime>2138</TotalTime>
  <Words>1780</Words>
  <Application>Microsoft Office PowerPoint</Application>
  <PresentationFormat>On-screen Show (4:3)</PresentationFormat>
  <Paragraphs>359</Paragraphs>
  <Slides>35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P0 100Years logo INTERPOL Blue 4_3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OIPC - INTERPOL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APOLLO Africa</dc:creator>
  <cp:lastModifiedBy>APOLLO Africa</cp:lastModifiedBy>
  <cp:revision>92</cp:revision>
  <dcterms:created xsi:type="dcterms:W3CDTF">2014-08-06T06:41:08Z</dcterms:created>
  <dcterms:modified xsi:type="dcterms:W3CDTF">2014-08-12T12:44:29Z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197a4f9e-02f6-49f8-b33f-c294d943d70e</vt:lpwstr>
  </property>
  <property fmtid="{D5CDD505-2E9C-101B-9397-08002B2CF9AE}" pid="3" name="InterpolClassification">
    <vt:lpwstr>Unclassified</vt:lpwstr>
  </property>
</Properties>
</file>