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08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8F9270-A23C-4A26-A21C-D91BAA620E98}" type="datetimeFigureOut">
              <a:rPr lang="en-ZA" smtClean="0"/>
              <a:t>2014/08/13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DA2B61-E2E6-4885-A170-8DA370DA5B82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772816"/>
            <a:ext cx="8964488" cy="864096"/>
          </a:xfrm>
        </p:spPr>
        <p:txBody>
          <a:bodyPr anchor="ctr">
            <a:noAutofit/>
          </a:bodyPr>
          <a:lstStyle/>
          <a:p>
            <a:pPr algn="ctr"/>
            <a:r>
              <a:rPr lang="en-ZA" sz="2800" dirty="0" smtClean="0">
                <a:latin typeface="Arial" pitchFamily="34" charset="0"/>
                <a:cs typeface="Arial" pitchFamily="34" charset="0"/>
              </a:rPr>
              <a:t>CONSUMER PROTECTION AND COMPETITION HIGHLIGHTS</a:t>
            </a:r>
            <a:endParaRPr lang="en-Z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7772400" cy="2678455"/>
          </a:xfrm>
        </p:spPr>
        <p:txBody>
          <a:bodyPr anchor="ctr">
            <a:normAutofit fontScale="77500" lnSpcReduction="20000"/>
          </a:bodyPr>
          <a:lstStyle/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Presentation by Ms Siboniselizulu </a:t>
            </a:r>
            <a:r>
              <a:rPr lang="en-ZA" dirty="0" err="1" smtClean="0">
                <a:latin typeface="Arial" pitchFamily="34" charset="0"/>
                <a:cs typeface="Arial" pitchFamily="34" charset="0"/>
              </a:rPr>
              <a:t>Maseko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Senior Analyst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, Mergers and Acquisitions Department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Presented to </a:t>
            </a:r>
            <a:r>
              <a:rPr lang="en-ZA" dirty="0">
                <a:latin typeface="Arial" pitchFamily="34" charset="0"/>
                <a:cs typeface="Arial" pitchFamily="34" charset="0"/>
              </a:rPr>
              <a:t>the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ZA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 Annual African </a:t>
            </a:r>
            <a:r>
              <a:rPr lang="en-ZA" dirty="0">
                <a:latin typeface="Arial" pitchFamily="34" charset="0"/>
                <a:cs typeface="Arial" pitchFamily="34" charset="0"/>
              </a:rPr>
              <a:t>Dialogue on Consumer Protection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Conference, 08-10 September  2014</a:t>
            </a: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R="0" lvl="0" algn="l">
              <a:buClr>
                <a:srgbClr val="2DA2BF"/>
              </a:buClr>
            </a:pP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views and opinions expressed herein are those of the author and do not necessarily reflect the </a:t>
            </a:r>
            <a:r>
              <a:rPr lang="en-ZA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official views </a:t>
            </a: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 opinions of the Swaziland Competition Commission or any government agency of the Kingdom of Swaziland</a:t>
            </a:r>
            <a:endParaRPr lang="en-ZA" sz="1600" dirty="0">
              <a:solidFill>
                <a:prstClr val="black"/>
              </a:solidFill>
            </a:endParaRP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884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57475"/>
            <a:ext cx="8229600" cy="3349816"/>
          </a:xfrm>
        </p:spPr>
        <p:txBody>
          <a:bodyPr>
            <a:normAutofit/>
          </a:bodyPr>
          <a:lstStyle/>
          <a:p>
            <a:r>
              <a:rPr lang="en-ZA" dirty="0" smtClean="0"/>
              <a:t>Vision and Mission</a:t>
            </a:r>
          </a:p>
          <a:p>
            <a:r>
              <a:rPr lang="en-ZA" dirty="0" smtClean="0"/>
              <a:t>Enabling Legislation</a:t>
            </a:r>
          </a:p>
          <a:p>
            <a:r>
              <a:rPr lang="en-ZA" dirty="0" smtClean="0"/>
              <a:t>Consumer Protection Highlights in Swaziland</a:t>
            </a:r>
          </a:p>
          <a:p>
            <a:r>
              <a:rPr lang="en-ZA" dirty="0" smtClean="0"/>
              <a:t>Competition Highlights in Swaziland</a:t>
            </a:r>
          </a:p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Maseko, </a:t>
            </a:r>
            <a:r>
              <a:rPr lang="en-ZA" dirty="0" err="1" smtClean="0">
                <a:solidFill>
                  <a:prstClr val="black"/>
                </a:solidFill>
              </a:rPr>
              <a:t>SeniorAnalyst</a:t>
            </a:r>
            <a:r>
              <a:rPr lang="en-ZA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Presentation Outline</a:t>
            </a:r>
            <a:endParaRPr lang="en-Z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06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endParaRPr lang="en-ZA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Vision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dirty="0">
                <a:latin typeface="Arial" pitchFamily="34" charset="0"/>
                <a:cs typeface="Arial" pitchFamily="34" charset="0"/>
              </a:rPr>
              <a:t>To be a credible, reliable and efficient competition authority for nurturing a competitive business environment</a:t>
            </a:r>
          </a:p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Mission 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To create and promote a competitive environment that fosters economic growth and enhances consumer </a:t>
            </a:r>
            <a:r>
              <a:rPr lang="en-ZA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welfare</a:t>
            </a:r>
            <a:endParaRPr lang="en-ZA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Siboniselizulu </a:t>
            </a:r>
            <a:r>
              <a:rPr lang="en-ZA" dirty="0" smtClean="0"/>
              <a:t>Maseko</a:t>
            </a:r>
          </a:p>
          <a:p>
            <a:r>
              <a:rPr lang="en-ZA" dirty="0" smtClean="0"/>
              <a:t>Senior </a:t>
            </a:r>
            <a:r>
              <a:rPr lang="en-ZA" dirty="0" smtClean="0"/>
              <a:t>Analyst</a:t>
            </a:r>
            <a:endParaRPr lang="en-ZA" dirty="0" smtClean="0"/>
          </a:p>
          <a:p>
            <a:r>
              <a:rPr lang="en-ZA" dirty="0" smtClean="0"/>
              <a:t>Mergers and Acquisitions</a:t>
            </a:r>
            <a:endParaRPr lang="en-ZA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1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/>
          <a:lstStyle/>
          <a:p>
            <a:r>
              <a:rPr lang="en-ZA" dirty="0" smtClean="0"/>
              <a:t>The Competition Act (8 0f 2007)</a:t>
            </a:r>
          </a:p>
          <a:p>
            <a:r>
              <a:rPr lang="en-ZA" dirty="0" smtClean="0"/>
              <a:t>The Competition Commission Regulations Notice (2010)</a:t>
            </a:r>
          </a:p>
          <a:p>
            <a:r>
              <a:rPr lang="en-ZA" dirty="0" smtClean="0"/>
              <a:t>The Fair Trading Act (2001)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</a:t>
            </a:r>
            <a:r>
              <a:rPr lang="en-ZA" dirty="0" smtClean="0">
                <a:solidFill>
                  <a:prstClr val="black"/>
                </a:solidFill>
              </a:rPr>
              <a:t>Maseko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Senior </a:t>
            </a:r>
            <a:r>
              <a:rPr lang="en-ZA" dirty="0" smtClean="0">
                <a:solidFill>
                  <a:prstClr val="black"/>
                </a:solidFill>
              </a:rPr>
              <a:t>Analyst 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196752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Enabling Legislation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89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86403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r>
              <a:rPr lang="en-GB" dirty="0" smtClean="0"/>
              <a:t>The National Consumer Protection Bill under the Ministry of Commerce, Industry and Trade is in drafting stages</a:t>
            </a:r>
          </a:p>
          <a:p>
            <a:r>
              <a:rPr lang="en-ZA" dirty="0" smtClean="0"/>
              <a:t>The National </a:t>
            </a:r>
            <a:r>
              <a:rPr lang="en-ZA" dirty="0"/>
              <a:t>Credit and Consumer Protection </a:t>
            </a:r>
            <a:r>
              <a:rPr lang="en-ZA" dirty="0" smtClean="0"/>
              <a:t>Bill under the Ministry of Finance has been submitted to Parliament for debate</a:t>
            </a: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</a:t>
            </a:r>
            <a:r>
              <a:rPr lang="en-ZA" dirty="0" smtClean="0">
                <a:solidFill>
                  <a:prstClr val="black"/>
                </a:solidFill>
              </a:rPr>
              <a:t>Maseko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Senior </a:t>
            </a:r>
            <a:r>
              <a:rPr lang="en-ZA" dirty="0" smtClean="0">
                <a:solidFill>
                  <a:prstClr val="black"/>
                </a:solidFill>
              </a:rPr>
              <a:t>Analyst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sz="3200" dirty="0" smtClean="0"/>
              <a:t>Consumer Protection Highlights in Swaziland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6973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780928"/>
            <a:ext cx="8229600" cy="3514395"/>
          </a:xfrm>
        </p:spPr>
        <p:txBody>
          <a:bodyPr>
            <a:normAutofit/>
          </a:bodyPr>
          <a:lstStyle/>
          <a:p>
            <a:r>
              <a:rPr lang="en-ZA" dirty="0" smtClean="0"/>
              <a:t>Enforcement case into alleged abuse in the poultry sector by table eggs producers</a:t>
            </a:r>
          </a:p>
          <a:p>
            <a:r>
              <a:rPr lang="en-ZA" dirty="0" smtClean="0"/>
              <a:t>Existence of anti-competitive agreement between competitors</a:t>
            </a:r>
          </a:p>
          <a:p>
            <a:r>
              <a:rPr lang="en-ZA" dirty="0" smtClean="0"/>
              <a:t>Consumer reaction to the case so far</a:t>
            </a:r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</a:t>
            </a:r>
            <a:r>
              <a:rPr lang="en-ZA" dirty="0" smtClean="0">
                <a:solidFill>
                  <a:prstClr val="black"/>
                </a:solidFill>
              </a:rPr>
              <a:t>Maseko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Senior </a:t>
            </a:r>
            <a:r>
              <a:rPr lang="en-ZA" dirty="0" smtClean="0">
                <a:solidFill>
                  <a:prstClr val="black"/>
                </a:solidFill>
              </a:rPr>
              <a:t>Analyst 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52729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sz="3200" dirty="0" smtClean="0"/>
              <a:t>Competition Highlights in Swaziland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2128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 marL="0" indent="0" algn="ctr">
              <a:buNone/>
            </a:pPr>
            <a:r>
              <a:rPr lang="en-ZA" dirty="0" smtClean="0"/>
              <a:t>END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THANK YOU.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Questions and Answers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>
                <a:solidFill>
                  <a:prstClr val="black"/>
                </a:solidFill>
              </a:rPr>
              <a:t>Siboniselizulu </a:t>
            </a:r>
            <a:r>
              <a:rPr lang="en-ZA" dirty="0" smtClean="0">
                <a:solidFill>
                  <a:prstClr val="black"/>
                </a:solidFill>
              </a:rPr>
              <a:t>Maseko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Senior Analyst</a:t>
            </a:r>
          </a:p>
          <a:p>
            <a:r>
              <a:rPr lang="en-ZA" dirty="0" smtClean="0">
                <a:solidFill>
                  <a:prstClr val="black"/>
                </a:solidFill>
              </a:rPr>
              <a:t>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54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769</TotalTime>
  <Words>264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CONSUMER PROTECTION AND COMPETITION HIGHLIGHTS</vt:lpstr>
      <vt:lpstr>Presentation Outline</vt:lpstr>
      <vt:lpstr>PowerPoint Presentation</vt:lpstr>
      <vt:lpstr>Enabling Legislation</vt:lpstr>
      <vt:lpstr>Consumer Protection Highlights in Swaziland</vt:lpstr>
      <vt:lpstr>Competition Highlights in Swaziland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PROTECTION AND COMPETITION HIGHLIGHTS</dc:title>
  <dc:creator>Wendy</dc:creator>
  <cp:lastModifiedBy>Wendy </cp:lastModifiedBy>
  <cp:revision>9</cp:revision>
  <dcterms:created xsi:type="dcterms:W3CDTF">2014-08-11T08:36:16Z</dcterms:created>
  <dcterms:modified xsi:type="dcterms:W3CDTF">2014-08-13T08:45:18Z</dcterms:modified>
</cp:coreProperties>
</file>