
<file path=[Content_Types].xml><?xml version="1.0" encoding="utf-8"?>
<Types xmlns="http://schemas.openxmlformats.org/package/2006/content-types">
  <Default Extension="bin" ContentType="application/vnd.openxmlformats-officedocument.oleObject"/>
  <Default Extension="png" ContentType="image/png"/>
  <Default Extension="jpeg" ContentType="image/jpeg"/>
  <Default Extension="wmf" ContentType="image/x-wmf"/>
  <Default Extension="rels" ContentType="application/vnd.openxmlformats-package.relationships+xml"/>
  <Default Extension="xml" ContentType="application/xml"/>
  <Default Extension="vml" ContentType="application/vnd.openxmlformats-officedocument.vmlDrawing"/>
  <Override PartName="/ppt/slides/slide1.xml" ContentType="application/vnd.openxmlformats-officedocument.presentationml.slide+xml"/>
  <Override PartName="/ppt/slides/slide9.xml" ContentType="application/vnd.openxmlformats-officedocument.presentationml.slide+xml"/>
  <Override PartName="/ppt/slides/slide8.xml" ContentType="application/vnd.openxmlformats-officedocument.presentationml.slide+xml"/>
  <Override PartName="/ppt/slides/slide10.xml" ContentType="application/vnd.openxmlformats-officedocument.presentationml.slide+xml"/>
  <Override PartName="/ppt/slides/slide6.xml" ContentType="application/vnd.openxmlformats-officedocument.presentationml.slide+xml"/>
  <Override PartName="/ppt/slides/slide5.xml" ContentType="application/vnd.openxmlformats-officedocument.presentationml.slide+xml"/>
  <Override PartName="/ppt/slides/slide4.xml" ContentType="application/vnd.openxmlformats-officedocument.presentationml.slide+xml"/>
  <Override PartName="/ppt/slides/slide3.xml" ContentType="application/vnd.openxmlformats-officedocument.presentationml.slide+xml"/>
  <Override PartName="/ppt/slides/slide7.xml" ContentType="application/vnd.openxmlformats-officedocument.presentationml.slide+xml"/>
  <Override PartName="/ppt/slides/slide2.xml" ContentType="application/vnd.openxmlformats-officedocument.presentationml.slide+xml"/>
  <Override PartName="/ppt/presentation.xml" ContentType="application/vnd.openxmlformats-officedocument.presentationml.presentation.main+xml"/>
  <Override PartName="/ppt/slideMasters/slideMaster24.xml" ContentType="application/vnd.openxmlformats-officedocument.presentationml.slideMaster+xml"/>
  <Override PartName="/ppt/slideMasters/slideMaster11.xml" ContentType="application/vnd.openxmlformats-officedocument.presentationml.slideMaster+xml"/>
  <Override PartName="/ppt/slideMasters/slideMaster10.xml" ContentType="application/vnd.openxmlformats-officedocument.presentationml.slideMaster+xml"/>
  <Override PartName="/ppt/slideMasters/slideMaster9.xml" ContentType="application/vnd.openxmlformats-officedocument.presentationml.slideMaster+xml"/>
  <Override PartName="/ppt/slideMasters/slideMaster8.xml" ContentType="application/vnd.openxmlformats-officedocument.presentationml.slideMaster+xml"/>
  <Override PartName="/ppt/slideMasters/slideMaster7.xml" ContentType="application/vnd.openxmlformats-officedocument.presentationml.slideMaster+xml"/>
  <Override PartName="/ppt/slideMasters/slideMaster6.xml" ContentType="application/vnd.openxmlformats-officedocument.presentationml.slideMaster+xml"/>
  <Override PartName="/ppt/slideMasters/slideMaster5.xml" ContentType="application/vnd.openxmlformats-officedocument.presentationml.slideMaster+xml"/>
  <Override PartName="/ppt/slideMasters/slideMaster4.xml" ContentType="application/vnd.openxmlformats-officedocument.presentationml.slideMaster+xml"/>
  <Override PartName="/ppt/slideMasters/slideMaster3.xml" ContentType="application/vnd.openxmlformats-officedocument.presentationml.slideMaster+xml"/>
  <Override PartName="/ppt/slideMasters/slideMaster2.xml" ContentType="application/vnd.openxmlformats-officedocument.presentationml.slideMaster+xml"/>
  <Override PartName="/ppt/slideMasters/slideMaster13.xml" ContentType="application/vnd.openxmlformats-officedocument.presentationml.slideMaster+xml"/>
  <Override PartName="/ppt/slideMasters/slideMaster12.xml" ContentType="application/vnd.openxmlformats-officedocument.presentationml.slideMaster+xml"/>
  <Override PartName="/ppt/notesSlides/notesSlide10.xml" ContentType="application/vnd.openxmlformats-officedocument.presentationml.notesSlide+xml"/>
  <Override PartName="/ppt/notesSlides/notesSlide9.xml" ContentType="application/vnd.openxmlformats-officedocument.presentationml.notesSlide+xml"/>
  <Override PartName="/ppt/notesSlides/notesSlide8.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xml" ContentType="application/vnd.openxmlformats-officedocument.presentationml.notesSlide+xml"/>
  <Override PartName="/ppt/slideMasters/slideMaster1.xml" ContentType="application/vnd.openxmlformats-officedocument.presentationml.slideMaster+xml"/>
  <Override PartName="/ppt/slideLayouts/slideLayout32.xml" ContentType="application/vnd.openxmlformats-officedocument.presentationml.slideLayout+xml"/>
  <Override PartName="/ppt/slideLayouts/slideLayout210.xml" ContentType="application/vnd.openxmlformats-officedocument.presentationml.slideLayout+xml"/>
  <Override PartName="/ppt/slideLayouts/slideLayout211.xml" ContentType="application/vnd.openxmlformats-officedocument.presentationml.slideLayout+xml"/>
  <Override PartName="/ppt/slideLayouts/slideLayout212.xml" ContentType="application/vnd.openxmlformats-officedocument.presentationml.slideLayout+xml"/>
  <Override PartName="/ppt/slideLayouts/slideLayout213.xml" ContentType="application/vnd.openxmlformats-officedocument.presentationml.slideLayout+xml"/>
  <Override PartName="/ppt/slideLayouts/slideLayout214.xml" ContentType="application/vnd.openxmlformats-officedocument.presentationml.slideLayout+xml"/>
  <Override PartName="/ppt/slideLayouts/slideLayout20.xml" ContentType="application/vnd.openxmlformats-officedocument.presentationml.slideLayout+xml"/>
  <Override PartName="/ppt/slideLayouts/slideLayout209.xml" ContentType="application/vnd.openxmlformats-officedocument.presentationml.slideLayout+xml"/>
  <Override PartName="/ppt/slideLayouts/slideLayout208.xml" ContentType="application/vnd.openxmlformats-officedocument.presentationml.slideLayout+xml"/>
  <Override PartName="/ppt/slideLayouts/slideLayout207.xml" ContentType="application/vnd.openxmlformats-officedocument.presentationml.slideLayout+xml"/>
  <Override PartName="/ppt/slideLayouts/slideLayout201.xml" ContentType="application/vnd.openxmlformats-officedocument.presentationml.slideLayout+xml"/>
  <Override PartName="/ppt/slideLayouts/slideLayout202.xml" ContentType="application/vnd.openxmlformats-officedocument.presentationml.slideLayout+xml"/>
  <Override PartName="/ppt/slideLayouts/slideLayout203.xml" ContentType="application/vnd.openxmlformats-officedocument.presentationml.slideLayout+xml"/>
  <Override PartName="/ppt/slideLayouts/slideLayout204.xml" ContentType="application/vnd.openxmlformats-officedocument.presentationml.slideLayout+xml"/>
  <Override PartName="/ppt/slideLayouts/slideLayout205.xml" ContentType="application/vnd.openxmlformats-officedocument.presentationml.slideLayout+xml"/>
  <Override PartName="/ppt/slideLayouts/slideLayout206.xml" ContentType="application/vnd.openxmlformats-officedocument.presentationml.slideLayout+xml"/>
  <Override PartName="/ppt/slideLayouts/slideLayout215.xml" ContentType="application/vnd.openxmlformats-officedocument.presentationml.slideLayout+xml"/>
  <Override PartName="/ppt/slideLayouts/slideLayout216.xml" ContentType="application/vnd.openxmlformats-officedocument.presentationml.slideLayout+xml"/>
  <Override PartName="/ppt/slideLayouts/slideLayout217.xml" ContentType="application/vnd.openxmlformats-officedocument.presentationml.slideLayout+xml"/>
  <Override PartName="/ppt/slideLayouts/slideLayout226.xml" ContentType="application/vnd.openxmlformats-officedocument.presentationml.slideLayout+xml"/>
  <Override PartName="/ppt/slideLayouts/slideLayout227.xml" ContentType="application/vnd.openxmlformats-officedocument.presentationml.slideLayout+xml"/>
  <Override PartName="/ppt/slideLayouts/slideLayout228.xml" ContentType="application/vnd.openxmlformats-officedocument.presentationml.slideLayout+xml"/>
  <Override PartName="/ppt/slideLayouts/slideLayout229.xml" ContentType="application/vnd.openxmlformats-officedocument.presentationml.slideLayout+xml"/>
  <Override PartName="/ppt/slideLayouts/slideLayout230.xml" ContentType="application/vnd.openxmlformats-officedocument.presentationml.slideLayout+xml"/>
  <Override PartName="/ppt/slideLayouts/slideLayout231.xml" ContentType="application/vnd.openxmlformats-officedocument.presentationml.slideLayout+xml"/>
  <Override PartName="/ppt/slideLayouts/slideLayout19.xml" ContentType="application/vnd.openxmlformats-officedocument.presentationml.slideLayout+xml"/>
  <Override PartName="/ppt/slideLayouts/slideLayout225.xml" ContentType="application/vnd.openxmlformats-officedocument.presentationml.slideLayout+xml"/>
  <Override PartName="/ppt/slideLayouts/slideLayout224.xml" ContentType="application/vnd.openxmlformats-officedocument.presentationml.slideLayout+xml"/>
  <Override PartName="/ppt/slideLayouts/slideLayout218.xml" ContentType="application/vnd.openxmlformats-officedocument.presentationml.slideLayout+xml"/>
  <Override PartName="/ppt/slideLayouts/slideLayout219.xml" ContentType="application/vnd.openxmlformats-officedocument.presentationml.slideLayout+xml"/>
  <Override PartName="/ppt/slideLayouts/slideLayout220.xml" ContentType="application/vnd.openxmlformats-officedocument.presentationml.slideLayout+xml"/>
  <Override PartName="/ppt/slideLayouts/slideLayout221.xml" ContentType="application/vnd.openxmlformats-officedocument.presentationml.slideLayout+xml"/>
  <Override PartName="/ppt/slideLayouts/slideLayout222.xml" ContentType="application/vnd.openxmlformats-officedocument.presentationml.slideLayout+xml"/>
  <Override PartName="/ppt/slideLayouts/slideLayout223.xml" ContentType="application/vnd.openxmlformats-officedocument.presentationml.slideLayout+xml"/>
  <Override PartName="/ppt/slideLayouts/slideLayout200.xml" ContentType="application/vnd.openxmlformats-officedocument.presentationml.slideLayout+xml"/>
  <Override PartName="/ppt/slideLayouts/slideLayout199.xml" ContentType="application/vnd.openxmlformats-officedocument.presentationml.slideLayout+xml"/>
  <Override PartName="/ppt/slideLayouts/slideLayout198.xml" ContentType="application/vnd.openxmlformats-officedocument.presentationml.slideLayout+xml"/>
  <Override PartName="/ppt/slideLayouts/slideLayout176.xml" ContentType="application/vnd.openxmlformats-officedocument.presentationml.slideLayout+xml"/>
  <Override PartName="/ppt/slideLayouts/slideLayout177.xml" ContentType="application/vnd.openxmlformats-officedocument.presentationml.slideLayout+xml"/>
  <Override PartName="/ppt/slideLayouts/slideLayout178.xml" ContentType="application/vnd.openxmlformats-officedocument.presentationml.slideLayout+xml"/>
  <Override PartName="/ppt/slideLayouts/slideLayout22.xml" ContentType="application/vnd.openxmlformats-officedocument.presentationml.slideLayout+xml"/>
  <Override PartName="/ppt/slideLayouts/slideLayout179.xml" ContentType="application/vnd.openxmlformats-officedocument.presentationml.slideLayout+xml"/>
  <Override PartName="/ppt/slideLayouts/slideLayout180.xml" ContentType="application/vnd.openxmlformats-officedocument.presentationml.slideLayout+xml"/>
  <Override PartName="/ppt/slideLayouts/slideLayout175.xml" ContentType="application/vnd.openxmlformats-officedocument.presentationml.slideLayout+xml"/>
  <Override PartName="/ppt/slideLayouts/slideLayout174.xml" ContentType="application/vnd.openxmlformats-officedocument.presentationml.slideLayout+xml"/>
  <Override PartName="/ppt/slideLayouts/slideLayout173.xml" ContentType="application/vnd.openxmlformats-officedocument.presentationml.slideLayout+xml"/>
  <Override PartName="/ppt/slideLayouts/slideLayout167.xml" ContentType="application/vnd.openxmlformats-officedocument.presentationml.slideLayout+xml"/>
  <Override PartName="/ppt/slideLayouts/slideLayout168.xml" ContentType="application/vnd.openxmlformats-officedocument.presentationml.slideLayout+xml"/>
  <Override PartName="/ppt/slideLayouts/slideLayout169.xml" ContentType="application/vnd.openxmlformats-officedocument.presentationml.slideLayout+xml"/>
  <Override PartName="/ppt/slideLayouts/slideLayout170.xml" ContentType="application/vnd.openxmlformats-officedocument.presentationml.slideLayout+xml"/>
  <Override PartName="/ppt/slideLayouts/slideLayout171.xml" ContentType="application/vnd.openxmlformats-officedocument.presentationml.slideLayout+xml"/>
  <Override PartName="/ppt/slideLayouts/slideLayout172.xml" ContentType="application/vnd.openxmlformats-officedocument.presentationml.slideLayout+xml"/>
  <Override PartName="/ppt/slideLayouts/slideLayout181.xml" ContentType="application/vnd.openxmlformats-officedocument.presentationml.slideLayout+xml"/>
  <Override PartName="/ppt/slideLayouts/slideLayout182.xml" ContentType="application/vnd.openxmlformats-officedocument.presentationml.slideLayout+xml"/>
  <Override PartName="/ppt/slideLayouts/slideLayout183.xml" ContentType="application/vnd.openxmlformats-officedocument.presentationml.slideLayout+xml"/>
  <Override PartName="/ppt/slideLayouts/slideLayout193.xml" ContentType="application/vnd.openxmlformats-officedocument.presentationml.slideLayout+xml"/>
  <Override PartName="/ppt/slideLayouts/slideLayout194.xml" ContentType="application/vnd.openxmlformats-officedocument.presentationml.slideLayout+xml"/>
  <Override PartName="/ppt/slideLayouts/slideLayout195.xml" ContentType="application/vnd.openxmlformats-officedocument.presentationml.slideLayout+xml"/>
  <Override PartName="/ppt/slideLayouts/slideLayout196.xml" ContentType="application/vnd.openxmlformats-officedocument.presentationml.slideLayout+xml"/>
  <Override PartName="/ppt/slideLayouts/slideLayout21.xml" ContentType="application/vnd.openxmlformats-officedocument.presentationml.slideLayout+xml"/>
  <Override PartName="/ppt/slideLayouts/slideLayout197.xml" ContentType="application/vnd.openxmlformats-officedocument.presentationml.slideLayout+xml"/>
  <Override PartName="/ppt/slideLayouts/slideLayout192.xml" ContentType="application/vnd.openxmlformats-officedocument.presentationml.slideLayout+xml"/>
  <Override PartName="/ppt/slideLayouts/slideLayout191.xml" ContentType="application/vnd.openxmlformats-officedocument.presentationml.slideLayout+xml"/>
  <Override PartName="/ppt/slideLayouts/slideLayout190.xml" ContentType="application/vnd.openxmlformats-officedocument.presentationml.slideLayout+xml"/>
  <Override PartName="/ppt/slideLayouts/slideLayout184.xml" ContentType="application/vnd.openxmlformats-officedocument.presentationml.slideLayout+xml"/>
  <Override PartName="/ppt/slideLayouts/slideLayout185.xml" ContentType="application/vnd.openxmlformats-officedocument.presentationml.slideLayout+xml"/>
  <Override PartName="/ppt/slideLayouts/slideLayout186.xml" ContentType="application/vnd.openxmlformats-officedocument.presentationml.slideLayout+xml"/>
  <Override PartName="/ppt/slideLayouts/slideLayout187.xml" ContentType="application/vnd.openxmlformats-officedocument.presentationml.slideLayout+xml"/>
  <Override PartName="/ppt/slideLayouts/slideLayout188.xml" ContentType="application/vnd.openxmlformats-officedocument.presentationml.slideLayout+xml"/>
  <Override PartName="/ppt/slideLayouts/slideLayout189.xml" ContentType="application/vnd.openxmlformats-officedocument.presentationml.slideLayout+xml"/>
  <Override PartName="/ppt/slideLayouts/slideLayout232.xml" ContentType="application/vnd.openxmlformats-officedocument.presentationml.slideLayout+xml"/>
  <Override PartName="/ppt/slideLayouts/slideLayout233.xml" ContentType="application/vnd.openxmlformats-officedocument.presentationml.slideLayout+xml"/>
  <Override PartName="/ppt/slideLayouts/slideLayout234.xml" ContentType="application/vnd.openxmlformats-officedocument.presentationml.slideLayout+xml"/>
  <Override PartName="/ppt/slideLayouts/slideLayout276.xml" ContentType="application/vnd.openxmlformats-officedocument.presentationml.slideLayout+xml"/>
  <Override PartName="/ppt/slideLayouts/slideLayout15.xml" ContentType="application/vnd.openxmlformats-officedocument.presentationml.slideLayout+xml"/>
  <Override PartName="/ppt/slideLayouts/slideLayout277.xml" ContentType="application/vnd.openxmlformats-officedocument.presentationml.slideLayout+xml"/>
  <Override PartName="/ppt/slideLayouts/slideLayout278.xml" ContentType="application/vnd.openxmlformats-officedocument.presentationml.slideLayout+xml"/>
  <Override PartName="/ppt/slideLayouts/slideLayout279.xml" ContentType="application/vnd.openxmlformats-officedocument.presentationml.slideLayout+xml"/>
  <Override PartName="/ppt/slideLayouts/slideLayout280.xml" ContentType="application/vnd.openxmlformats-officedocument.presentationml.slideLayout+xml"/>
  <Override PartName="/ppt/slideLayouts/slideLayout275.xml" ContentType="application/vnd.openxmlformats-officedocument.presentationml.slideLayout+xml"/>
  <Override PartName="/ppt/slideLayouts/slideLayout274.xml" ContentType="application/vnd.openxmlformats-officedocument.presentationml.slideLayout+xml"/>
  <Override PartName="/ppt/slideLayouts/slideLayout273.xml" ContentType="application/vnd.openxmlformats-officedocument.presentationml.slideLayout+xml"/>
  <Override PartName="/ppt/slideLayouts/slideLayout267.xml" ContentType="application/vnd.openxmlformats-officedocument.presentationml.slideLayout+xml"/>
  <Override PartName="/ppt/slideLayouts/slideLayout268.xml" ContentType="application/vnd.openxmlformats-officedocument.presentationml.slideLayout+xml"/>
  <Override PartName="/ppt/slideLayouts/slideLayout269.xml" ContentType="application/vnd.openxmlformats-officedocument.presentationml.slideLayout+xml"/>
  <Override PartName="/ppt/slideLayouts/slideLayout270.xml" ContentType="application/vnd.openxmlformats-officedocument.presentationml.slideLayout+xml"/>
  <Override PartName="/ppt/slideLayouts/slideLayout271.xml" ContentType="application/vnd.openxmlformats-officedocument.presentationml.slideLayout+xml"/>
  <Override PartName="/ppt/slideLayouts/slideLayout272.xml" ContentType="application/vnd.openxmlformats-officedocument.presentationml.slideLayout+xml"/>
  <Override PartName="/ppt/slideLayouts/slideLayout281.xml" ContentType="application/vnd.openxmlformats-officedocument.presentationml.slideLayout+xml"/>
  <Override PartName="/ppt/slideLayouts/slideLayout282.xml" ContentType="application/vnd.openxmlformats-officedocument.presentationml.slideLayout+xml"/>
  <Override PartName="/ppt/slideLayouts/slideLayout283.xml" ContentType="application/vnd.openxmlformats-officedocument.presentationml.slideLayout+xml"/>
  <Override PartName="/ppt/slideLayouts/slideLayout292.xml" ContentType="application/vnd.openxmlformats-officedocument.presentationml.slideLayout+xml"/>
  <Override PartName="/ppt/slideLayouts/slideLayout293.xml" ContentType="application/vnd.openxmlformats-officedocument.presentationml.slideLayout+xml"/>
  <Override PartName="/ppt/slideLayouts/slideLayout294.xml" ContentType="application/vnd.openxmlformats-officedocument.presentationml.slideLayout+xml"/>
  <Override PartName="/ppt/slideLayouts/slideLayout295.xml" ContentType="application/vnd.openxmlformats-officedocument.presentationml.slideLayout+xml"/>
  <Override PartName="/ppt/slideLayouts/slideLayout296.xml" ContentType="application/vnd.openxmlformats-officedocument.presentationml.slideLayout+xml"/>
  <Override PartName="/ppt/slideLayouts/slideLayout31.xml" ContentType="application/vnd.openxmlformats-officedocument.presentationml.slideLayout+xml"/>
  <Override PartName="/ppt/slideLayouts/slideLayout291.xml" ContentType="application/vnd.openxmlformats-officedocument.presentationml.slideLayout+xml"/>
  <Override PartName="/ppt/slideLayouts/slideLayout290.xml" ContentType="application/vnd.openxmlformats-officedocument.presentationml.slideLayout+xml"/>
  <Override PartName="/ppt/slideLayouts/slideLayout289.xml" ContentType="application/vnd.openxmlformats-officedocument.presentationml.slideLayout+xml"/>
  <Override PartName="/ppt/slideLayouts/slideLayout284.xml" ContentType="application/vnd.openxmlformats-officedocument.presentationml.slideLayout+xml"/>
  <Override PartName="/ppt/slideLayouts/slideLayout285.xml" ContentType="application/vnd.openxmlformats-officedocument.presentationml.slideLayout+xml"/>
  <Override PartName="/ppt/slideLayouts/slideLayout286.xml" ContentType="application/vnd.openxmlformats-officedocument.presentationml.slideLayout+xml"/>
  <Override PartName="/ppt/slideLayouts/slideLayout287.xml" ContentType="application/vnd.openxmlformats-officedocument.presentationml.slideLayout+xml"/>
  <Override PartName="/ppt/slideLayouts/slideLayout14.xml" ContentType="application/vnd.openxmlformats-officedocument.presentationml.slideLayout+xml"/>
  <Override PartName="/ppt/slideLayouts/slideLayout288.xml" ContentType="application/vnd.openxmlformats-officedocument.presentationml.slideLayout+xml"/>
  <Override PartName="/ppt/slideLayouts/slideLayout266.xml" ContentType="application/vnd.openxmlformats-officedocument.presentationml.slideLayout+xml"/>
  <Override PartName="/ppt/slideLayouts/slideLayout16.xml" ContentType="application/vnd.openxmlformats-officedocument.presentationml.slideLayout+xml"/>
  <Override PartName="/ppt/slideLayouts/slideLayout265.xml" ContentType="application/vnd.openxmlformats-officedocument.presentationml.slideLayout+xml"/>
  <Override PartName="/ppt/slideLayouts/slideLayout243.xml" ContentType="application/vnd.openxmlformats-officedocument.presentationml.slideLayout+xml"/>
  <Override PartName="/ppt/slideLayouts/slideLayout244.xml" ContentType="application/vnd.openxmlformats-officedocument.presentationml.slideLayout+xml"/>
  <Override PartName="/ppt/slideLayouts/slideLayout245.xml" ContentType="application/vnd.openxmlformats-officedocument.presentationml.slideLayout+xml"/>
  <Override PartName="/ppt/slideLayouts/slideLayout246.xml" ContentType="application/vnd.openxmlformats-officedocument.presentationml.slideLayout+xml"/>
  <Override PartName="/ppt/slideLayouts/slideLayout247.xml" ContentType="application/vnd.openxmlformats-officedocument.presentationml.slideLayout+xml"/>
  <Override PartName="/ppt/slideLayouts/slideLayout17.xml" ContentType="application/vnd.openxmlformats-officedocument.presentationml.slideLayout+xml"/>
  <Override PartName="/ppt/slideLayouts/slideLayout242.xml" ContentType="application/vnd.openxmlformats-officedocument.presentationml.slideLayout+xml"/>
  <Override PartName="/ppt/slideLayouts/slideLayout241.xml" ContentType="application/vnd.openxmlformats-officedocument.presentationml.slideLayout+xml"/>
  <Override PartName="/ppt/slideLayouts/slideLayout240.xml" ContentType="application/vnd.openxmlformats-officedocument.presentationml.slideLayout+xml"/>
  <Override PartName="/ppt/slideLayouts/slideLayout235.xml" ContentType="application/vnd.openxmlformats-officedocument.presentationml.slideLayout+xml"/>
  <Override PartName="/ppt/slideLayouts/slideLayout236.xml" ContentType="application/vnd.openxmlformats-officedocument.presentationml.slideLayout+xml"/>
  <Override PartName="/ppt/slideLayouts/slideLayout18.xml" ContentType="application/vnd.openxmlformats-officedocument.presentationml.slideLayout+xml"/>
  <Override PartName="/ppt/slideLayouts/slideLayout237.xml" ContentType="application/vnd.openxmlformats-officedocument.presentationml.slideLayout+xml"/>
  <Override PartName="/ppt/slideLayouts/slideLayout238.xml" ContentType="application/vnd.openxmlformats-officedocument.presentationml.slideLayout+xml"/>
  <Override PartName="/ppt/slideLayouts/slideLayout239.xml" ContentType="application/vnd.openxmlformats-officedocument.presentationml.slideLayout+xml"/>
  <Override PartName="/ppt/slideLayouts/slideLayout248.xml" ContentType="application/vnd.openxmlformats-officedocument.presentationml.slideLayout+xml"/>
  <Override PartName="/ppt/slideLayouts/slideLayout249.xml" ContentType="application/vnd.openxmlformats-officedocument.presentationml.slideLayout+xml"/>
  <Override PartName="/ppt/slideLayouts/slideLayout250.xml" ContentType="application/vnd.openxmlformats-officedocument.presentationml.slideLayout+xml"/>
  <Override PartName="/ppt/slideLayouts/slideLayout259.xml" ContentType="application/vnd.openxmlformats-officedocument.presentationml.slideLayout+xml"/>
  <Override PartName="/ppt/slideLayouts/slideLayout260.xml" ContentType="application/vnd.openxmlformats-officedocument.presentationml.slideLayout+xml"/>
  <Override PartName="/ppt/slideLayouts/slideLayout261.xml" ContentType="application/vnd.openxmlformats-officedocument.presentationml.slideLayout+xml"/>
  <Override PartName="/ppt/slideLayouts/slideLayout262.xml" ContentType="application/vnd.openxmlformats-officedocument.presentationml.slideLayout+xml"/>
  <Override PartName="/ppt/slideLayouts/slideLayout263.xml" ContentType="application/vnd.openxmlformats-officedocument.presentationml.slideLayout+xml"/>
  <Override PartName="/ppt/slideLayouts/slideLayout264.xml" ContentType="application/vnd.openxmlformats-officedocument.presentationml.slideLayout+xml"/>
  <Override PartName="/ppt/slideLayouts/slideLayout258.xml" ContentType="application/vnd.openxmlformats-officedocument.presentationml.slideLayout+xml"/>
  <Override PartName="/ppt/slideLayouts/slideLayout257.xml" ContentType="application/vnd.openxmlformats-officedocument.presentationml.slideLayout+xml"/>
  <Override PartName="/ppt/slideLayouts/slideLayout256.xml" ContentType="application/vnd.openxmlformats-officedocument.presentationml.slideLayout+xml"/>
  <Override PartName="/ppt/slideLayouts/slideLayout251.xml" ContentType="application/vnd.openxmlformats-officedocument.presentationml.slideLayout+xml"/>
  <Override PartName="/ppt/slideLayouts/slideLayout252.xml" ContentType="application/vnd.openxmlformats-officedocument.presentationml.slideLayout+xml"/>
  <Override PartName="/ppt/slideLayouts/slideLayout253.xml" ContentType="application/vnd.openxmlformats-officedocument.presentationml.slideLayout+xml"/>
  <Override PartName="/ppt/slideLayouts/slideLayout254.xml" ContentType="application/vnd.openxmlformats-officedocument.presentationml.slideLayout+xml"/>
  <Override PartName="/ppt/slideLayouts/slideLayout255.xml" ContentType="application/vnd.openxmlformats-officedocument.presentationml.slideLayout+xml"/>
  <Override PartName="/ppt/slideLayouts/slideLayout166.xml" ContentType="application/vnd.openxmlformats-officedocument.presentationml.slideLayout+xml"/>
  <Override PartName="/ppt/slideLayouts/slideLayout165.xml" ContentType="application/vnd.openxmlformats-officedocument.presentationml.slideLayout+xml"/>
  <Override PartName="/ppt/slideLayouts/slideLayout164.xml" ContentType="application/vnd.openxmlformats-officedocument.presentationml.slideLayout+xml"/>
  <Override PartName="/ppt/slideLayouts/slideLayout27.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3.xml" ContentType="application/vnd.openxmlformats-officedocument.presentationml.slideLayout+xml"/>
  <Override PartName="/ppt/slideLayouts/slideLayout72.xml" ContentType="application/vnd.openxmlformats-officedocument.presentationml.slideLayout+xml"/>
  <Override PartName="/ppt/slideLayouts/slideLayout71.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89.xml" ContentType="application/vnd.openxmlformats-officedocument.presentationml.slideLayout+xml"/>
  <Override PartName="/ppt/slideLayouts/slideLayout88.xml" ContentType="application/vnd.openxmlformats-officedocument.presentationml.slideLayout+xml"/>
  <Override PartName="/ppt/slideLayouts/slideLayout87.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26.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64.xml" ContentType="application/vnd.openxmlformats-officedocument.presentationml.slideLayout+xml"/>
  <Override PartName="/ppt/slideLayouts/slideLayout63.xml" ContentType="application/vnd.openxmlformats-officedocument.presentationml.slideLayout+xml"/>
  <Override PartName="/ppt/slideLayouts/slideLayout28.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30.xml" ContentType="application/vnd.openxmlformats-officedocument.presentationml.slideLayout+xml"/>
  <Override PartName="/ppt/slideLayouts/slideLayout40.xml" ContentType="application/vnd.openxmlformats-officedocument.presentationml.slideLayout+xml"/>
  <Override PartName="/ppt/slideLayouts/slideLayout39.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56.xml" ContentType="application/vnd.openxmlformats-officedocument.presentationml.slideLayout+xml"/>
  <Override PartName="/ppt/slideLayouts/slideLayout55.xml" ContentType="application/vnd.openxmlformats-officedocument.presentationml.slideLayout+xml"/>
  <Override PartName="/ppt/slideLayouts/slideLayout54.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29.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2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slideLayouts/slideLayout144.xml" ContentType="application/vnd.openxmlformats-officedocument.presentationml.slideLayout+xml"/>
  <Override PartName="/ppt/slideLayouts/slideLayout145.xml" ContentType="application/vnd.openxmlformats-officedocument.presentationml.slideLayout+xml"/>
  <Override PartName="/ppt/slideLayouts/slideLayout139.xml" ContentType="application/vnd.openxmlformats-officedocument.presentationml.slideLayout+xml"/>
  <Override PartName="/ppt/slideLayouts/slideLayout138.xml" ContentType="application/vnd.openxmlformats-officedocument.presentationml.slideLayout+xml"/>
  <Override PartName="/ppt/slideLayouts/slideLayout137.xml" ContentType="application/vnd.openxmlformats-officedocument.presentationml.slideLayout+xml"/>
  <Override PartName="/ppt/slideLayouts/slideLayout23.xml" ContentType="application/vnd.openxmlformats-officedocument.presentationml.slideLayout+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slideLayouts/slideLayout146.xml" ContentType="application/vnd.openxmlformats-officedocument.presentationml.slideLayout+xml"/>
  <Override PartName="/ppt/slideLayouts/slideLayout147.xml" ContentType="application/vnd.openxmlformats-officedocument.presentationml.slideLayout+xml"/>
  <Override PartName="/ppt/slideLayouts/slideLayout148.xml" ContentType="application/vnd.openxmlformats-officedocument.presentationml.slideLayout+xml"/>
  <Override PartName="/ppt/slideLayouts/slideLayout158.xml" ContentType="application/vnd.openxmlformats-officedocument.presentationml.slideLayout+xml"/>
  <Override PartName="/ppt/slideLayouts/slideLayout159.xml" ContentType="application/vnd.openxmlformats-officedocument.presentationml.slideLayout+xml"/>
  <Override PartName="/ppt/slideLayouts/slideLayout160.xml" ContentType="application/vnd.openxmlformats-officedocument.presentationml.slideLayout+xml"/>
  <Override PartName="/ppt/slideLayouts/slideLayout161.xml" ContentType="application/vnd.openxmlformats-officedocument.presentationml.slideLayout+xml"/>
  <Override PartName="/ppt/slideLayouts/slideLayout162.xml" ContentType="application/vnd.openxmlformats-officedocument.presentationml.slideLayout+xml"/>
  <Override PartName="/ppt/slideLayouts/slideLayout163.xml" ContentType="application/vnd.openxmlformats-officedocument.presentationml.slideLayout+xml"/>
  <Override PartName="/ppt/slideLayouts/slideLayout157.xml" ContentType="application/vnd.openxmlformats-officedocument.presentationml.slideLayout+xml"/>
  <Override PartName="/ppt/slideLayouts/slideLayout156.xml" ContentType="application/vnd.openxmlformats-officedocument.presentationml.slideLayout+xml"/>
  <Override PartName="/ppt/slideLayouts/slideLayout155.xml" ContentType="application/vnd.openxmlformats-officedocument.presentationml.slideLayout+xml"/>
  <Override PartName="/ppt/slideLayouts/slideLayout149.xml" ContentType="application/vnd.openxmlformats-officedocument.presentationml.slideLayout+xml"/>
  <Override PartName="/ppt/slideLayouts/slideLayout150.xml" ContentType="application/vnd.openxmlformats-officedocument.presentationml.slideLayout+xml"/>
  <Override PartName="/ppt/slideLayouts/slideLayout151.xml" ContentType="application/vnd.openxmlformats-officedocument.presentationml.slideLayout+xml"/>
  <Override PartName="/ppt/slideLayouts/slideLayout152.xml" ContentType="application/vnd.openxmlformats-officedocument.presentationml.slideLayout+xml"/>
  <Override PartName="/ppt/slideLayouts/slideLayout153.xml" ContentType="application/vnd.openxmlformats-officedocument.presentationml.slideLayout+xml"/>
  <Override PartName="/ppt/slideLayouts/slideLayout154.xml" ContentType="application/vnd.openxmlformats-officedocument.presentationml.slideLayout+xml"/>
  <Override PartName="/ppt/slideLayouts/slideLayout131.xml" ContentType="application/vnd.openxmlformats-officedocument.presentationml.slideLayout+xml"/>
  <Override PartName="/ppt/slideLayouts/slideLayout130.xml" ContentType="application/vnd.openxmlformats-officedocument.presentationml.slideLayout+xml"/>
  <Override PartName="/ppt/slideLayouts/slideLayout129.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06.xml" ContentType="application/vnd.openxmlformats-officedocument.presentationml.slideLayout+xml"/>
  <Override PartName="/ppt/slideLayouts/slideLayout105.xml" ContentType="application/vnd.openxmlformats-officedocument.presentationml.slideLayout+xml"/>
  <Override PartName="/ppt/slideLayouts/slideLayout104.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13.xml" ContentType="application/vnd.openxmlformats-officedocument.presentationml.slideLayout+xml"/>
  <Override PartName="/ppt/slideLayouts/slideLayout24.xml" ContentType="application/vnd.openxmlformats-officedocument.presentationml.slideLayout+xml"/>
  <Override PartName="/ppt/slideLayouts/slideLayout114.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2.xml" ContentType="application/vnd.openxmlformats-officedocument.presentationml.slideLayout+xml"/>
  <Override PartName="/ppt/slideLayouts/slideLayout121.xml" ContentType="application/vnd.openxmlformats-officedocument.presentationml.slideLayout+xml"/>
  <Override PartName="/ppt/slideLayouts/slideLayout120.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298.xml" ContentType="application/vnd.openxmlformats-officedocument.presentationml.slideLayout+xml"/>
  <Override PartName="/ppt/slideLayouts/slideLayout297.xml" ContentType="application/vnd.openxmlformats-officedocument.presentationml.slideLayout+xml"/>
  <Override PartName="/ppt/slideLayouts/slideLayout13.xml" ContentType="application/vnd.openxmlformats-officedocument.presentationml.slideLayout+xml"/>
  <Override PartName="/ppt/slideLayouts/slideLayout470.xml" ContentType="application/vnd.openxmlformats-officedocument.presentationml.slideLayout+xml"/>
  <Override PartName="/ppt/slideLayouts/slideLayout471.xml" ContentType="application/vnd.openxmlformats-officedocument.presentationml.slideLayout+xml"/>
  <Override PartName="/ppt/slideLayouts/slideLayout472.xml" ContentType="application/vnd.openxmlformats-officedocument.presentationml.slideLayout+xml"/>
  <Override PartName="/ppt/slideLayouts/slideLayout473.xml" ContentType="application/vnd.openxmlformats-officedocument.presentationml.slideLayout+xml"/>
  <Override PartName="/ppt/slideLayouts/slideLayout474.xml" ContentType="application/vnd.openxmlformats-officedocument.presentationml.slideLayout+xml"/>
  <Override PartName="/ppt/slideLayouts/slideLayout475.xml" ContentType="application/vnd.openxmlformats-officedocument.presentationml.slideLayout+xml"/>
  <Override PartName="/ppt/slideLayouts/slideLayout1.xml" ContentType="application/vnd.openxmlformats-officedocument.presentationml.slideLayout+xml"/>
  <Override PartName="/ppt/slideLayouts/slideLayout469.xml" ContentType="application/vnd.openxmlformats-officedocument.presentationml.slideLayout+xml"/>
  <Override PartName="/ppt/slideLayouts/slideLayout468.xml" ContentType="application/vnd.openxmlformats-officedocument.presentationml.slideLayout+xml"/>
  <Override PartName="/ppt/slideLayouts/slideLayout462.xml" ContentType="application/vnd.openxmlformats-officedocument.presentationml.slideLayout+xml"/>
  <Override PartName="/ppt/slideLayouts/slideLayout463.xml" ContentType="application/vnd.openxmlformats-officedocument.presentationml.slideLayout+xml"/>
  <Override PartName="/ppt/slideLayouts/slideLayout464.xml" ContentType="application/vnd.openxmlformats-officedocument.presentationml.slideLayout+xml"/>
  <Override PartName="/ppt/slideLayouts/slideLayout465.xml" ContentType="application/vnd.openxmlformats-officedocument.presentationml.slideLayout+xml"/>
  <Override PartName="/ppt/slideLayouts/slideLayout466.xml" ContentType="application/vnd.openxmlformats-officedocument.presentationml.slideLayout+xml"/>
  <Override PartName="/ppt/slideLayouts/slideLayout467.xml" ContentType="application/vnd.openxmlformats-officedocument.presentationml.slideLayout+xml"/>
  <Override PartName="/ppt/slideLayouts/slideLayout476.xml" ContentType="application/vnd.openxmlformats-officedocument.presentationml.slideLayout+xml"/>
  <Override PartName="/ppt/slideLayouts/slideLayout477.xml" ContentType="application/vnd.openxmlformats-officedocument.presentationml.slideLayout+xml"/>
  <Override PartName="/ppt/slideMasters/slideMaster14.xml" ContentType="application/vnd.openxmlformats-officedocument.presentationml.slideMaster+xml"/>
  <Override PartName="/ppt/slideLayouts/slideLayout486.xml" ContentType="application/vnd.openxmlformats-officedocument.presentationml.slideLayout+xml"/>
  <Override PartName="/ppt/slideLayouts/slideLayout487.xml" ContentType="application/vnd.openxmlformats-officedocument.presentationml.slideLayout+xml"/>
  <Override PartName="/ppt/slideLayouts/slideLayout488.xml" ContentType="application/vnd.openxmlformats-officedocument.presentationml.slideLayout+xml"/>
  <Override PartName="/ppt/slideMasters/slideMaster15.xml" ContentType="application/vnd.openxmlformats-officedocument.presentationml.slideMaster+xml"/>
  <Override PartName="/ppt/slideLayouts/slideLayout489.xml" ContentType="application/vnd.openxmlformats-officedocument.presentationml.slideLayout+xml"/>
  <Override PartName="/ppt/slideLayouts/slideLayout490.xml" ContentType="application/vnd.openxmlformats-officedocument.presentationml.slideLayout+xml"/>
  <Override PartName="/ppt/slideLayouts/slideLayout485.xml" ContentType="application/vnd.openxmlformats-officedocument.presentationml.slideLayout+xml"/>
  <Override PartName="/ppt/slideLayouts/slideLayout484.xml" ContentType="application/vnd.openxmlformats-officedocument.presentationml.slideLayout+xml"/>
  <Override PartName="/ppt/slideLayouts/slideLayout483.xml" ContentType="application/vnd.openxmlformats-officedocument.presentationml.slideLayout+xml"/>
  <Override PartName="/ppt/slideLayouts/slideLayout478.xml" ContentType="application/vnd.openxmlformats-officedocument.presentationml.slideLayout+xml"/>
  <Override PartName="/ppt/slideLayouts/slideLayout479.xml" ContentType="application/vnd.openxmlformats-officedocument.presentationml.slideLayout+xml"/>
  <Override PartName="/ppt/slideLayouts/slideLayout480.xml" ContentType="application/vnd.openxmlformats-officedocument.presentationml.slideLayout+xml"/>
  <Override PartName="/ppt/slideLayouts/slideLayout481.xml" ContentType="application/vnd.openxmlformats-officedocument.presentationml.slideLayout+xml"/>
  <Override PartName="/ppt/slideLayouts/slideLayout482.xml" ContentType="application/vnd.openxmlformats-officedocument.presentationml.slideLayout+xml"/>
  <Override PartName="/ppt/slideLayouts/slideLayout461.xml" ContentType="application/vnd.openxmlformats-officedocument.presentationml.slideLayout+xml"/>
  <Override PartName="/ppt/slideLayouts/slideLayout460.xml" ContentType="application/vnd.openxmlformats-officedocument.presentationml.slideLayout+xml"/>
  <Override PartName="/ppt/slideLayouts/slideLayout459.xml" ContentType="application/vnd.openxmlformats-officedocument.presentationml.slideLayout+xml"/>
  <Override PartName="/ppt/slideLayouts/slideLayout438.xml" ContentType="application/vnd.openxmlformats-officedocument.presentationml.slideLayout+xml"/>
  <Override PartName="/ppt/slideLayouts/slideLayout439.xml" ContentType="application/vnd.openxmlformats-officedocument.presentationml.slideLayout+xml"/>
  <Override PartName="/ppt/slideLayouts/slideLayout440.xml" ContentType="application/vnd.openxmlformats-officedocument.presentationml.slideLayout+xml"/>
  <Override PartName="/ppt/slideLayouts/slideLayout3.xml" ContentType="application/vnd.openxmlformats-officedocument.presentationml.slideLayout+xml"/>
  <Override PartName="/ppt/slideLayouts/slideLayout441.xml" ContentType="application/vnd.openxmlformats-officedocument.presentationml.slideLayout+xml"/>
  <Override PartName="/ppt/slideLayouts/slideLayout442.xml" ContentType="application/vnd.openxmlformats-officedocument.presentationml.slideLayout+xml"/>
  <Override PartName="/ppt/slideLayouts/slideLayout437.xml" ContentType="application/vnd.openxmlformats-officedocument.presentationml.slideLayout+xml"/>
  <Override PartName="/ppt/slideLayouts/slideLayout436.xml" ContentType="application/vnd.openxmlformats-officedocument.presentationml.slideLayout+xml"/>
  <Override PartName="/ppt/slideLayouts/slideLayout435.xml" ContentType="application/vnd.openxmlformats-officedocument.presentationml.slideLayout+xml"/>
  <Override PartName="/ppt/slideLayouts/slideLayout429.xml" ContentType="application/vnd.openxmlformats-officedocument.presentationml.slideLayout+xml"/>
  <Override PartName="/ppt/slideLayouts/slideLayout430.xml" ContentType="application/vnd.openxmlformats-officedocument.presentationml.slideLayout+xml"/>
  <Override PartName="/ppt/slideLayouts/slideLayout431.xml" ContentType="application/vnd.openxmlformats-officedocument.presentationml.slideLayout+xml"/>
  <Override PartName="/ppt/slideLayouts/slideLayout299.xml" ContentType="application/vnd.openxmlformats-officedocument.presentationml.slideLayout+xml"/>
  <Override PartName="/ppt/slideLayouts/slideLayout433.xml" ContentType="application/vnd.openxmlformats-officedocument.presentationml.slideLayout+xml"/>
  <Override PartName="/ppt/slideLayouts/slideLayout434.xml" ContentType="application/vnd.openxmlformats-officedocument.presentationml.slideLayout+xml"/>
  <Override PartName="/ppt/slideLayouts/slideLayout443.xml" ContentType="application/vnd.openxmlformats-officedocument.presentationml.slideLayout+xml"/>
  <Override PartName="/ppt/slideLayouts/slideLayout444.xml" ContentType="application/vnd.openxmlformats-officedocument.presentationml.slideLayout+xml"/>
  <Override PartName="/ppt/slideLayouts/slideLayout445.xml" ContentType="application/vnd.openxmlformats-officedocument.presentationml.slideLayout+xml"/>
  <Override PartName="/ppt/slideLayouts/slideLayout454.xml" ContentType="application/vnd.openxmlformats-officedocument.presentationml.slideLayout+xml"/>
  <Override PartName="/ppt/slideLayouts/slideLayout455.xml" ContentType="application/vnd.openxmlformats-officedocument.presentationml.slideLayout+xml"/>
  <Override PartName="/ppt/slideLayouts/slideLayout456.xml" ContentType="application/vnd.openxmlformats-officedocument.presentationml.slideLayout+xml"/>
  <Override PartName="/ppt/slideLayouts/slideLayout457.xml" ContentType="application/vnd.openxmlformats-officedocument.presentationml.slideLayout+xml"/>
  <Override PartName="/ppt/slideLayouts/slideLayout458.xml" ContentType="application/vnd.openxmlformats-officedocument.presentationml.slideLayout+xml"/>
  <Override PartName="/ppt/slideLayouts/slideLayout2.xml" ContentType="application/vnd.openxmlformats-officedocument.presentationml.slideLayout+xml"/>
  <Override PartName="/ppt/slideLayouts/slideLayout453.xml" ContentType="application/vnd.openxmlformats-officedocument.presentationml.slideLayout+xml"/>
  <Override PartName="/ppt/slideLayouts/slideLayout452.xml" ContentType="application/vnd.openxmlformats-officedocument.presentationml.slideLayout+xml"/>
  <Override PartName="/ppt/slideLayouts/slideLayout451.xml" ContentType="application/vnd.openxmlformats-officedocument.presentationml.slideLayout+xml"/>
  <Override PartName="/ppt/slideLayouts/slideLayout446.xml" ContentType="application/vnd.openxmlformats-officedocument.presentationml.slideLayout+xml"/>
  <Override PartName="/ppt/slideLayouts/slideLayout447.xml" ContentType="application/vnd.openxmlformats-officedocument.presentationml.slideLayout+xml"/>
  <Override PartName="/ppt/slideLayouts/slideLayout448.xml" ContentType="application/vnd.openxmlformats-officedocument.presentationml.slideLayout+xml"/>
  <Override PartName="/ppt/slideLayouts/slideLayout449.xml" ContentType="application/vnd.openxmlformats-officedocument.presentationml.slideLayout+xml"/>
  <Override PartName="/ppt/slideLayouts/slideLayout450.xml" ContentType="application/vnd.openxmlformats-officedocument.presentationml.slideLayout+xml"/>
  <Override PartName="/ppt/slideLayouts/slideLayout491.xml" ContentType="application/vnd.openxmlformats-officedocument.presentationml.slideLayout+xml"/>
  <Override PartName="/ppt/slideLayouts/slideLayout492.xml" ContentType="application/vnd.openxmlformats-officedocument.presentationml.slideLayout+xml"/>
  <Override PartName="/ppt/slideLayouts/slideLayout493.xml" ContentType="application/vnd.openxmlformats-officedocument.presentationml.slideLayout+xml"/>
  <Override PartName="/ppt/slideMasters/slideMaster39.xml" ContentType="application/vnd.openxmlformats-officedocument.presentationml.slideMaster+xml"/>
  <Override PartName="/ppt/slideMasters/slideMaster38.xml" ContentType="application/vnd.openxmlformats-officedocument.presentationml.slideMaster+xml"/>
  <Override PartName="/ppt/slideLayouts/slideLayout528.xml" ContentType="application/vnd.openxmlformats-officedocument.presentationml.slideLayout+xml"/>
  <Override PartName="/ppt/slideMasters/slideMaster37.xml" ContentType="application/vnd.openxmlformats-officedocument.presentationml.slideMaster+xml"/>
  <Override PartName="/ppt/slideLayouts/slideLayout529.xml" ContentType="application/vnd.openxmlformats-officedocument.presentationml.slideLayout+xml"/>
  <Override PartName="/ppt/slideMasters/slideMaster36.xml" ContentType="application/vnd.openxmlformats-officedocument.presentationml.slideMaster+xml"/>
  <Override PartName="/ppt/slideMasters/slideMaster40.xml" ContentType="application/vnd.openxmlformats-officedocument.presentationml.slideMaster+xml"/>
  <Override PartName="/ppt/slideMasters/slideMaster23.xml" ContentType="application/vnd.openxmlformats-officedocument.presentationml.slideMaster+xml"/>
  <Override PartName="/ppt/slideLayouts/slideLayout527.xml" ContentType="application/vnd.openxmlformats-officedocument.presentationml.slideLayout+xml"/>
  <Override PartName="/ppt/slideLayouts/slideLayout525.xml" ContentType="application/vnd.openxmlformats-officedocument.presentationml.slideLayout+xml"/>
  <Override PartName="/ppt/slideMasters/slideMaster19.xml" ContentType="application/vnd.openxmlformats-officedocument.presentationml.slideMaster+xml"/>
  <Override PartName="/ppt/slideMasters/slideMaster20.xml" ContentType="application/vnd.openxmlformats-officedocument.presentationml.slideMaster+xml"/>
  <Override PartName="/ppt/slideMasters/slideMaster21.xml" ContentType="application/vnd.openxmlformats-officedocument.presentationml.slideMaster+xml"/>
  <Override PartName="/ppt/slideMasters/slideMaster22.xml" ContentType="application/vnd.openxmlformats-officedocument.presentationml.slideMaster+xml"/>
  <Override PartName="/ppt/slideLayouts/slideLayout526.xml" ContentType="application/vnd.openxmlformats-officedocument.presentationml.slideLayout+xml"/>
  <Override PartName="/ppt/slideMasters/slideMaster35.xml" ContentType="application/vnd.openxmlformats-officedocument.presentationml.slideMaster+xml"/>
  <Override PartName="/ppt/slideLayouts/slideLayout530.xml" ContentType="application/vnd.openxmlformats-officedocument.presentationml.slideLayout+xml"/>
  <Override PartName="/ppt/slideMasters/slideMaster34.xml" ContentType="application/vnd.openxmlformats-officedocument.presentationml.slideMaster+xml"/>
  <Override PartName="/ppt/slideLayouts/slideLayout533.xml" ContentType="application/vnd.openxmlformats-officedocument.presentationml.slideLayout+xml"/>
  <Override PartName="/ppt/slideMasters/slideMaster27.xml" ContentType="application/vnd.openxmlformats-officedocument.presentationml.slideMaster+xml"/>
  <Override PartName="/ppt/slideMasters/slideMaster26.xml" ContentType="application/vnd.openxmlformats-officedocument.presentationml.slideMaster+xml"/>
  <Override PartName="/ppt/slideLayouts/slideLayout534.xml" ContentType="application/vnd.openxmlformats-officedocument.presentationml.slideLayout+xml"/>
  <Override PartName="/ppt/slideLayouts/slideLayout535.xml" ContentType="application/vnd.openxmlformats-officedocument.presentationml.slideLayout+xml"/>
  <Override PartName="/ppt/slideMasters/slideMaster25.xml" ContentType="application/vnd.openxmlformats-officedocument.presentationml.slideMaster+xml"/>
  <Override PartName="/ppt/slideLayouts/slideLayout532.xml" ContentType="application/vnd.openxmlformats-officedocument.presentationml.slideLayout+xml"/>
  <Override PartName="/ppt/slideMasters/slideMaster28.xml" ContentType="application/vnd.openxmlformats-officedocument.presentationml.slideMaster+xml"/>
  <Override PartName="/ppt/slideMasters/slideMaster29.xml" ContentType="application/vnd.openxmlformats-officedocument.presentationml.slideMaster+xml"/>
  <Override PartName="/ppt/slideMasters/slideMaster33.xml" ContentType="application/vnd.openxmlformats-officedocument.presentationml.slideMaster+xml"/>
  <Override PartName="/ppt/slideLayouts/slideLayout531.xml" ContentType="application/vnd.openxmlformats-officedocument.presentationml.slideLayout+xml"/>
  <Override PartName="/ppt/slideMasters/slideMaster32.xml" ContentType="application/vnd.openxmlformats-officedocument.presentationml.slideMaster+xml"/>
  <Override PartName="/ppt/slideMasters/slideMaster31.xml" ContentType="application/vnd.openxmlformats-officedocument.presentationml.slideMaster+xml"/>
  <Override PartName="/ppt/slideMasters/slideMaster30.xml" ContentType="application/vnd.openxmlformats-officedocument.presentationml.slideMaster+xml"/>
  <Override PartName="/ppt/slideMasters/slideMaster18.xml" ContentType="application/vnd.openxmlformats-officedocument.presentationml.slideMaster+xml"/>
  <Override PartName="/ppt/slideLayouts/slideLayout524.xml" ContentType="application/vnd.openxmlformats-officedocument.presentationml.slideLayout+xml"/>
  <Override PartName="/ppt/slideLayouts/slideLayout523.xml" ContentType="application/vnd.openxmlformats-officedocument.presentationml.slideLayout+xml"/>
  <Override PartName="/ppt/slideLayouts/slideLayout502.xml" ContentType="application/vnd.openxmlformats-officedocument.presentationml.slideLayout+xml"/>
  <Override PartName="/ppt/slideLayouts/slideLayout503.xml" ContentType="application/vnd.openxmlformats-officedocument.presentationml.slideLayout+xml"/>
  <Override PartName="/ppt/slideLayouts/slideLayout504.xml" ContentType="application/vnd.openxmlformats-officedocument.presentationml.slideLayout+xml"/>
  <Override PartName="/ppt/slideLayouts/slideLayout505.xml" ContentType="application/vnd.openxmlformats-officedocument.presentationml.slideLayout+xml"/>
  <Override PartName="/ppt/slideLayouts/slideLayout506.xml" ContentType="application/vnd.openxmlformats-officedocument.presentationml.slideLayout+xml"/>
  <Override PartName="/ppt/slideMasters/slideMaster16.xml" ContentType="application/vnd.openxmlformats-officedocument.presentationml.slideMaster+xml"/>
  <Override PartName="/ppt/slideLayouts/slideLayout501.xml" ContentType="application/vnd.openxmlformats-officedocument.presentationml.slideLayout+xml"/>
  <Override PartName="/ppt/slideLayouts/slideLayout500.xml" ContentType="application/vnd.openxmlformats-officedocument.presentationml.slideLayout+xml"/>
  <Override PartName="/ppt/slideLayouts/slideLayout499.xml" ContentType="application/vnd.openxmlformats-officedocument.presentationml.slideLayout+xml"/>
  <Override PartName="/ppt/slideLayouts/slideLayout494.xml" ContentType="application/vnd.openxmlformats-officedocument.presentationml.slideLayout+xml"/>
  <Override PartName="/ppt/slideLayouts/slideLayout495.xml" ContentType="application/vnd.openxmlformats-officedocument.presentationml.slideLayout+xml"/>
  <Override PartName="/ppt/slideLayouts/slideLayout496.xml" ContentType="application/vnd.openxmlformats-officedocument.presentationml.slideLayout+xml"/>
  <Override PartName="/ppt/slideLayouts/slideLayout497.xml" ContentType="application/vnd.openxmlformats-officedocument.presentationml.slideLayout+xml"/>
  <Override PartName="/ppt/slideLayouts/slideLayout498.xml" ContentType="application/vnd.openxmlformats-officedocument.presentationml.slideLayout+xml"/>
  <Override PartName="/ppt/slideLayouts/slideLayout507.xml" ContentType="application/vnd.openxmlformats-officedocument.presentationml.slideLayout+xml"/>
  <Override PartName="/ppt/slideLayouts/slideLayout508.xml" ContentType="application/vnd.openxmlformats-officedocument.presentationml.slideLayout+xml"/>
  <Override PartName="/ppt/slideLayouts/slideLayout509.xml" ContentType="application/vnd.openxmlformats-officedocument.presentationml.slideLayout+xml"/>
  <Override PartName="/ppt/slideLayouts/slideLayout517.xml" ContentType="application/vnd.openxmlformats-officedocument.presentationml.slideLayout+xml"/>
  <Override PartName="/ppt/slideLayouts/slideLayout518.xml" ContentType="application/vnd.openxmlformats-officedocument.presentationml.slideLayout+xml"/>
  <Override PartName="/ppt/slideLayouts/slideLayout519.xml" ContentType="application/vnd.openxmlformats-officedocument.presentationml.slideLayout+xml"/>
  <Override PartName="/ppt/slideLayouts/slideLayout520.xml" ContentType="application/vnd.openxmlformats-officedocument.presentationml.slideLayout+xml"/>
  <Override PartName="/ppt/slideLayouts/slideLayout521.xml" ContentType="application/vnd.openxmlformats-officedocument.presentationml.slideLayout+xml"/>
  <Override PartName="/ppt/slideLayouts/slideLayout522.xml" ContentType="application/vnd.openxmlformats-officedocument.presentationml.slideLayout+xml"/>
  <Override PartName="/ppt/slideLayouts/slideLayout516.xml" ContentType="application/vnd.openxmlformats-officedocument.presentationml.slideLayout+xml"/>
  <Override PartName="/ppt/slideLayouts/slideLayout515.xml" ContentType="application/vnd.openxmlformats-officedocument.presentationml.slideLayout+xml"/>
  <Override PartName="/ppt/slideLayouts/slideLayout514.xml" ContentType="application/vnd.openxmlformats-officedocument.presentationml.slideLayout+xml"/>
  <Override PartName="/ppt/slideLayouts/slideLayout510.xml" ContentType="application/vnd.openxmlformats-officedocument.presentationml.slideLayout+xml"/>
  <Override PartName="/ppt/slideLayouts/slideLayout511.xml" ContentType="application/vnd.openxmlformats-officedocument.presentationml.slideLayout+xml"/>
  <Override PartName="/ppt/slideLayouts/slideLayout512.xml" ContentType="application/vnd.openxmlformats-officedocument.presentationml.slideLayout+xml"/>
  <Override PartName="/ppt/slideLayouts/slideLayout513.xml" ContentType="application/vnd.openxmlformats-officedocument.presentationml.slideLayout+xml"/>
  <Override PartName="/ppt/slideMasters/slideMaster17.xml" ContentType="application/vnd.openxmlformats-officedocument.presentationml.slideMaster+xml"/>
  <Override PartName="/ppt/slideLayouts/slideLayout428.xml" ContentType="application/vnd.openxmlformats-officedocument.presentationml.slideLayout+xml"/>
  <Override PartName="/ppt/slideLayouts/slideLayout432.xml" ContentType="application/vnd.openxmlformats-officedocument.presentationml.slideLayout+xml"/>
  <Override PartName="/ppt/slideLayouts/slideLayout426.xml" ContentType="application/vnd.openxmlformats-officedocument.presentationml.slideLayout+xml"/>
  <Override PartName="/ppt/slideLayouts/slideLayout343.xml" ContentType="application/vnd.openxmlformats-officedocument.presentationml.slideLayout+xml"/>
  <Override PartName="/ppt/slideLayouts/slideLayout344.xml" ContentType="application/vnd.openxmlformats-officedocument.presentationml.slideLayout+xml"/>
  <Override PartName="/ppt/slideLayouts/slideLayout345.xml" ContentType="application/vnd.openxmlformats-officedocument.presentationml.slideLayout+xml"/>
  <Override PartName="/ppt/slideLayouts/slideLayout346.xml" ContentType="application/vnd.openxmlformats-officedocument.presentationml.slideLayout+xml"/>
  <Override PartName="/ppt/slideLayouts/slideLayout10.xml" ContentType="application/vnd.openxmlformats-officedocument.presentationml.slideLayout+xml"/>
  <Override PartName="/ppt/slideLayouts/slideLayout347.xml" ContentType="application/vnd.openxmlformats-officedocument.presentationml.slideLayout+xml"/>
  <Override PartName="/ppt/slideLayouts/slideLayout342.xml" ContentType="application/vnd.openxmlformats-officedocument.presentationml.slideLayout+xml"/>
  <Override PartName="/ppt/slideLayouts/slideLayout341.xml" ContentType="application/vnd.openxmlformats-officedocument.presentationml.slideLayout+xml"/>
  <Override PartName="/ppt/slideLayouts/slideLayout340.xml" ContentType="application/vnd.openxmlformats-officedocument.presentationml.slideLayout+xml"/>
  <Override PartName="/ppt/slideLayouts/slideLayout334.xml" ContentType="application/vnd.openxmlformats-officedocument.presentationml.slideLayout+xml"/>
  <Override PartName="/ppt/slideLayouts/slideLayout335.xml" ContentType="application/vnd.openxmlformats-officedocument.presentationml.slideLayout+xml"/>
  <Override PartName="/ppt/slideLayouts/slideLayout336.xml" ContentType="application/vnd.openxmlformats-officedocument.presentationml.slideLayout+xml"/>
  <Override PartName="/ppt/slideLayouts/slideLayout337.xml" ContentType="application/vnd.openxmlformats-officedocument.presentationml.slideLayout+xml"/>
  <Override PartName="/ppt/slideLayouts/slideLayout338.xml" ContentType="application/vnd.openxmlformats-officedocument.presentationml.slideLayout+xml"/>
  <Override PartName="/ppt/slideLayouts/slideLayout339.xml" ContentType="application/vnd.openxmlformats-officedocument.presentationml.slideLayout+xml"/>
  <Override PartName="/ppt/slideLayouts/slideLayout348.xml" ContentType="application/vnd.openxmlformats-officedocument.presentationml.slideLayout+xml"/>
  <Override PartName="/ppt/slideLayouts/slideLayout349.xml" ContentType="application/vnd.openxmlformats-officedocument.presentationml.slideLayout+xml"/>
  <Override PartName="/ppt/slideLayouts/slideLayout350.xml" ContentType="application/vnd.openxmlformats-officedocument.presentationml.slideLayout+xml"/>
  <Override PartName="/ppt/slideLayouts/slideLayout359.xml" ContentType="application/vnd.openxmlformats-officedocument.presentationml.slideLayout+xml"/>
  <Override PartName="/ppt/slideLayouts/slideLayout360.xml" ContentType="application/vnd.openxmlformats-officedocument.presentationml.slideLayout+xml"/>
  <Override PartName="/ppt/slideLayouts/slideLayout361.xml" ContentType="application/vnd.openxmlformats-officedocument.presentationml.slideLayout+xml"/>
  <Override PartName="/ppt/slideLayouts/slideLayout362.xml" ContentType="application/vnd.openxmlformats-officedocument.presentationml.slideLayout+xml"/>
  <Override PartName="/ppt/slideLayouts/slideLayout427.xml" ContentType="application/vnd.openxmlformats-officedocument.presentationml.slideLayout+xml"/>
  <Override PartName="/ppt/slideLayouts/slideLayout364.xml" ContentType="application/vnd.openxmlformats-officedocument.presentationml.slideLayout+xml"/>
  <Override PartName="/ppt/slideLayouts/slideLayout358.xml" ContentType="application/vnd.openxmlformats-officedocument.presentationml.slideLayout+xml"/>
  <Override PartName="/ppt/slideLayouts/slideLayout9.xml" ContentType="application/vnd.openxmlformats-officedocument.presentationml.slideLayout+xml"/>
  <Override PartName="/ppt/slideLayouts/slideLayout357.xml" ContentType="application/vnd.openxmlformats-officedocument.presentationml.slideLayout+xml"/>
  <Override PartName="/ppt/slideLayouts/slideLayout351.xml" ContentType="application/vnd.openxmlformats-officedocument.presentationml.slideLayout+xml"/>
  <Override PartName="/ppt/slideLayouts/slideLayout352.xml" ContentType="application/vnd.openxmlformats-officedocument.presentationml.slideLayout+xml"/>
  <Override PartName="/ppt/slideLayouts/slideLayout353.xml" ContentType="application/vnd.openxmlformats-officedocument.presentationml.slideLayout+xml"/>
  <Override PartName="/ppt/slideLayouts/slideLayout354.xml" ContentType="application/vnd.openxmlformats-officedocument.presentationml.slideLayout+xml"/>
  <Override PartName="/ppt/slideLayouts/slideLayout355.xml" ContentType="application/vnd.openxmlformats-officedocument.presentationml.slideLayout+xml"/>
  <Override PartName="/ppt/slideLayouts/slideLayout356.xml" ContentType="application/vnd.openxmlformats-officedocument.presentationml.slideLayout+xml"/>
  <Override PartName="/ppt/slideLayouts/slideLayout333.xml" ContentType="application/vnd.openxmlformats-officedocument.presentationml.slideLayout+xml"/>
  <Override PartName="/ppt/slideLayouts/slideLayout332.xml" ContentType="application/vnd.openxmlformats-officedocument.presentationml.slideLayout+xml"/>
  <Override PartName="/ppt/slideLayouts/slideLayout331.xml" ContentType="application/vnd.openxmlformats-officedocument.presentationml.slideLayout+xml"/>
  <Override PartName="/ppt/slideLayouts/slideLayout309.xml" ContentType="application/vnd.openxmlformats-officedocument.presentationml.slideLayout+xml"/>
  <Override PartName="/ppt/slideLayouts/slideLayout310.xml" ContentType="application/vnd.openxmlformats-officedocument.presentationml.slideLayout+xml"/>
  <Override PartName="/ppt/slideLayouts/slideLayout12.xml" ContentType="application/vnd.openxmlformats-officedocument.presentationml.slideLayout+xml"/>
  <Override PartName="/ppt/slideLayouts/slideLayout311.xml" ContentType="application/vnd.openxmlformats-officedocument.presentationml.slideLayout+xml"/>
  <Override PartName="/ppt/slideLayouts/slideLayout312.xml" ContentType="application/vnd.openxmlformats-officedocument.presentationml.slideLayout+xml"/>
  <Override PartName="/ppt/slideLayouts/slideLayout313.xml" ContentType="application/vnd.openxmlformats-officedocument.presentationml.slideLayout+xml"/>
  <Override PartName="/ppt/slideLayouts/slideLayout308.xml" ContentType="application/vnd.openxmlformats-officedocument.presentationml.slideLayout+xml"/>
  <Override PartName="/ppt/slideLayouts/slideLayout307.xml" ContentType="application/vnd.openxmlformats-officedocument.presentationml.slideLayout+xml"/>
  <Override PartName="/ppt/slideLayouts/slideLayout306.xml" ContentType="application/vnd.openxmlformats-officedocument.presentationml.slideLayout+xml"/>
  <Override PartName="/ppt/slideLayouts/slideLayout300.xml" ContentType="application/vnd.openxmlformats-officedocument.presentationml.slideLayout+xml"/>
  <Override PartName="/ppt/slideLayouts/slideLayout301.xml" ContentType="application/vnd.openxmlformats-officedocument.presentationml.slideLayout+xml"/>
  <Override PartName="/ppt/slideLayouts/slideLayout302.xml" ContentType="application/vnd.openxmlformats-officedocument.presentationml.slideLayout+xml"/>
  <Override PartName="/ppt/slideLayouts/slideLayout303.xml" ContentType="application/vnd.openxmlformats-officedocument.presentationml.slideLayout+xml"/>
  <Override PartName="/ppt/slideLayouts/slideLayout304.xml" ContentType="application/vnd.openxmlformats-officedocument.presentationml.slideLayout+xml"/>
  <Override PartName="/ppt/slideLayouts/slideLayout305.xml" ContentType="application/vnd.openxmlformats-officedocument.presentationml.slideLayout+xml"/>
  <Override PartName="/ppt/slideLayouts/slideLayout314.xml" ContentType="application/vnd.openxmlformats-officedocument.presentationml.slideLayout+xml"/>
  <Override PartName="/ppt/slideLayouts/slideLayout315.xml" ContentType="application/vnd.openxmlformats-officedocument.presentationml.slideLayout+xml"/>
  <Override PartName="/ppt/slideLayouts/slideLayout316.xml" ContentType="application/vnd.openxmlformats-officedocument.presentationml.slideLayout+xml"/>
  <Override PartName="/ppt/slideLayouts/slideLayout326.xml" ContentType="application/vnd.openxmlformats-officedocument.presentationml.slideLayout+xml"/>
  <Override PartName="/ppt/slideLayouts/slideLayout327.xml" ContentType="application/vnd.openxmlformats-officedocument.presentationml.slideLayout+xml"/>
  <Override PartName="/ppt/slideLayouts/slideLayout328.xml" ContentType="application/vnd.openxmlformats-officedocument.presentationml.slideLayout+xml"/>
  <Override PartName="/ppt/slideLayouts/slideLayout11.xml" ContentType="application/vnd.openxmlformats-officedocument.presentationml.slideLayout+xml"/>
  <Override PartName="/ppt/slideLayouts/slideLayout329.xml" ContentType="application/vnd.openxmlformats-officedocument.presentationml.slideLayout+xml"/>
  <Override PartName="/ppt/slideLayouts/slideLayout330.xml" ContentType="application/vnd.openxmlformats-officedocument.presentationml.slideLayout+xml"/>
  <Override PartName="/ppt/slideLayouts/slideLayout325.xml" ContentType="application/vnd.openxmlformats-officedocument.presentationml.slideLayout+xml"/>
  <Override PartName="/ppt/slideLayouts/slideLayout324.xml" ContentType="application/vnd.openxmlformats-officedocument.presentationml.slideLayout+xml"/>
  <Override PartName="/ppt/slideLayouts/slideLayout323.xml" ContentType="application/vnd.openxmlformats-officedocument.presentationml.slideLayout+xml"/>
  <Override PartName="/ppt/slideLayouts/slideLayout317.xml" ContentType="application/vnd.openxmlformats-officedocument.presentationml.slideLayout+xml"/>
  <Override PartName="/ppt/slideLayouts/slideLayout318.xml" ContentType="application/vnd.openxmlformats-officedocument.presentationml.slideLayout+xml"/>
  <Override PartName="/ppt/slideLayouts/slideLayout319.xml" ContentType="application/vnd.openxmlformats-officedocument.presentationml.slideLayout+xml"/>
  <Override PartName="/ppt/slideLayouts/slideLayout320.xml" ContentType="application/vnd.openxmlformats-officedocument.presentationml.slideLayout+xml"/>
  <Override PartName="/ppt/slideLayouts/slideLayout321.xml" ContentType="application/vnd.openxmlformats-officedocument.presentationml.slideLayout+xml"/>
  <Override PartName="/ppt/slideLayouts/slideLayout322.xml" ContentType="application/vnd.openxmlformats-officedocument.presentationml.slideLayout+xml"/>
  <Override PartName="/ppt/slideLayouts/slideLayout365.xml" ContentType="application/vnd.openxmlformats-officedocument.presentationml.slideLayout+xml"/>
  <Override PartName="/ppt/slideLayouts/slideLayout363.xml" ContentType="application/vnd.openxmlformats-officedocument.presentationml.slideLayout+xml"/>
  <Override PartName="/ppt/slideLayouts/slideLayout367.xml" ContentType="application/vnd.openxmlformats-officedocument.presentationml.slideLayout+xml"/>
  <Override PartName="/ppt/slideLayouts/slideLayout405.xml" ContentType="application/vnd.openxmlformats-officedocument.presentationml.slideLayout+xml"/>
  <Override PartName="/ppt/slideLayouts/slideLayout406.xml" ContentType="application/vnd.openxmlformats-officedocument.presentationml.slideLayout+xml"/>
  <Override PartName="/ppt/slideLayouts/slideLayout407.xml" ContentType="application/vnd.openxmlformats-officedocument.presentationml.slideLayout+xml"/>
  <Override PartName="/ppt/slideLayouts/slideLayout408.xml" ContentType="application/vnd.openxmlformats-officedocument.presentationml.slideLayout+xml"/>
  <Override PartName="/ppt/slideLayouts/slideLayout409.xml" ContentType="application/vnd.openxmlformats-officedocument.presentationml.slideLayout+xml"/>
  <Override PartName="/ppt/slideLayouts/slideLayout410.xml" ContentType="application/vnd.openxmlformats-officedocument.presentationml.slideLayout+xml"/>
  <Override PartName="/ppt/slideLayouts/slideLayout404.xml" ContentType="application/vnd.openxmlformats-officedocument.presentationml.slideLayout+xml"/>
  <Override PartName="/ppt/slideLayouts/slideLayout403.xml" ContentType="application/vnd.openxmlformats-officedocument.presentationml.slideLayout+xml"/>
  <Override PartName="/ppt/slideLayouts/slideLayout402.xml" ContentType="application/vnd.openxmlformats-officedocument.presentationml.slideLayout+xml"/>
  <Override PartName="/ppt/slideLayouts/slideLayout397.xml" ContentType="application/vnd.openxmlformats-officedocument.presentationml.slideLayout+xml"/>
  <Override PartName="/ppt/slideLayouts/slideLayout398.xml" ContentType="application/vnd.openxmlformats-officedocument.presentationml.slideLayout+xml"/>
  <Override PartName="/ppt/slideLayouts/slideLayout366.xml" ContentType="application/vnd.openxmlformats-officedocument.presentationml.slideLayout+xml"/>
  <Override PartName="/ppt/slideLayouts/slideLayout399.xml" ContentType="application/vnd.openxmlformats-officedocument.presentationml.slideLayout+xml"/>
  <Override PartName="/ppt/slideLayouts/slideLayout400.xml" ContentType="application/vnd.openxmlformats-officedocument.presentationml.slideLayout+xml"/>
  <Override PartName="/ppt/slideLayouts/slideLayout401.xml" ContentType="application/vnd.openxmlformats-officedocument.presentationml.slideLayout+xml"/>
  <Override PartName="/ppt/slideLayouts/slideLayout5.xml" ContentType="application/vnd.openxmlformats-officedocument.presentationml.slideLayout+xml"/>
  <Override PartName="/ppt/slideLayouts/slideLayout411.xml" ContentType="application/vnd.openxmlformats-officedocument.presentationml.slideLayout+xml"/>
  <Override PartName="/ppt/slideLayouts/slideLayout412.xml" ContentType="application/vnd.openxmlformats-officedocument.presentationml.slideLayout+xml"/>
  <Override PartName="/ppt/slideLayouts/slideLayout421.xml" ContentType="application/vnd.openxmlformats-officedocument.presentationml.slideLayout+xml"/>
  <Override PartName="/ppt/slideLayouts/slideLayout422.xml" ContentType="application/vnd.openxmlformats-officedocument.presentationml.slideLayout+xml"/>
  <Override PartName="/ppt/slideLayouts/slideLayout4.xml" ContentType="application/vnd.openxmlformats-officedocument.presentationml.slideLayout+xml"/>
  <Override PartName="/ppt/slideLayouts/slideLayout423.xml" ContentType="application/vnd.openxmlformats-officedocument.presentationml.slideLayout+xml"/>
  <Override PartName="/ppt/slideLayouts/slideLayout424.xml" ContentType="application/vnd.openxmlformats-officedocument.presentationml.slideLayout+xml"/>
  <Override PartName="/ppt/slideLayouts/slideLayout425.xml" ContentType="application/vnd.openxmlformats-officedocument.presentationml.slideLayout+xml"/>
  <Override PartName="/ppt/slideLayouts/slideLayout420.xml" ContentType="application/vnd.openxmlformats-officedocument.presentationml.slideLayout+xml"/>
  <Override PartName="/ppt/slideLayouts/slideLayout419.xml" ContentType="application/vnd.openxmlformats-officedocument.presentationml.slideLayout+xml"/>
  <Override PartName="/ppt/slideLayouts/slideLayout418.xml" ContentType="application/vnd.openxmlformats-officedocument.presentationml.slideLayout+xml"/>
  <Override PartName="/ppt/slideLayouts/slideLayout413.xml" ContentType="application/vnd.openxmlformats-officedocument.presentationml.slideLayout+xml"/>
  <Override PartName="/ppt/slideLayouts/slideLayout414.xml" ContentType="application/vnd.openxmlformats-officedocument.presentationml.slideLayout+xml"/>
  <Override PartName="/ppt/slideLayouts/slideLayout415.xml" ContentType="application/vnd.openxmlformats-officedocument.presentationml.slideLayout+xml"/>
  <Override PartName="/ppt/slideLayouts/slideLayout416.xml" ContentType="application/vnd.openxmlformats-officedocument.presentationml.slideLayout+xml"/>
  <Override PartName="/ppt/slideLayouts/slideLayout417.xml" ContentType="application/vnd.openxmlformats-officedocument.presentationml.slideLayout+xml"/>
  <Override PartName="/ppt/slideLayouts/slideLayout396.xml" ContentType="application/vnd.openxmlformats-officedocument.presentationml.slideLayout+xml"/>
  <Override PartName="/ppt/slideLayouts/slideLayout6.xml" ContentType="application/vnd.openxmlformats-officedocument.presentationml.slideLayout+xml"/>
  <Override PartName="/ppt/slideLayouts/slideLayout394.xml" ContentType="application/vnd.openxmlformats-officedocument.presentationml.slideLayout+xml"/>
  <Override PartName="/ppt/slideLayouts/slideLayout375.xml" ContentType="application/vnd.openxmlformats-officedocument.presentationml.slideLayout+xml"/>
  <Override PartName="/ppt/slideLayouts/slideLayout376.xml" ContentType="application/vnd.openxmlformats-officedocument.presentationml.slideLayout+xml"/>
  <Override PartName="/ppt/slideLayouts/slideLayout377.xml" ContentType="application/vnd.openxmlformats-officedocument.presentationml.slideLayout+xml"/>
  <Override PartName="/ppt/slideLayouts/slideLayout378.xml" ContentType="application/vnd.openxmlformats-officedocument.presentationml.slideLayout+xml"/>
  <Override PartName="/ppt/slideLayouts/slideLayout395.xml" ContentType="application/vnd.openxmlformats-officedocument.presentationml.slideLayout+xml"/>
  <Override PartName="/ppt/slideLayouts/slideLayout374.xml" ContentType="application/vnd.openxmlformats-officedocument.presentationml.slideLayout+xml"/>
  <Override PartName="/ppt/slideLayouts/slideLayout373.xml" ContentType="application/vnd.openxmlformats-officedocument.presentationml.slideLayout+xml"/>
  <Override PartName="/ppt/slideLayouts/slideLayout372.xml" ContentType="application/vnd.openxmlformats-officedocument.presentationml.slideLayout+xml"/>
  <Override PartName="/ppt/slideLayouts/slideLayout368.xml" ContentType="application/vnd.openxmlformats-officedocument.presentationml.slideLayout+xml"/>
  <Override PartName="/ppt/slideLayouts/slideLayout8.xml" ContentType="application/vnd.openxmlformats-officedocument.presentationml.slideLayout+xml"/>
  <Override PartName="/ppt/slideLayouts/slideLayout369.xml" ContentType="application/vnd.openxmlformats-officedocument.presentationml.slideLayout+xml"/>
  <Override PartName="/ppt/slideLayouts/slideLayout370.xml" ContentType="application/vnd.openxmlformats-officedocument.presentationml.slideLayout+xml"/>
  <Override PartName="/ppt/slideLayouts/slideLayout371.xml" ContentType="application/vnd.openxmlformats-officedocument.presentationml.slideLayout+xml"/>
  <Override PartName="/ppt/slideLayouts/slideLayout380.xml" ContentType="application/vnd.openxmlformats-officedocument.presentationml.slideLayout+xml"/>
  <Override PartName="/ppt/slideLayouts/slideLayout379.xml" ContentType="application/vnd.openxmlformats-officedocument.presentationml.slideLayout+xml"/>
  <Override PartName="/ppt/slideLayouts/slideLayout381.xml" ContentType="application/vnd.openxmlformats-officedocument.presentationml.slideLayout+xml"/>
  <Override PartName="/ppt/slideLayouts/slideLayout387.xml" ContentType="application/vnd.openxmlformats-officedocument.presentationml.slideLayout+xml"/>
  <Override PartName="/ppt/slideLayouts/slideLayout388.xml" ContentType="application/vnd.openxmlformats-officedocument.presentationml.slideLayout+xml"/>
  <Override PartName="/ppt/slideLayouts/slideLayout389.xml" ContentType="application/vnd.openxmlformats-officedocument.presentationml.slideLayout+xml"/>
  <Override PartName="/ppt/slideLayouts/slideLayout390.xml" ContentType="application/vnd.openxmlformats-officedocument.presentationml.slideLayout+xml"/>
  <Override PartName="/ppt/slideLayouts/slideLayout391.xml" ContentType="application/vnd.openxmlformats-officedocument.presentationml.slideLayout+xml"/>
  <Override PartName="/ppt/slideLayouts/slideLayout392.xml" ContentType="application/vnd.openxmlformats-officedocument.presentationml.slideLayout+xml"/>
  <Override PartName="/ppt/slideLayouts/slideLayout393.xml" ContentType="application/vnd.openxmlformats-officedocument.presentationml.slideLayout+xml"/>
  <Override PartName="/ppt/slideLayouts/slideLayout386.xml" ContentType="application/vnd.openxmlformats-officedocument.presentationml.slideLayout+xml"/>
  <Override PartName="/ppt/slideLayouts/slideLayout7.xml" ContentType="application/vnd.openxmlformats-officedocument.presentationml.slideLayout+xml"/>
  <Override PartName="/ppt/slideLayouts/slideLayout383.xml" ContentType="application/vnd.openxmlformats-officedocument.presentationml.slideLayout+xml"/>
  <Override PartName="/ppt/slideLayouts/slideLayout385.xml" ContentType="application/vnd.openxmlformats-officedocument.presentationml.slideLayout+xml"/>
  <Override PartName="/ppt/slideLayouts/slideLayout382.xml" ContentType="application/vnd.openxmlformats-officedocument.presentationml.slideLayout+xml"/>
  <Override PartName="/ppt/slideLayouts/slideLayout384.xml" ContentType="application/vnd.openxmlformats-officedocument.presentationml.slideLayout+xml"/>
  <Override PartName="/ppt/theme/theme1.xml" ContentType="application/vnd.openxmlformats-officedocument.theme+xml"/>
  <Override PartName="/ppt/theme/theme41.xml" ContentType="application/vnd.openxmlformats-officedocument.theme+xml"/>
  <Override PartName="/ppt/handoutMasters/handoutMaster1.xml" ContentType="application/vnd.openxmlformats-officedocument.presentationml.handoutMaster+xml"/>
  <Override PartName="/ppt/theme/theme2.xml" ContentType="application/vnd.openxmlformats-officedocument.theme+xml"/>
  <Override PartName="/ppt/notesMasters/notesMaster1.xml" ContentType="application/vnd.openxmlformats-officedocument.presentationml.notesMaster+xml"/>
  <Override PartName="/ppt/theme/theme19.xml" ContentType="application/vnd.openxmlformats-officedocument.theme+xml"/>
  <Override PartName="/ppt/theme/theme4.xml" ContentType="application/vnd.openxmlformats-officedocument.theme+xml"/>
  <Override PartName="/ppt/theme/theme39.xml" ContentType="application/vnd.openxmlformats-officedocument.theme+xml"/>
  <Override PartName="/ppt/theme/theme38.xml" ContentType="application/vnd.openxmlformats-officedocument.theme+xml"/>
  <Override PartName="/ppt/theme/theme36.xml" ContentType="application/vnd.openxmlformats-officedocument.theme+xml"/>
  <Override PartName="/ppt/theme/theme37.xml" ContentType="application/vnd.openxmlformats-officedocument.theme+xml"/>
  <Override PartName="/ppt/theme/themeOverride2.xml" ContentType="application/vnd.openxmlformats-officedocument.themeOverride+xml"/>
  <Override PartName="/ppt/charts/chart2.xml" ContentType="application/vnd.openxmlformats-officedocument.drawingml.chart+xml"/>
  <Override PartName="/ppt/theme/themeOverride1.xml" ContentType="application/vnd.openxmlformats-officedocument.themeOverride+xml"/>
  <Override PartName="/ppt/charts/chart1.xml" ContentType="application/vnd.openxmlformats-officedocument.drawingml.chart+xml"/>
  <Override PartName="/ppt/theme/theme42.xml" ContentType="application/vnd.openxmlformats-officedocument.theme+xml"/>
  <Override PartName="/ppt/charts/chart3.xml" ContentType="application/vnd.openxmlformats-officedocument.drawingml.chart+xml"/>
  <Override PartName="/ppt/theme/themeOverride3.xml" ContentType="application/vnd.openxmlformats-officedocument.themeOverride+xml"/>
  <Override PartName="/ppt/theme/theme35.xml" ContentType="application/vnd.openxmlformats-officedocument.theme+xml"/>
  <Override PartName="/ppt/theme/theme3.xml" ContentType="application/vnd.openxmlformats-officedocument.theme+xml"/>
  <Override PartName="/ppt/theme/theme9.xml" ContentType="application/vnd.openxmlformats-officedocument.theme+xml"/>
  <Override PartName="/ppt/theme/theme18.xml" ContentType="application/vnd.openxmlformats-officedocument.theme+xml"/>
  <Override PartName="/ppt/theme/theme40.xml" ContentType="application/vnd.openxmlformats-officedocument.theme+xml"/>
  <Override PartName="/ppt/theme/theme20.xml" ContentType="application/vnd.openxmlformats-officedocument.theme+xml"/>
  <Override PartName="/ppt/theme/theme21.xml" ContentType="application/vnd.openxmlformats-officedocument.theme+xml"/>
  <Override PartName="/ppt/theme/theme22.xml" ContentType="application/vnd.openxmlformats-officedocument.theme+xml"/>
  <Override PartName="/ppt/theme/theme17.xml" ContentType="application/vnd.openxmlformats-officedocument.theme+xml"/>
  <Override PartName="/ppt/theme/theme16.xml" ContentType="application/vnd.openxmlformats-officedocument.theme+xml"/>
  <Override PartName="/ppt/theme/theme15.xml" ContentType="application/vnd.openxmlformats-officedocument.theme+xml"/>
  <Override PartName="/ppt/theme/theme10.xml" ContentType="application/vnd.openxmlformats-officedocument.theme+xml"/>
  <Override PartName="/ppt/theme/theme11.xml" ContentType="application/vnd.openxmlformats-officedocument.theme+xml"/>
  <Override PartName="/ppt/theme/theme12.xml" ContentType="application/vnd.openxmlformats-officedocument.theme+xml"/>
  <Override PartName="/ppt/theme/theme13.xml" ContentType="application/vnd.openxmlformats-officedocument.theme+xml"/>
  <Override PartName="/ppt/theme/theme14.xml" ContentType="application/vnd.openxmlformats-officedocument.theme+xml"/>
  <Override PartName="/ppt/theme/theme8.xml" ContentType="application/vnd.openxmlformats-officedocument.theme+xml"/>
  <Override PartName="/ppt/theme/theme23.xml" ContentType="application/vnd.openxmlformats-officedocument.theme+xml"/>
  <Override PartName="/ppt/theme/theme25.xml" ContentType="application/vnd.openxmlformats-officedocument.theme+xml"/>
  <Override PartName="/ppt/theme/theme31.xml" ContentType="application/vnd.openxmlformats-officedocument.theme+xml"/>
  <Override PartName="/ppt/theme/theme32.xml" ContentType="application/vnd.openxmlformats-officedocument.theme+xml"/>
  <Override PartName="/ppt/theme/theme33.xml" ContentType="application/vnd.openxmlformats-officedocument.theme+xml"/>
  <Override PartName="/ppt/theme/theme34.xml" ContentType="application/vnd.openxmlformats-officedocument.theme+xml"/>
  <Override PartName="/ppt/theme/theme5.xml" ContentType="application/vnd.openxmlformats-officedocument.theme+xml"/>
  <Override PartName="/ppt/theme/theme24.xml" ContentType="application/vnd.openxmlformats-officedocument.theme+xml"/>
  <Override PartName="/ppt/theme/theme30.xml" ContentType="application/vnd.openxmlformats-officedocument.theme+xml"/>
  <Override PartName="/ppt/theme/theme28.xml" ContentType="application/vnd.openxmlformats-officedocument.theme+xml"/>
  <Override PartName="/ppt/theme/theme26.xml" ContentType="application/vnd.openxmlformats-officedocument.theme+xml"/>
  <Override PartName="/ppt/theme/theme29.xml" ContentType="application/vnd.openxmlformats-officedocument.theme+xml"/>
  <Override PartName="/ppt/theme/theme27.xml" ContentType="application/vnd.openxmlformats-officedocument.theme+xml"/>
  <Override PartName="/ppt/theme/theme6.xml" ContentType="application/vnd.openxmlformats-officedocument.theme+xml"/>
  <Override PartName="/ppt/theme/theme7.xml" ContentType="application/vnd.openxmlformats-officedocument.theme+xml"/>
  <Override PartName="/ppt/viewProps.xml" ContentType="application/vnd.openxmlformats-officedocument.presentationml.viewProps+xml"/>
  <Override PartName="/ppt/tableStyles.xml" ContentType="application/vnd.openxmlformats-officedocument.presentationml.tableStyles+xml"/>
  <Override PartName="/ppt/presProps.xml" ContentType="application/vnd.openxmlformats-officedocument.presentationml.presProps+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9" r:id="rId1"/>
    <p:sldMasterId id="2147483650" r:id="rId2"/>
    <p:sldMasterId id="2147483652" r:id="rId3"/>
    <p:sldMasterId id="2147483988" r:id="rId4"/>
    <p:sldMasterId id="2147483991" r:id="rId5"/>
    <p:sldMasterId id="2147483992" r:id="rId6"/>
    <p:sldMasterId id="2147483993" r:id="rId7"/>
    <p:sldMasterId id="2147483994" r:id="rId8"/>
    <p:sldMasterId id="2147484122" r:id="rId9"/>
    <p:sldMasterId id="2147484141" r:id="rId10"/>
    <p:sldMasterId id="2147485098" r:id="rId11"/>
    <p:sldMasterId id="2147485333" r:id="rId12"/>
    <p:sldMasterId id="2147485352" r:id="rId13"/>
    <p:sldMasterId id="2147485371" r:id="rId14"/>
    <p:sldMasterId id="2147487346" r:id="rId15"/>
    <p:sldMasterId id="2147487377" r:id="rId16"/>
    <p:sldMasterId id="2147487401" r:id="rId17"/>
    <p:sldMasterId id="2147487413" r:id="rId18"/>
    <p:sldMasterId id="2147487425" r:id="rId19"/>
    <p:sldMasterId id="2147487468" r:id="rId20"/>
    <p:sldMasterId id="2147487985" r:id="rId21"/>
    <p:sldMasterId id="2147487997" r:id="rId22"/>
    <p:sldMasterId id="2147489015" r:id="rId23"/>
    <p:sldMasterId id="2147490513" r:id="rId24"/>
    <p:sldMasterId id="2147491065" r:id="rId25"/>
    <p:sldMasterId id="2147491084" r:id="rId26"/>
    <p:sldMasterId id="2147491670" r:id="rId27"/>
    <p:sldMasterId id="2147492828" r:id="rId28"/>
    <p:sldMasterId id="2147496385" r:id="rId29"/>
    <p:sldMasterId id="2147498300" r:id="rId30"/>
    <p:sldMasterId id="2147498953" r:id="rId31"/>
    <p:sldMasterId id="2147498966" r:id="rId32"/>
    <p:sldMasterId id="2147498985" r:id="rId33"/>
    <p:sldMasterId id="2147499018" r:id="rId34"/>
    <p:sldMasterId id="2147499030" r:id="rId35"/>
    <p:sldMasterId id="2147499038" r:id="rId36"/>
    <p:sldMasterId id="2147499051" r:id="rId37"/>
    <p:sldMasterId id="2147499070" r:id="rId38"/>
    <p:sldMasterId id="2147499078" r:id="rId39"/>
    <p:sldMasterId id="2147499090" r:id="rId40"/>
  </p:sldMasterIdLst>
  <p:notesMasterIdLst>
    <p:notesMasterId r:id="rId51"/>
  </p:notesMasterIdLst>
  <p:handoutMasterIdLst>
    <p:handoutMasterId r:id="rId52"/>
  </p:handoutMasterIdLst>
  <p:sldIdLst>
    <p:sldId id="629" r:id="rId41"/>
    <p:sldId id="630" r:id="rId42"/>
    <p:sldId id="640" r:id="rId43"/>
    <p:sldId id="639" r:id="rId44"/>
    <p:sldId id="632" r:id="rId45"/>
    <p:sldId id="633" r:id="rId46"/>
    <p:sldId id="634" r:id="rId47"/>
    <p:sldId id="635" r:id="rId48"/>
    <p:sldId id="637" r:id="rId49"/>
    <p:sldId id="638" r:id="rId50"/>
  </p:sldIdLst>
  <p:sldSz cx="9144000" cy="6858000" type="screen4x3"/>
  <p:notesSz cx="7010400" cy="9163050"/>
  <p:defaultTextStyle>
    <a:defPPr>
      <a:defRPr lang="en-US"/>
    </a:defPPr>
    <a:lvl1pPr algn="l" rtl="0" eaLnBrk="0" fontAlgn="base" hangingPunct="0">
      <a:spcBef>
        <a:spcPct val="0"/>
      </a:spcBef>
      <a:spcAft>
        <a:spcPct val="0"/>
      </a:spcAft>
      <a:defRPr sz="2400" kern="1200">
        <a:solidFill>
          <a:schemeClr val="tx1"/>
        </a:solidFill>
        <a:latin typeface="Arial" pitchFamily="34" charset="0"/>
        <a:ea typeface="MS PGothic" pitchFamily="34" charset="-128"/>
        <a:cs typeface="+mn-cs"/>
      </a:defRPr>
    </a:lvl1pPr>
    <a:lvl2pPr marL="457200" algn="l" rtl="0" eaLnBrk="0" fontAlgn="base" hangingPunct="0">
      <a:spcBef>
        <a:spcPct val="0"/>
      </a:spcBef>
      <a:spcAft>
        <a:spcPct val="0"/>
      </a:spcAft>
      <a:defRPr sz="2400" kern="1200">
        <a:solidFill>
          <a:schemeClr val="tx1"/>
        </a:solidFill>
        <a:latin typeface="Arial" pitchFamily="34" charset="0"/>
        <a:ea typeface="MS PGothic" pitchFamily="34" charset="-128"/>
        <a:cs typeface="+mn-cs"/>
      </a:defRPr>
    </a:lvl2pPr>
    <a:lvl3pPr marL="914400" algn="l" rtl="0" eaLnBrk="0" fontAlgn="base" hangingPunct="0">
      <a:spcBef>
        <a:spcPct val="0"/>
      </a:spcBef>
      <a:spcAft>
        <a:spcPct val="0"/>
      </a:spcAft>
      <a:defRPr sz="2400" kern="1200">
        <a:solidFill>
          <a:schemeClr val="tx1"/>
        </a:solidFill>
        <a:latin typeface="Arial" pitchFamily="34" charset="0"/>
        <a:ea typeface="MS PGothic" pitchFamily="34" charset="-128"/>
        <a:cs typeface="+mn-cs"/>
      </a:defRPr>
    </a:lvl3pPr>
    <a:lvl4pPr marL="1371600" algn="l" rtl="0" eaLnBrk="0" fontAlgn="base" hangingPunct="0">
      <a:spcBef>
        <a:spcPct val="0"/>
      </a:spcBef>
      <a:spcAft>
        <a:spcPct val="0"/>
      </a:spcAft>
      <a:defRPr sz="2400" kern="1200">
        <a:solidFill>
          <a:schemeClr val="tx1"/>
        </a:solidFill>
        <a:latin typeface="Arial" pitchFamily="34" charset="0"/>
        <a:ea typeface="MS PGothic" pitchFamily="34" charset="-128"/>
        <a:cs typeface="+mn-cs"/>
      </a:defRPr>
    </a:lvl4pPr>
    <a:lvl5pPr marL="1828800" algn="l" rtl="0" eaLnBrk="0" fontAlgn="base" hangingPunct="0">
      <a:spcBef>
        <a:spcPct val="0"/>
      </a:spcBef>
      <a:spcAft>
        <a:spcPct val="0"/>
      </a:spcAft>
      <a:defRPr sz="2400" kern="1200">
        <a:solidFill>
          <a:schemeClr val="tx1"/>
        </a:solidFill>
        <a:latin typeface="Arial" pitchFamily="34" charset="0"/>
        <a:ea typeface="MS PGothic" pitchFamily="34" charset="-128"/>
        <a:cs typeface="+mn-cs"/>
      </a:defRPr>
    </a:lvl5pPr>
    <a:lvl6pPr marL="2286000" algn="l" defTabSz="914400" rtl="0" eaLnBrk="1" latinLnBrk="0" hangingPunct="1">
      <a:defRPr sz="2400" kern="1200">
        <a:solidFill>
          <a:schemeClr val="tx1"/>
        </a:solidFill>
        <a:latin typeface="Arial" pitchFamily="34" charset="0"/>
        <a:ea typeface="MS PGothic" pitchFamily="34" charset="-128"/>
        <a:cs typeface="+mn-cs"/>
      </a:defRPr>
    </a:lvl6pPr>
    <a:lvl7pPr marL="2743200" algn="l" defTabSz="914400" rtl="0" eaLnBrk="1" latinLnBrk="0" hangingPunct="1">
      <a:defRPr sz="2400" kern="1200">
        <a:solidFill>
          <a:schemeClr val="tx1"/>
        </a:solidFill>
        <a:latin typeface="Arial" pitchFamily="34" charset="0"/>
        <a:ea typeface="MS PGothic" pitchFamily="34" charset="-128"/>
        <a:cs typeface="+mn-cs"/>
      </a:defRPr>
    </a:lvl7pPr>
    <a:lvl8pPr marL="3200400" algn="l" defTabSz="914400" rtl="0" eaLnBrk="1" latinLnBrk="0" hangingPunct="1">
      <a:defRPr sz="2400" kern="1200">
        <a:solidFill>
          <a:schemeClr val="tx1"/>
        </a:solidFill>
        <a:latin typeface="Arial" pitchFamily="34" charset="0"/>
        <a:ea typeface="MS PGothic" pitchFamily="34" charset="-128"/>
        <a:cs typeface="+mn-cs"/>
      </a:defRPr>
    </a:lvl8pPr>
    <a:lvl9pPr marL="3657600" algn="l" defTabSz="914400" rtl="0" eaLnBrk="1" latinLnBrk="0" hangingPunct="1">
      <a:defRPr sz="2400" kern="1200">
        <a:solidFill>
          <a:schemeClr val="tx1"/>
        </a:solidFill>
        <a:latin typeface="Arial" pitchFamily="34" charset="0"/>
        <a:ea typeface="MS PGothic" pitchFamily="34" charset="-128"/>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73B9"/>
    <a:srgbClr val="CC0000"/>
    <a:srgbClr val="99CC00"/>
    <a:srgbClr val="FFFF99"/>
    <a:srgbClr val="DDDDDD"/>
    <a:srgbClr val="009999"/>
    <a:srgbClr val="0066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797" autoAdjust="0"/>
    <p:restoredTop sz="64848" autoAdjust="0"/>
  </p:normalViewPr>
  <p:slideViewPr>
    <p:cSldViewPr snapToGrid="0">
      <p:cViewPr>
        <p:scale>
          <a:sx n="90" d="100"/>
          <a:sy n="90" d="100"/>
        </p:scale>
        <p:origin x="-468" y="-45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90" d="100"/>
        <a:sy n="90" d="100"/>
      </p:scale>
      <p:origin x="0" y="0"/>
    </p:cViewPr>
  </p:sorterViewPr>
  <p:notesViewPr>
    <p:cSldViewPr snapToGrid="0">
      <p:cViewPr varScale="1">
        <p:scale>
          <a:sx n="79" d="100"/>
          <a:sy n="79" d="100"/>
        </p:scale>
        <p:origin x="-1962" y="-90"/>
      </p:cViewPr>
      <p:guideLst>
        <p:guide orient="horz" pos="2886"/>
        <p:guide pos="2208"/>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Master" Target="slideMasters/slideMaster13.xml"/><Relationship Id="rId18" Type="http://schemas.openxmlformats.org/officeDocument/2006/relationships/slideMaster" Target="slideMasters/slideMaster18.xml"/><Relationship Id="rId26" Type="http://schemas.openxmlformats.org/officeDocument/2006/relationships/slideMaster" Target="slideMasters/slideMaster26.xml"/><Relationship Id="rId39" Type="http://schemas.openxmlformats.org/officeDocument/2006/relationships/slideMaster" Target="slideMasters/slideMaster39.xml"/><Relationship Id="rId21" Type="http://schemas.openxmlformats.org/officeDocument/2006/relationships/slideMaster" Target="slideMasters/slideMaster21.xml"/><Relationship Id="rId34" Type="http://schemas.openxmlformats.org/officeDocument/2006/relationships/slideMaster" Target="slideMasters/slideMaster34.xml"/><Relationship Id="rId42" Type="http://schemas.openxmlformats.org/officeDocument/2006/relationships/slide" Target="slides/slide2.xml"/><Relationship Id="rId47" Type="http://schemas.openxmlformats.org/officeDocument/2006/relationships/slide" Target="slides/slide7.xml"/><Relationship Id="rId50" Type="http://schemas.openxmlformats.org/officeDocument/2006/relationships/slide" Target="slides/slide10.xml"/><Relationship Id="rId55" Type="http://schemas.openxmlformats.org/officeDocument/2006/relationships/theme" Target="theme/theme1.xml"/><Relationship Id="rId7" Type="http://schemas.openxmlformats.org/officeDocument/2006/relationships/slideMaster" Target="slideMasters/slideMaster7.xml"/><Relationship Id="rId12" Type="http://schemas.openxmlformats.org/officeDocument/2006/relationships/slideMaster" Target="slideMasters/slideMaster12.xml"/><Relationship Id="rId17" Type="http://schemas.openxmlformats.org/officeDocument/2006/relationships/slideMaster" Target="slideMasters/slideMaster17.xml"/><Relationship Id="rId25" Type="http://schemas.openxmlformats.org/officeDocument/2006/relationships/slideMaster" Target="slideMasters/slideMaster25.xml"/><Relationship Id="rId33" Type="http://schemas.openxmlformats.org/officeDocument/2006/relationships/slideMaster" Target="slideMasters/slideMaster33.xml"/><Relationship Id="rId38" Type="http://schemas.openxmlformats.org/officeDocument/2006/relationships/slideMaster" Target="slideMasters/slideMaster38.xml"/><Relationship Id="rId46" Type="http://schemas.openxmlformats.org/officeDocument/2006/relationships/slide" Target="slides/slide6.xml"/><Relationship Id="rId2" Type="http://schemas.openxmlformats.org/officeDocument/2006/relationships/slideMaster" Target="slideMasters/slideMaster2.xml"/><Relationship Id="rId16" Type="http://schemas.openxmlformats.org/officeDocument/2006/relationships/slideMaster" Target="slideMasters/slideMaster16.xml"/><Relationship Id="rId20" Type="http://schemas.openxmlformats.org/officeDocument/2006/relationships/slideMaster" Target="slideMasters/slideMaster20.xml"/><Relationship Id="rId29" Type="http://schemas.openxmlformats.org/officeDocument/2006/relationships/slideMaster" Target="slideMasters/slideMaster29.xml"/><Relationship Id="rId41" Type="http://schemas.openxmlformats.org/officeDocument/2006/relationships/slide" Target="slides/slide1.xml"/><Relationship Id="rId54"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Master" Target="slideMasters/slideMaster11.xml"/><Relationship Id="rId24" Type="http://schemas.openxmlformats.org/officeDocument/2006/relationships/slideMaster" Target="slideMasters/slideMaster24.xml"/><Relationship Id="rId32" Type="http://schemas.openxmlformats.org/officeDocument/2006/relationships/slideMaster" Target="slideMasters/slideMaster32.xml"/><Relationship Id="rId37" Type="http://schemas.openxmlformats.org/officeDocument/2006/relationships/slideMaster" Target="slideMasters/slideMaster37.xml"/><Relationship Id="rId40" Type="http://schemas.openxmlformats.org/officeDocument/2006/relationships/slideMaster" Target="slideMasters/slideMaster40.xml"/><Relationship Id="rId45" Type="http://schemas.openxmlformats.org/officeDocument/2006/relationships/slide" Target="slides/slide5.xml"/><Relationship Id="rId53" Type="http://schemas.openxmlformats.org/officeDocument/2006/relationships/presProps" Target="presProps.xml"/><Relationship Id="rId5" Type="http://schemas.openxmlformats.org/officeDocument/2006/relationships/slideMaster" Target="slideMasters/slideMaster5.xml"/><Relationship Id="rId15" Type="http://schemas.openxmlformats.org/officeDocument/2006/relationships/slideMaster" Target="slideMasters/slideMaster15.xml"/><Relationship Id="rId23" Type="http://schemas.openxmlformats.org/officeDocument/2006/relationships/slideMaster" Target="slideMasters/slideMaster23.xml"/><Relationship Id="rId28" Type="http://schemas.openxmlformats.org/officeDocument/2006/relationships/slideMaster" Target="slideMasters/slideMaster28.xml"/><Relationship Id="rId36" Type="http://schemas.openxmlformats.org/officeDocument/2006/relationships/slideMaster" Target="slideMasters/slideMaster36.xml"/><Relationship Id="rId49" Type="http://schemas.openxmlformats.org/officeDocument/2006/relationships/slide" Target="slides/slide9.xml"/><Relationship Id="rId10" Type="http://schemas.openxmlformats.org/officeDocument/2006/relationships/slideMaster" Target="slideMasters/slideMaster10.xml"/><Relationship Id="rId19" Type="http://schemas.openxmlformats.org/officeDocument/2006/relationships/slideMaster" Target="slideMasters/slideMaster19.xml"/><Relationship Id="rId31" Type="http://schemas.openxmlformats.org/officeDocument/2006/relationships/slideMaster" Target="slideMasters/slideMaster31.xml"/><Relationship Id="rId44" Type="http://schemas.openxmlformats.org/officeDocument/2006/relationships/slide" Target="slides/slide4.xml"/><Relationship Id="rId52" Type="http://schemas.openxmlformats.org/officeDocument/2006/relationships/handoutMaster" Target="handoutMasters/handoutMaster1.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Master" Target="slideMasters/slideMaster14.xml"/><Relationship Id="rId22" Type="http://schemas.openxmlformats.org/officeDocument/2006/relationships/slideMaster" Target="slideMasters/slideMaster22.xml"/><Relationship Id="rId27" Type="http://schemas.openxmlformats.org/officeDocument/2006/relationships/slideMaster" Target="slideMasters/slideMaster27.xml"/><Relationship Id="rId30" Type="http://schemas.openxmlformats.org/officeDocument/2006/relationships/slideMaster" Target="slideMasters/slideMaster30.xml"/><Relationship Id="rId35" Type="http://schemas.openxmlformats.org/officeDocument/2006/relationships/slideMaster" Target="slideMasters/slideMaster35.xml"/><Relationship Id="rId43" Type="http://schemas.openxmlformats.org/officeDocument/2006/relationships/slide" Target="slides/slide3.xml"/><Relationship Id="rId48" Type="http://schemas.openxmlformats.org/officeDocument/2006/relationships/slide" Target="slides/slide8.xml"/><Relationship Id="rId56" Type="http://schemas.openxmlformats.org/officeDocument/2006/relationships/tableStyles" Target="tableStyles.xml"/><Relationship Id="rId8" Type="http://schemas.openxmlformats.org/officeDocument/2006/relationships/slideMaster" Target="slideMasters/slideMaster8.xml"/><Relationship Id="rId51" Type="http://schemas.openxmlformats.org/officeDocument/2006/relationships/notesMaster" Target="notesMasters/notesMaster1.xml"/><Relationship Id="rId3" Type="http://schemas.openxmlformats.org/officeDocument/2006/relationships/slideMaster" Target="slideMasters/slideMaster3.xml"/></Relationships>
</file>

<file path=ppt/charts/_rels/chart1.xml.rels><?xml version="1.0" encoding="UTF-8" standalone="yes"?>
<Relationships xmlns="http://schemas.openxmlformats.org/package/2006/relationships"><Relationship Id="rId2" Type="http://schemas.openxmlformats.org/officeDocument/2006/relationships/oleObject" Target="file:///\\Bos0105fap04.bcbsmamd.net\Public\PC\HCS\Performance%20Measurement%20and%20Improvement\Performance%20Measurement%20Program%20Operations\Michael\Projects\Slides%20for%20Dana\AQC%20Presentation\Backup\Backup_AQC%20Deck_Adult%20Preventive%20and%20BCBSMA%20Medical%20Trend.xls" TargetMode="External"/><Relationship Id="rId1" Type="http://schemas.openxmlformats.org/officeDocument/2006/relationships/themeOverride" Target="../theme/themeOverride1.xml"/></Relationships>
</file>

<file path=ppt/charts/_rels/chart2.xml.rels><?xml version="1.0" encoding="UTF-8" standalone="yes"?>
<Relationships xmlns="http://schemas.openxmlformats.org/package/2006/relationships"><Relationship Id="rId2" Type="http://schemas.openxmlformats.org/officeDocument/2006/relationships/oleObject" Target="Chart%20in%20Microsoft%20PowerPoint" TargetMode="External"/><Relationship Id="rId1" Type="http://schemas.openxmlformats.org/officeDocument/2006/relationships/themeOverride" Target="../theme/themeOverride2.xml"/></Relationships>
</file>

<file path=ppt/charts/_rels/chart3.xml.rels><?xml version="1.0" encoding="UTF-8" standalone="yes"?>
<Relationships xmlns="http://schemas.openxmlformats.org/package/2006/relationships"><Relationship Id="rId2" Type="http://schemas.openxmlformats.org/officeDocument/2006/relationships/oleObject" Target="Chart%20in%20Microsoft%20PowerPoint" TargetMode="External"/><Relationship Id="rId1" Type="http://schemas.openxmlformats.org/officeDocument/2006/relationships/themeOverride" Target="../theme/themeOverride3.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0.10133852673365686"/>
          <c:y val="6.5822784810126697E-2"/>
          <c:w val="0.87189373944429305"/>
          <c:h val="0.75696202531645551"/>
        </c:manualLayout>
      </c:layout>
      <c:lineChart>
        <c:grouping val="standard"/>
        <c:varyColors val="0"/>
        <c:ser>
          <c:idx val="0"/>
          <c:order val="0"/>
          <c:tx>
            <c:strRef>
              <c:f>'BCBMA Medical, Wage, Inflation'!$A$2</c:f>
              <c:strCache>
                <c:ptCount val="1"/>
                <c:pt idx="0">
                  <c:v>BCBSMA Medical Trend</c:v>
                </c:pt>
              </c:strCache>
            </c:strRef>
          </c:tx>
          <c:spPr>
            <a:ln w="12700">
              <a:solidFill>
                <a:srgbClr val="000080"/>
              </a:solidFill>
              <a:prstDash val="solid"/>
            </a:ln>
          </c:spPr>
          <c:marker>
            <c:symbol val="diamond"/>
            <c:size val="5"/>
            <c:spPr>
              <a:solidFill>
                <a:srgbClr val="000080"/>
              </a:solidFill>
              <a:ln>
                <a:solidFill>
                  <a:srgbClr val="000080"/>
                </a:solidFill>
                <a:prstDash val="solid"/>
              </a:ln>
            </c:spPr>
          </c:marker>
          <c:dLbls>
            <c:dLbl>
              <c:idx val="0"/>
              <c:layout>
                <c:manualLayout>
                  <c:x val="-4.3248675327397748E-2"/>
                  <c:y val="3.8371241569487402E-2"/>
                </c:manualLayout>
              </c:layout>
              <c:dLblPos val="r"/>
              <c:showLegendKey val="0"/>
              <c:showVal val="1"/>
              <c:showCatName val="0"/>
              <c:showSerName val="0"/>
              <c:showPercent val="0"/>
              <c:showBubbleSize val="0"/>
            </c:dLbl>
            <c:dLbl>
              <c:idx val="2"/>
              <c:layout>
                <c:manualLayout>
                  <c:x val="-5.4994052106944483E-2"/>
                  <c:y val="3.7662380809993692E-2"/>
                </c:manualLayout>
              </c:layout>
              <c:dLblPos val="r"/>
              <c:showLegendKey val="0"/>
              <c:showVal val="1"/>
              <c:showCatName val="0"/>
              <c:showSerName val="0"/>
              <c:showPercent val="0"/>
              <c:showBubbleSize val="0"/>
            </c:dLbl>
            <c:dLbl>
              <c:idx val="4"/>
              <c:layout>
                <c:manualLayout>
                  <c:x val="-5.1443047492731722E-2"/>
                  <c:y val="3.6611714674906183E-2"/>
                </c:manualLayout>
              </c:layout>
              <c:dLblPos val="r"/>
              <c:showLegendKey val="0"/>
              <c:showVal val="1"/>
              <c:showCatName val="0"/>
              <c:showSerName val="0"/>
              <c:showPercent val="0"/>
              <c:showBubbleSize val="0"/>
            </c:dLbl>
            <c:dLbl>
              <c:idx val="6"/>
              <c:layout>
                <c:manualLayout>
                  <c:x val="-4.9804090552738843E-2"/>
                  <c:y val="4.538409913950639E-2"/>
                </c:manualLayout>
              </c:layout>
              <c:dLblPos val="r"/>
              <c:showLegendKey val="0"/>
              <c:showVal val="1"/>
              <c:showCatName val="0"/>
              <c:showSerName val="0"/>
              <c:showPercent val="0"/>
              <c:showBubbleSize val="0"/>
            </c:dLbl>
            <c:dLbl>
              <c:idx val="8"/>
              <c:layout>
                <c:manualLayout>
                  <c:x val="-5.5813525049351671E-2"/>
                  <c:y val="4.0573839662447264E-2"/>
                </c:manualLayout>
              </c:layout>
              <c:dLblPos val="r"/>
              <c:showLegendKey val="0"/>
              <c:showVal val="1"/>
              <c:showCatName val="0"/>
              <c:showSerName val="0"/>
              <c:showPercent val="0"/>
              <c:showBubbleSize val="0"/>
            </c:dLbl>
            <c:dLbl>
              <c:idx val="11"/>
              <c:layout>
                <c:manualLayout>
                  <c:x val="-7.2475566381561662E-2"/>
                  <c:y val="2.8042127645436756E-2"/>
                </c:manualLayout>
              </c:layout>
              <c:dLblPos val="r"/>
              <c:showLegendKey val="0"/>
              <c:showVal val="1"/>
              <c:showCatName val="0"/>
              <c:showSerName val="0"/>
              <c:showPercent val="0"/>
              <c:showBubbleSize val="0"/>
            </c:dLbl>
            <c:dLbl>
              <c:idx val="12"/>
              <c:layout>
                <c:manualLayout>
                  <c:x val="-2.0030800707626896E-2"/>
                  <c:y val="-3.3641250539885044E-2"/>
                </c:manualLayout>
              </c:layout>
              <c:dLblPos val="r"/>
              <c:showLegendKey val="0"/>
              <c:showVal val="1"/>
              <c:showCatName val="0"/>
              <c:showSerName val="0"/>
              <c:showPercent val="0"/>
              <c:showBubbleSize val="0"/>
            </c:dLbl>
            <c:dLbl>
              <c:idx val="13"/>
              <c:layout>
                <c:manualLayout>
                  <c:x val="-1.2644143526565423E-2"/>
                  <c:y val="3.486494567925838E-2"/>
                </c:manualLayout>
              </c:layout>
              <c:dLblPos val="r"/>
              <c:showLegendKey val="0"/>
              <c:showVal val="1"/>
              <c:showCatName val="0"/>
              <c:showSerName val="0"/>
              <c:showPercent val="0"/>
              <c:showBubbleSize val="0"/>
            </c:dLbl>
            <c:numFmt formatCode="0.0%" sourceLinked="0"/>
            <c:spPr>
              <a:noFill/>
              <a:ln w="25400">
                <a:noFill/>
              </a:ln>
            </c:spPr>
            <c:txPr>
              <a:bodyPr/>
              <a:lstStyle/>
              <a:p>
                <a:pPr>
                  <a:defRPr sz="1000" b="0" i="0" u="none" strike="noStrike" baseline="0">
                    <a:solidFill>
                      <a:srgbClr val="000000"/>
                    </a:solidFill>
                    <a:latin typeface="Arial"/>
                    <a:ea typeface="Arial"/>
                    <a:cs typeface="Arial"/>
                  </a:defRPr>
                </a:pPr>
                <a:endParaRPr lang="en-US"/>
              </a:p>
            </c:txPr>
            <c:dLblPos val="t"/>
            <c:showLegendKey val="0"/>
            <c:showVal val="1"/>
            <c:showCatName val="0"/>
            <c:showSerName val="0"/>
            <c:showPercent val="0"/>
            <c:showBubbleSize val="0"/>
            <c:showLeaderLines val="0"/>
          </c:dLbls>
          <c:cat>
            <c:numRef>
              <c:f>'BCBMA Medical, Wage, Inflation'!$B$1:$K$1</c:f>
              <c:numCache>
                <c:formatCode>General</c:formatCode>
                <c:ptCount val="10"/>
                <c:pt idx="0">
                  <c:v>2000</c:v>
                </c:pt>
                <c:pt idx="1">
                  <c:v>2001</c:v>
                </c:pt>
                <c:pt idx="2">
                  <c:v>2002</c:v>
                </c:pt>
                <c:pt idx="3">
                  <c:v>2003</c:v>
                </c:pt>
                <c:pt idx="4">
                  <c:v>2004</c:v>
                </c:pt>
                <c:pt idx="5">
                  <c:v>2005</c:v>
                </c:pt>
                <c:pt idx="6">
                  <c:v>2006</c:v>
                </c:pt>
                <c:pt idx="7">
                  <c:v>2007</c:v>
                </c:pt>
                <c:pt idx="8">
                  <c:v>2008</c:v>
                </c:pt>
                <c:pt idx="9">
                  <c:v>2009</c:v>
                </c:pt>
              </c:numCache>
            </c:numRef>
          </c:cat>
          <c:val>
            <c:numRef>
              <c:f>'BCBMA Medical, Wage, Inflation'!$B$2:$K$2</c:f>
              <c:numCache>
                <c:formatCode>0.00%</c:formatCode>
                <c:ptCount val="10"/>
                <c:pt idx="0">
                  <c:v>8.2000000000000003E-2</c:v>
                </c:pt>
                <c:pt idx="1">
                  <c:v>0.15900000000000006</c:v>
                </c:pt>
                <c:pt idx="2">
                  <c:v>0.13800000000000001</c:v>
                </c:pt>
                <c:pt idx="3">
                  <c:v>0.13100000000000001</c:v>
                </c:pt>
                <c:pt idx="4">
                  <c:v>0.12100000000000002</c:v>
                </c:pt>
                <c:pt idx="5">
                  <c:v>0.13300000000000001</c:v>
                </c:pt>
                <c:pt idx="6">
                  <c:v>0.128</c:v>
                </c:pt>
                <c:pt idx="7" formatCode="0.0%">
                  <c:v>0.125</c:v>
                </c:pt>
                <c:pt idx="8" formatCode="0.0%">
                  <c:v>0.10800000000000003</c:v>
                </c:pt>
                <c:pt idx="9" formatCode="0.0%">
                  <c:v>0.10700000000000003</c:v>
                </c:pt>
              </c:numCache>
            </c:numRef>
          </c:val>
          <c:smooth val="0"/>
        </c:ser>
        <c:ser>
          <c:idx val="1"/>
          <c:order val="1"/>
          <c:tx>
            <c:strRef>
              <c:f>'BCBMA Medical, Wage, Inflation'!$A$3</c:f>
              <c:strCache>
                <c:ptCount val="1"/>
                <c:pt idx="0">
                  <c:v>Workers' Earnings</c:v>
                </c:pt>
              </c:strCache>
            </c:strRef>
          </c:tx>
          <c:spPr>
            <a:ln w="12700">
              <a:solidFill>
                <a:srgbClr val="FF0000"/>
              </a:solidFill>
              <a:prstDash val="solid"/>
            </a:ln>
          </c:spPr>
          <c:marker>
            <c:symbol val="square"/>
            <c:size val="5"/>
            <c:spPr>
              <a:solidFill>
                <a:srgbClr val="FF0000"/>
              </a:solidFill>
              <a:ln>
                <a:solidFill>
                  <a:srgbClr val="FF0000"/>
                </a:solidFill>
                <a:prstDash val="solid"/>
              </a:ln>
            </c:spPr>
          </c:marker>
          <c:cat>
            <c:numRef>
              <c:f>'BCBMA Medical, Wage, Inflation'!$B$1:$K$1</c:f>
              <c:numCache>
                <c:formatCode>General</c:formatCode>
                <c:ptCount val="10"/>
                <c:pt idx="0">
                  <c:v>2000</c:v>
                </c:pt>
                <c:pt idx="1">
                  <c:v>2001</c:v>
                </c:pt>
                <c:pt idx="2">
                  <c:v>2002</c:v>
                </c:pt>
                <c:pt idx="3">
                  <c:v>2003</c:v>
                </c:pt>
                <c:pt idx="4">
                  <c:v>2004</c:v>
                </c:pt>
                <c:pt idx="5">
                  <c:v>2005</c:v>
                </c:pt>
                <c:pt idx="6">
                  <c:v>2006</c:v>
                </c:pt>
                <c:pt idx="7">
                  <c:v>2007</c:v>
                </c:pt>
                <c:pt idx="8">
                  <c:v>2008</c:v>
                </c:pt>
                <c:pt idx="9">
                  <c:v>2009</c:v>
                </c:pt>
              </c:numCache>
            </c:numRef>
          </c:cat>
          <c:val>
            <c:numRef>
              <c:f>'BCBMA Medical, Wage, Inflation'!$B$3:$K$3</c:f>
              <c:numCache>
                <c:formatCode>0.00%</c:formatCode>
                <c:ptCount val="10"/>
                <c:pt idx="0">
                  <c:v>3.7999999999999999E-2</c:v>
                </c:pt>
                <c:pt idx="1">
                  <c:v>3.9000000000000014E-2</c:v>
                </c:pt>
                <c:pt idx="2">
                  <c:v>2.8000000000000001E-2</c:v>
                </c:pt>
                <c:pt idx="3">
                  <c:v>3.0000000000000002E-2</c:v>
                </c:pt>
                <c:pt idx="4">
                  <c:v>2.0000000000000007E-2</c:v>
                </c:pt>
                <c:pt idx="5">
                  <c:v>2.5999999999999999E-2</c:v>
                </c:pt>
                <c:pt idx="6">
                  <c:v>2.5999999999999999E-2</c:v>
                </c:pt>
                <c:pt idx="7" formatCode="0.0%">
                  <c:v>0.05</c:v>
                </c:pt>
                <c:pt idx="8" formatCode="0.0%">
                  <c:v>5.5000000000000014E-2</c:v>
                </c:pt>
                <c:pt idx="9" formatCode="0.0%">
                  <c:v>4.3000000000000003E-2</c:v>
                </c:pt>
              </c:numCache>
            </c:numRef>
          </c:val>
          <c:smooth val="0"/>
        </c:ser>
        <c:ser>
          <c:idx val="2"/>
          <c:order val="2"/>
          <c:tx>
            <c:strRef>
              <c:f>'BCBMA Medical, Wage, Inflation'!$A$4</c:f>
              <c:strCache>
                <c:ptCount val="1"/>
                <c:pt idx="0">
                  <c:v>General Economic Growth</c:v>
                </c:pt>
              </c:strCache>
            </c:strRef>
          </c:tx>
          <c:spPr>
            <a:ln w="12700">
              <a:solidFill>
                <a:srgbClr val="339966"/>
              </a:solidFill>
              <a:prstDash val="solid"/>
            </a:ln>
          </c:spPr>
          <c:marker>
            <c:symbol val="triangle"/>
            <c:size val="5"/>
            <c:spPr>
              <a:solidFill>
                <a:srgbClr val="339966"/>
              </a:solidFill>
              <a:ln>
                <a:solidFill>
                  <a:srgbClr val="339966"/>
                </a:solidFill>
                <a:prstDash val="solid"/>
              </a:ln>
            </c:spPr>
          </c:marker>
          <c:cat>
            <c:numRef>
              <c:f>'BCBMA Medical, Wage, Inflation'!$B$1:$K$1</c:f>
              <c:numCache>
                <c:formatCode>General</c:formatCode>
                <c:ptCount val="10"/>
                <c:pt idx="0">
                  <c:v>2000</c:v>
                </c:pt>
                <c:pt idx="1">
                  <c:v>2001</c:v>
                </c:pt>
                <c:pt idx="2">
                  <c:v>2002</c:v>
                </c:pt>
                <c:pt idx="3">
                  <c:v>2003</c:v>
                </c:pt>
                <c:pt idx="4">
                  <c:v>2004</c:v>
                </c:pt>
                <c:pt idx="5">
                  <c:v>2005</c:v>
                </c:pt>
                <c:pt idx="6">
                  <c:v>2006</c:v>
                </c:pt>
                <c:pt idx="7">
                  <c:v>2007</c:v>
                </c:pt>
                <c:pt idx="8">
                  <c:v>2008</c:v>
                </c:pt>
                <c:pt idx="9">
                  <c:v>2009</c:v>
                </c:pt>
              </c:numCache>
            </c:numRef>
          </c:cat>
          <c:val>
            <c:numRef>
              <c:f>'BCBMA Medical, Wage, Inflation'!$B$4:$K$4</c:f>
              <c:numCache>
                <c:formatCode>0.00%</c:formatCode>
                <c:ptCount val="10"/>
                <c:pt idx="0">
                  <c:v>3.100000000000001E-2</c:v>
                </c:pt>
                <c:pt idx="1">
                  <c:v>3.3000000000000002E-2</c:v>
                </c:pt>
                <c:pt idx="2">
                  <c:v>1.7999999999999999E-2</c:v>
                </c:pt>
                <c:pt idx="3">
                  <c:v>2.3E-2</c:v>
                </c:pt>
                <c:pt idx="4">
                  <c:v>2.1000000000000008E-2</c:v>
                </c:pt>
                <c:pt idx="5">
                  <c:v>3.5999999999999997E-2</c:v>
                </c:pt>
                <c:pt idx="6">
                  <c:v>3.7999999999999999E-2</c:v>
                </c:pt>
                <c:pt idx="7" formatCode="0.0%">
                  <c:v>2.5999999999999999E-2</c:v>
                </c:pt>
                <c:pt idx="8" formatCode="0.0%">
                  <c:v>4.3000000000000003E-2</c:v>
                </c:pt>
                <c:pt idx="9" formatCode="0.0%">
                  <c:v>-4.0000000000000018E-3</c:v>
                </c:pt>
              </c:numCache>
            </c:numRef>
          </c:val>
          <c:smooth val="0"/>
        </c:ser>
        <c:dLbls>
          <c:showLegendKey val="0"/>
          <c:showVal val="0"/>
          <c:showCatName val="0"/>
          <c:showSerName val="0"/>
          <c:showPercent val="0"/>
          <c:showBubbleSize val="0"/>
        </c:dLbls>
        <c:marker val="1"/>
        <c:smooth val="0"/>
        <c:axId val="323657728"/>
        <c:axId val="323659648"/>
      </c:lineChart>
      <c:catAx>
        <c:axId val="323657728"/>
        <c:scaling>
          <c:orientation val="minMax"/>
        </c:scaling>
        <c:delete val="0"/>
        <c:axPos val="b"/>
        <c:numFmt formatCode="General" sourceLinked="1"/>
        <c:majorTickMark val="out"/>
        <c:minorTickMark val="none"/>
        <c:tickLblPos val="nextTo"/>
        <c:spPr>
          <a:ln w="3175">
            <a:solidFill>
              <a:srgbClr val="000000"/>
            </a:solidFill>
            <a:prstDash val="solid"/>
          </a:ln>
        </c:spPr>
        <c:txPr>
          <a:bodyPr rot="0" vert="horz"/>
          <a:lstStyle/>
          <a:p>
            <a:pPr>
              <a:defRPr sz="1000" b="0" i="0" u="none" strike="noStrike" baseline="0">
                <a:solidFill>
                  <a:srgbClr val="000000"/>
                </a:solidFill>
                <a:latin typeface="Arial"/>
                <a:ea typeface="Arial"/>
                <a:cs typeface="Arial"/>
              </a:defRPr>
            </a:pPr>
            <a:endParaRPr lang="en-US"/>
          </a:p>
        </c:txPr>
        <c:crossAx val="323659648"/>
        <c:crossesAt val="-2.0000000000000011E-2"/>
        <c:auto val="1"/>
        <c:lblAlgn val="ctr"/>
        <c:lblOffset val="100"/>
        <c:tickLblSkip val="1"/>
        <c:tickMarkSkip val="1"/>
        <c:noMultiLvlLbl val="0"/>
      </c:catAx>
      <c:valAx>
        <c:axId val="323659648"/>
        <c:scaling>
          <c:orientation val="minMax"/>
        </c:scaling>
        <c:delete val="0"/>
        <c:axPos val="l"/>
        <c:numFmt formatCode="0%" sourceLinked="0"/>
        <c:majorTickMark val="out"/>
        <c:minorTickMark val="none"/>
        <c:tickLblPos val="nextTo"/>
        <c:spPr>
          <a:ln w="3175">
            <a:solidFill>
              <a:srgbClr val="000000"/>
            </a:solidFill>
            <a:prstDash val="solid"/>
          </a:ln>
        </c:spPr>
        <c:txPr>
          <a:bodyPr rot="0" vert="horz"/>
          <a:lstStyle/>
          <a:p>
            <a:pPr>
              <a:defRPr sz="1000" b="0" i="0" u="none" strike="noStrike" baseline="0">
                <a:solidFill>
                  <a:srgbClr val="000000"/>
                </a:solidFill>
                <a:latin typeface="Arial"/>
                <a:ea typeface="Arial"/>
                <a:cs typeface="Arial"/>
              </a:defRPr>
            </a:pPr>
            <a:endParaRPr lang="en-US"/>
          </a:p>
        </c:txPr>
        <c:crossAx val="323657728"/>
        <c:crosses val="autoZero"/>
        <c:crossBetween val="between"/>
      </c:valAx>
      <c:spPr>
        <a:noFill/>
        <a:ln w="25400">
          <a:noFill/>
        </a:ln>
      </c:spPr>
    </c:plotArea>
    <c:legend>
      <c:legendPos val="b"/>
      <c:layout>
        <c:manualLayout>
          <c:xMode val="edge"/>
          <c:yMode val="edge"/>
          <c:x val="3.4417026743549975E-2"/>
          <c:y val="0.92911392405063231"/>
          <c:w val="0.92734305917305271"/>
          <c:h val="5.5696202531645603E-2"/>
        </c:manualLayout>
      </c:layout>
      <c:overlay val="0"/>
      <c:spPr>
        <a:solidFill>
          <a:srgbClr val="FFFFFF"/>
        </a:solidFill>
        <a:ln w="25400">
          <a:noFill/>
        </a:ln>
      </c:spPr>
      <c:txPr>
        <a:bodyPr/>
        <a:lstStyle/>
        <a:p>
          <a:pPr>
            <a:defRPr sz="920" b="0" i="0" u="none" strike="noStrike" baseline="0">
              <a:solidFill>
                <a:srgbClr val="000000"/>
              </a:solidFill>
              <a:latin typeface="Arial"/>
              <a:ea typeface="Arial"/>
              <a:cs typeface="Arial"/>
            </a:defRPr>
          </a:pPr>
          <a:endParaRPr lang="en-US"/>
        </a:p>
      </c:txPr>
    </c:legend>
    <c:plotVisOnly val="1"/>
    <c:dispBlanksAs val="gap"/>
    <c:showDLblsOverMax val="0"/>
  </c:chart>
  <c:spPr>
    <a:solidFill>
      <a:srgbClr val="FFFFFF"/>
    </a:solidFill>
    <a:ln w="9525">
      <a:noFill/>
    </a:ln>
  </c:spPr>
  <c:txPr>
    <a:bodyPr/>
    <a:lstStyle/>
    <a:p>
      <a:pPr>
        <a:defRPr sz="1000" b="0" i="0" u="none" strike="noStrike" baseline="0">
          <a:solidFill>
            <a:srgbClr val="000000"/>
          </a:solidFill>
          <a:latin typeface="Arial"/>
          <a:ea typeface="Arial"/>
          <a:cs typeface="Arial"/>
        </a:defRPr>
      </a:pPr>
      <a:endParaRPr lang="en-US"/>
    </a:p>
  </c:txPr>
  <c:externalData r:id="rId2">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layout/>
      <c:overlay val="0"/>
    </c:title>
    <c:autoTitleDeleted val="0"/>
    <c:plotArea>
      <c:layout/>
      <c:barChart>
        <c:barDir val="col"/>
        <c:grouping val="clustered"/>
        <c:varyColors val="0"/>
        <c:ser>
          <c:idx val="0"/>
          <c:order val="0"/>
          <c:tx>
            <c:strRef>
              <c:f>'[Chart in Microsoft PowerPoint]PCP-SCP Part. Graphic Dec 2014'!$C$1</c:f>
              <c:strCache>
                <c:ptCount val="1"/>
                <c:pt idx="0">
                  <c:v>SCPs</c:v>
                </c:pt>
              </c:strCache>
            </c:strRef>
          </c:tx>
          <c:invertIfNegative val="0"/>
          <c:dPt>
            <c:idx val="0"/>
            <c:invertIfNegative val="0"/>
            <c:bubble3D val="0"/>
            <c:spPr>
              <a:solidFill>
                <a:schemeClr val="accent1">
                  <a:lumMod val="60000"/>
                  <a:lumOff val="40000"/>
                </a:schemeClr>
              </a:solidFill>
            </c:spPr>
          </c:dPt>
          <c:dPt>
            <c:idx val="1"/>
            <c:invertIfNegative val="0"/>
            <c:bubble3D val="0"/>
            <c:spPr>
              <a:solidFill>
                <a:srgbClr val="00B0F0"/>
              </a:solidFill>
            </c:spPr>
          </c:dPt>
          <c:dPt>
            <c:idx val="2"/>
            <c:invertIfNegative val="0"/>
            <c:bubble3D val="0"/>
            <c:spPr>
              <a:solidFill>
                <a:srgbClr val="008080"/>
              </a:solidFill>
            </c:spPr>
          </c:dPt>
          <c:dPt>
            <c:idx val="4"/>
            <c:invertIfNegative val="0"/>
            <c:bubble3D val="0"/>
            <c:spPr>
              <a:solidFill>
                <a:srgbClr val="002060"/>
              </a:solidFill>
            </c:spPr>
          </c:dPt>
          <c:dPt>
            <c:idx val="5"/>
            <c:invertIfNegative val="0"/>
            <c:bubble3D val="0"/>
            <c:spPr>
              <a:solidFill>
                <a:srgbClr val="0073B9"/>
              </a:solidFill>
            </c:spPr>
          </c:dPt>
          <c:dLbls>
            <c:txPr>
              <a:bodyPr/>
              <a:lstStyle/>
              <a:p>
                <a:pPr>
                  <a:defRPr sz="1200" b="1">
                    <a:solidFill>
                      <a:schemeClr val="bg1"/>
                    </a:solidFill>
                  </a:defRPr>
                </a:pPr>
                <a:endParaRPr lang="en-US"/>
              </a:p>
            </c:txPr>
            <c:dLblPos val="inEnd"/>
            <c:showLegendKey val="0"/>
            <c:showVal val="1"/>
            <c:showCatName val="0"/>
            <c:showSerName val="0"/>
            <c:showPercent val="0"/>
            <c:showBubbleSize val="0"/>
            <c:showLeaderLines val="0"/>
          </c:dLbls>
          <c:cat>
            <c:strRef>
              <c:f>'[Chart in Microsoft PowerPoint]PCP-SCP Part. Graphic Dec 2014'!$A$2:$A$8</c:f>
              <c:strCache>
                <c:ptCount val="7"/>
                <c:pt idx="0">
                  <c:v>2009</c:v>
                </c:pt>
                <c:pt idx="1">
                  <c:v>2010</c:v>
                </c:pt>
                <c:pt idx="2">
                  <c:v>2011</c:v>
                </c:pt>
                <c:pt idx="3">
                  <c:v>2012</c:v>
                </c:pt>
                <c:pt idx="4">
                  <c:v>2013</c:v>
                </c:pt>
                <c:pt idx="5">
                  <c:v>2014</c:v>
                </c:pt>
                <c:pt idx="6">
                  <c:v>2015*</c:v>
                </c:pt>
              </c:strCache>
            </c:strRef>
          </c:cat>
          <c:val>
            <c:numRef>
              <c:f>'[Chart in Microsoft PowerPoint]PCP-SCP Part. Graphic Dec 2014'!$C$2:$C$8</c:f>
              <c:numCache>
                <c:formatCode>#,##0</c:formatCode>
                <c:ptCount val="7"/>
                <c:pt idx="0">
                  <c:v>2577</c:v>
                </c:pt>
                <c:pt idx="1">
                  <c:v>2618</c:v>
                </c:pt>
                <c:pt idx="2">
                  <c:v>5065</c:v>
                </c:pt>
                <c:pt idx="3">
                  <c:v>11731</c:v>
                </c:pt>
                <c:pt idx="4">
                  <c:v>12986</c:v>
                </c:pt>
                <c:pt idx="5">
                  <c:v>14061</c:v>
                </c:pt>
                <c:pt idx="6">
                  <c:v>14067</c:v>
                </c:pt>
              </c:numCache>
            </c:numRef>
          </c:val>
        </c:ser>
        <c:dLbls>
          <c:showLegendKey val="0"/>
          <c:showVal val="0"/>
          <c:showCatName val="0"/>
          <c:showSerName val="0"/>
          <c:showPercent val="0"/>
          <c:showBubbleSize val="0"/>
        </c:dLbls>
        <c:gapWidth val="15"/>
        <c:axId val="323076480"/>
        <c:axId val="323078016"/>
      </c:barChart>
      <c:catAx>
        <c:axId val="323076480"/>
        <c:scaling>
          <c:orientation val="minMax"/>
        </c:scaling>
        <c:delete val="0"/>
        <c:axPos val="b"/>
        <c:numFmt formatCode="General" sourceLinked="1"/>
        <c:majorTickMark val="out"/>
        <c:minorTickMark val="none"/>
        <c:tickLblPos val="nextTo"/>
        <c:crossAx val="323078016"/>
        <c:crosses val="autoZero"/>
        <c:auto val="1"/>
        <c:lblAlgn val="ctr"/>
        <c:lblOffset val="100"/>
        <c:noMultiLvlLbl val="0"/>
      </c:catAx>
      <c:valAx>
        <c:axId val="323078016"/>
        <c:scaling>
          <c:orientation val="minMax"/>
        </c:scaling>
        <c:delete val="0"/>
        <c:axPos val="l"/>
        <c:numFmt formatCode="#,##0" sourceLinked="1"/>
        <c:majorTickMark val="out"/>
        <c:minorTickMark val="none"/>
        <c:tickLblPos val="nextTo"/>
        <c:txPr>
          <a:bodyPr/>
          <a:lstStyle/>
          <a:p>
            <a:pPr>
              <a:defRPr sz="1600"/>
            </a:pPr>
            <a:endParaRPr lang="en-US"/>
          </a:p>
        </c:txPr>
        <c:crossAx val="323076480"/>
        <c:crosses val="autoZero"/>
        <c:crossBetween val="between"/>
      </c:valAx>
    </c:plotArea>
    <c:plotVisOnly val="1"/>
    <c:dispBlanksAs val="gap"/>
    <c:showDLblsOverMax val="0"/>
  </c:chart>
  <c:txPr>
    <a:bodyPr/>
    <a:lstStyle/>
    <a:p>
      <a:pPr>
        <a:defRPr sz="1800">
          <a:latin typeface="Arial Narrow" panose="020B0606020202030204" pitchFamily="34" charset="0"/>
        </a:defRPr>
      </a:pPr>
      <a:endParaRPr lang="en-US"/>
    </a:p>
  </c:txPr>
  <c:externalData r:id="rId2">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layout/>
      <c:overlay val="0"/>
    </c:title>
    <c:autoTitleDeleted val="0"/>
    <c:plotArea>
      <c:layout/>
      <c:barChart>
        <c:barDir val="col"/>
        <c:grouping val="clustered"/>
        <c:varyColors val="0"/>
        <c:ser>
          <c:idx val="0"/>
          <c:order val="0"/>
          <c:tx>
            <c:strRef>
              <c:f>'[Chart in Microsoft PowerPoint]PCP-SCP Part. Graphic Dec 2014'!$B$1</c:f>
              <c:strCache>
                <c:ptCount val="1"/>
                <c:pt idx="0">
                  <c:v>PCPs</c:v>
                </c:pt>
              </c:strCache>
            </c:strRef>
          </c:tx>
          <c:invertIfNegative val="0"/>
          <c:dPt>
            <c:idx val="0"/>
            <c:invertIfNegative val="0"/>
            <c:bubble3D val="0"/>
            <c:spPr>
              <a:solidFill>
                <a:schemeClr val="accent1">
                  <a:lumMod val="60000"/>
                  <a:lumOff val="40000"/>
                </a:schemeClr>
              </a:solidFill>
            </c:spPr>
          </c:dPt>
          <c:dPt>
            <c:idx val="1"/>
            <c:invertIfNegative val="0"/>
            <c:bubble3D val="0"/>
            <c:spPr>
              <a:solidFill>
                <a:srgbClr val="00B0F0"/>
              </a:solidFill>
            </c:spPr>
          </c:dPt>
          <c:dPt>
            <c:idx val="2"/>
            <c:invertIfNegative val="0"/>
            <c:bubble3D val="0"/>
            <c:spPr>
              <a:solidFill>
                <a:srgbClr val="008080"/>
              </a:solidFill>
            </c:spPr>
          </c:dPt>
          <c:dPt>
            <c:idx val="4"/>
            <c:invertIfNegative val="0"/>
            <c:bubble3D val="0"/>
            <c:spPr>
              <a:solidFill>
                <a:srgbClr val="002060"/>
              </a:solidFill>
            </c:spPr>
          </c:dPt>
          <c:dPt>
            <c:idx val="5"/>
            <c:invertIfNegative val="0"/>
            <c:bubble3D val="0"/>
            <c:spPr>
              <a:solidFill>
                <a:srgbClr val="0073B9"/>
              </a:solidFill>
            </c:spPr>
          </c:dPt>
          <c:dLbls>
            <c:txPr>
              <a:bodyPr/>
              <a:lstStyle/>
              <a:p>
                <a:pPr>
                  <a:defRPr sz="1200" b="1">
                    <a:solidFill>
                      <a:schemeClr val="bg1"/>
                    </a:solidFill>
                  </a:defRPr>
                </a:pPr>
                <a:endParaRPr lang="en-US"/>
              </a:p>
            </c:txPr>
            <c:dLblPos val="inEnd"/>
            <c:showLegendKey val="0"/>
            <c:showVal val="1"/>
            <c:showCatName val="0"/>
            <c:showSerName val="0"/>
            <c:showPercent val="0"/>
            <c:showBubbleSize val="0"/>
            <c:showLeaderLines val="0"/>
          </c:dLbls>
          <c:cat>
            <c:strRef>
              <c:f>'[Chart in Microsoft PowerPoint]PCP-SCP Part. Graphic Dec 2014'!$A$2:$A$8</c:f>
              <c:strCache>
                <c:ptCount val="7"/>
                <c:pt idx="0">
                  <c:v>2009</c:v>
                </c:pt>
                <c:pt idx="1">
                  <c:v>2010</c:v>
                </c:pt>
                <c:pt idx="2">
                  <c:v>2011</c:v>
                </c:pt>
                <c:pt idx="3">
                  <c:v>2012</c:v>
                </c:pt>
                <c:pt idx="4">
                  <c:v>2013</c:v>
                </c:pt>
                <c:pt idx="5">
                  <c:v>2014</c:v>
                </c:pt>
                <c:pt idx="6">
                  <c:v>2015*</c:v>
                </c:pt>
              </c:strCache>
            </c:strRef>
          </c:cat>
          <c:val>
            <c:numRef>
              <c:f>'[Chart in Microsoft PowerPoint]PCP-SCP Part. Graphic Dec 2014'!$B$2:$B$8</c:f>
              <c:numCache>
                <c:formatCode>#,##0</c:formatCode>
                <c:ptCount val="7"/>
                <c:pt idx="0">
                  <c:v>1373</c:v>
                </c:pt>
                <c:pt idx="1">
                  <c:v>1420</c:v>
                </c:pt>
                <c:pt idx="2">
                  <c:v>2303</c:v>
                </c:pt>
                <c:pt idx="3">
                  <c:v>4592</c:v>
                </c:pt>
                <c:pt idx="4">
                  <c:v>5136</c:v>
                </c:pt>
                <c:pt idx="5">
                  <c:v>5547</c:v>
                </c:pt>
                <c:pt idx="6">
                  <c:v>5379</c:v>
                </c:pt>
              </c:numCache>
            </c:numRef>
          </c:val>
        </c:ser>
        <c:dLbls>
          <c:showLegendKey val="0"/>
          <c:showVal val="0"/>
          <c:showCatName val="0"/>
          <c:showSerName val="0"/>
          <c:showPercent val="0"/>
          <c:showBubbleSize val="0"/>
        </c:dLbls>
        <c:gapWidth val="15"/>
        <c:axId val="323362816"/>
        <c:axId val="323364352"/>
      </c:barChart>
      <c:catAx>
        <c:axId val="323362816"/>
        <c:scaling>
          <c:orientation val="minMax"/>
        </c:scaling>
        <c:delete val="0"/>
        <c:axPos val="b"/>
        <c:numFmt formatCode="General" sourceLinked="1"/>
        <c:majorTickMark val="out"/>
        <c:minorTickMark val="none"/>
        <c:tickLblPos val="nextTo"/>
        <c:crossAx val="323364352"/>
        <c:crosses val="autoZero"/>
        <c:auto val="1"/>
        <c:lblAlgn val="ctr"/>
        <c:lblOffset val="100"/>
        <c:noMultiLvlLbl val="0"/>
      </c:catAx>
      <c:valAx>
        <c:axId val="323364352"/>
        <c:scaling>
          <c:orientation val="minMax"/>
        </c:scaling>
        <c:delete val="0"/>
        <c:axPos val="l"/>
        <c:numFmt formatCode="#,##0" sourceLinked="1"/>
        <c:majorTickMark val="out"/>
        <c:minorTickMark val="none"/>
        <c:tickLblPos val="nextTo"/>
        <c:txPr>
          <a:bodyPr/>
          <a:lstStyle/>
          <a:p>
            <a:pPr>
              <a:defRPr sz="1600"/>
            </a:pPr>
            <a:endParaRPr lang="en-US"/>
          </a:p>
        </c:txPr>
        <c:crossAx val="323362816"/>
        <c:crosses val="autoZero"/>
        <c:crossBetween val="between"/>
      </c:valAx>
    </c:plotArea>
    <c:plotVisOnly val="1"/>
    <c:dispBlanksAs val="gap"/>
    <c:showDLblsOverMax val="0"/>
  </c:chart>
  <c:txPr>
    <a:bodyPr/>
    <a:lstStyle/>
    <a:p>
      <a:pPr>
        <a:defRPr sz="1800">
          <a:latin typeface="Arial Narrow" panose="020B0606020202030204" pitchFamily="34" charset="0"/>
        </a:defRPr>
      </a:pPr>
      <a:endParaRPr lang="en-US"/>
    </a:p>
  </c:txPr>
  <c:externalData r:id="rId2">
    <c:autoUpdate val="0"/>
  </c:externalData>
</c:chartSpace>
</file>

<file path=ppt/drawings/_rels/vmlDrawing1.vml.rels><?xml version="1.0" encoding="UTF-8" standalone="yes"?>
<Relationships xmlns="http://schemas.openxmlformats.org/package/2006/relationships"><Relationship Id="rId3" Type="http://schemas.openxmlformats.org/officeDocument/2006/relationships/image" Target="../media/image5.wmf"/><Relationship Id="rId2" Type="http://schemas.openxmlformats.org/officeDocument/2006/relationships/image" Target="../media/image4.wmf"/><Relationship Id="rId1" Type="http://schemas.openxmlformats.org/officeDocument/2006/relationships/image" Target="../media/image3.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22" name="Rectangle 2"/>
          <p:cNvSpPr>
            <a:spLocks noGrp="1" noChangeArrowheads="1"/>
          </p:cNvSpPr>
          <p:nvPr>
            <p:ph type="hdr" sz="quarter"/>
          </p:nvPr>
        </p:nvSpPr>
        <p:spPr bwMode="auto">
          <a:xfrm>
            <a:off x="0" y="0"/>
            <a:ext cx="3038475" cy="458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89386" tIns="44693" rIns="89386" bIns="44693" numCol="1" anchor="t" anchorCtr="0" compatLnSpc="1">
            <a:prstTxWarp prst="textNoShape">
              <a:avLst/>
            </a:prstTxWarp>
          </a:bodyPr>
          <a:lstStyle>
            <a:lvl1pPr defTabSz="893763" eaLnBrk="1" hangingPunct="1">
              <a:defRPr sz="1100">
                <a:ea typeface="ＭＳ Ｐゴシック" pitchFamily="16" charset="-128"/>
              </a:defRPr>
            </a:lvl1pPr>
          </a:lstStyle>
          <a:p>
            <a:pPr>
              <a:defRPr/>
            </a:pPr>
            <a:endParaRPr lang="en-US" altLang="en-US"/>
          </a:p>
        </p:txBody>
      </p:sp>
      <p:sp>
        <p:nvSpPr>
          <p:cNvPr id="30723" name="Rectangle 3"/>
          <p:cNvSpPr>
            <a:spLocks noGrp="1" noChangeArrowheads="1"/>
          </p:cNvSpPr>
          <p:nvPr>
            <p:ph type="dt" sz="quarter" idx="1"/>
          </p:nvPr>
        </p:nvSpPr>
        <p:spPr bwMode="auto">
          <a:xfrm>
            <a:off x="3970338" y="0"/>
            <a:ext cx="3038475" cy="458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89386" tIns="44693" rIns="89386" bIns="44693" numCol="1" anchor="t" anchorCtr="0" compatLnSpc="1">
            <a:prstTxWarp prst="textNoShape">
              <a:avLst/>
            </a:prstTxWarp>
          </a:bodyPr>
          <a:lstStyle>
            <a:lvl1pPr algn="r" defTabSz="893763" eaLnBrk="1" hangingPunct="1">
              <a:defRPr sz="1100">
                <a:ea typeface="ＭＳ Ｐゴシック" pitchFamily="16" charset="-128"/>
              </a:defRPr>
            </a:lvl1pPr>
          </a:lstStyle>
          <a:p>
            <a:pPr>
              <a:defRPr/>
            </a:pPr>
            <a:endParaRPr lang="en-US" altLang="en-US"/>
          </a:p>
        </p:txBody>
      </p:sp>
      <p:sp>
        <p:nvSpPr>
          <p:cNvPr id="30724" name="Rectangle 4"/>
          <p:cNvSpPr>
            <a:spLocks noGrp="1" noChangeArrowheads="1"/>
          </p:cNvSpPr>
          <p:nvPr>
            <p:ph type="ftr" sz="quarter" idx="2"/>
          </p:nvPr>
        </p:nvSpPr>
        <p:spPr bwMode="auto">
          <a:xfrm>
            <a:off x="0" y="8702675"/>
            <a:ext cx="3038475" cy="458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89386" tIns="44693" rIns="89386" bIns="44693" numCol="1" anchor="b" anchorCtr="0" compatLnSpc="1">
            <a:prstTxWarp prst="textNoShape">
              <a:avLst/>
            </a:prstTxWarp>
          </a:bodyPr>
          <a:lstStyle>
            <a:lvl1pPr defTabSz="893763" eaLnBrk="1" hangingPunct="1">
              <a:defRPr sz="1100">
                <a:ea typeface="ＭＳ Ｐゴシック" pitchFamily="16" charset="-128"/>
              </a:defRPr>
            </a:lvl1pPr>
          </a:lstStyle>
          <a:p>
            <a:pPr>
              <a:defRPr/>
            </a:pPr>
            <a:endParaRPr lang="en-US" altLang="en-US"/>
          </a:p>
        </p:txBody>
      </p:sp>
      <p:sp>
        <p:nvSpPr>
          <p:cNvPr id="30725" name="Rectangle 5"/>
          <p:cNvSpPr>
            <a:spLocks noGrp="1" noChangeArrowheads="1"/>
          </p:cNvSpPr>
          <p:nvPr>
            <p:ph type="sldNum" sz="quarter" idx="3"/>
          </p:nvPr>
        </p:nvSpPr>
        <p:spPr bwMode="auto">
          <a:xfrm>
            <a:off x="3970338" y="8702675"/>
            <a:ext cx="3038475" cy="458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89386" tIns="44693" rIns="89386" bIns="44693" numCol="1" anchor="b" anchorCtr="0" compatLnSpc="1">
            <a:prstTxWarp prst="textNoShape">
              <a:avLst/>
            </a:prstTxWarp>
          </a:bodyPr>
          <a:lstStyle>
            <a:lvl1pPr algn="r" defTabSz="893763" eaLnBrk="1" hangingPunct="1">
              <a:defRPr sz="1100">
                <a:ea typeface="ＭＳ Ｐゴシック" pitchFamily="16" charset="-128"/>
              </a:defRPr>
            </a:lvl1pPr>
          </a:lstStyle>
          <a:p>
            <a:pPr>
              <a:defRPr/>
            </a:pPr>
            <a:fld id="{49EF9603-BAB6-4FD9-93E1-AEC1AAD5F127}" type="slidenum">
              <a:rPr lang="en-US" altLang="en-US"/>
              <a:pPr>
                <a:defRPr/>
              </a:pPr>
              <a:t>‹#›</a:t>
            </a:fld>
            <a:endParaRPr lang="en-US" altLang="en-US" dirty="0"/>
          </a:p>
        </p:txBody>
      </p:sp>
    </p:spTree>
    <p:extLst>
      <p:ext uri="{BB962C8B-B14F-4D97-AF65-F5344CB8AC3E}">
        <p14:creationId xmlns:p14="http://schemas.microsoft.com/office/powerpoint/2010/main" val="230302185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1.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7890" name="Rectangle 2"/>
          <p:cNvSpPr>
            <a:spLocks noGrp="1" noChangeArrowheads="1"/>
          </p:cNvSpPr>
          <p:nvPr>
            <p:ph type="hdr" sz="quarter"/>
          </p:nvPr>
        </p:nvSpPr>
        <p:spPr bwMode="auto">
          <a:xfrm>
            <a:off x="0" y="0"/>
            <a:ext cx="3038475" cy="458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89386" tIns="44693" rIns="89386" bIns="44693" numCol="1" anchor="t" anchorCtr="0" compatLnSpc="1">
            <a:prstTxWarp prst="textNoShape">
              <a:avLst/>
            </a:prstTxWarp>
          </a:bodyPr>
          <a:lstStyle>
            <a:lvl1pPr defTabSz="893763" eaLnBrk="1" hangingPunct="1">
              <a:defRPr sz="1100">
                <a:ea typeface="ＭＳ Ｐゴシック" pitchFamily="16" charset="-128"/>
              </a:defRPr>
            </a:lvl1pPr>
          </a:lstStyle>
          <a:p>
            <a:pPr>
              <a:defRPr/>
            </a:pPr>
            <a:endParaRPr lang="en-US" altLang="en-US"/>
          </a:p>
        </p:txBody>
      </p:sp>
      <p:sp>
        <p:nvSpPr>
          <p:cNvPr id="37891" name="Rectangle 3"/>
          <p:cNvSpPr>
            <a:spLocks noGrp="1" noChangeArrowheads="1"/>
          </p:cNvSpPr>
          <p:nvPr>
            <p:ph type="dt" idx="1"/>
          </p:nvPr>
        </p:nvSpPr>
        <p:spPr bwMode="auto">
          <a:xfrm>
            <a:off x="3970338" y="0"/>
            <a:ext cx="3038475" cy="458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89386" tIns="44693" rIns="89386" bIns="44693" numCol="1" anchor="t" anchorCtr="0" compatLnSpc="1">
            <a:prstTxWarp prst="textNoShape">
              <a:avLst/>
            </a:prstTxWarp>
          </a:bodyPr>
          <a:lstStyle>
            <a:lvl1pPr algn="r" defTabSz="893763" eaLnBrk="1" hangingPunct="1">
              <a:defRPr sz="1100">
                <a:ea typeface="ＭＳ Ｐゴシック" pitchFamily="16" charset="-128"/>
              </a:defRPr>
            </a:lvl1pPr>
          </a:lstStyle>
          <a:p>
            <a:pPr>
              <a:defRPr/>
            </a:pPr>
            <a:endParaRPr lang="en-US" altLang="en-US"/>
          </a:p>
        </p:txBody>
      </p:sp>
      <p:sp>
        <p:nvSpPr>
          <p:cNvPr id="155652" name="Rectangle 4"/>
          <p:cNvSpPr>
            <a:spLocks noGrp="1" noRot="1" noChangeAspect="1" noChangeArrowheads="1" noTextEdit="1"/>
          </p:cNvSpPr>
          <p:nvPr>
            <p:ph type="sldImg" idx="2"/>
          </p:nvPr>
        </p:nvSpPr>
        <p:spPr bwMode="auto">
          <a:xfrm>
            <a:off x="1220788" y="687388"/>
            <a:ext cx="4579937" cy="343535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7893" name="Rectangle 5"/>
          <p:cNvSpPr>
            <a:spLocks noGrp="1" noChangeArrowheads="1"/>
          </p:cNvSpPr>
          <p:nvPr>
            <p:ph type="body" sz="quarter" idx="3"/>
          </p:nvPr>
        </p:nvSpPr>
        <p:spPr bwMode="auto">
          <a:xfrm>
            <a:off x="701675" y="4352925"/>
            <a:ext cx="5607050" cy="4122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89386" tIns="44693" rIns="89386" bIns="44693"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37894" name="Rectangle 6"/>
          <p:cNvSpPr>
            <a:spLocks noGrp="1" noChangeArrowheads="1"/>
          </p:cNvSpPr>
          <p:nvPr>
            <p:ph type="ftr" sz="quarter" idx="4"/>
          </p:nvPr>
        </p:nvSpPr>
        <p:spPr bwMode="auto">
          <a:xfrm>
            <a:off x="0" y="8702675"/>
            <a:ext cx="3038475" cy="458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89386" tIns="44693" rIns="89386" bIns="44693" numCol="1" anchor="b" anchorCtr="0" compatLnSpc="1">
            <a:prstTxWarp prst="textNoShape">
              <a:avLst/>
            </a:prstTxWarp>
          </a:bodyPr>
          <a:lstStyle>
            <a:lvl1pPr defTabSz="893763" eaLnBrk="1" hangingPunct="1">
              <a:defRPr sz="1100">
                <a:ea typeface="ＭＳ Ｐゴシック" pitchFamily="16" charset="-128"/>
              </a:defRPr>
            </a:lvl1pPr>
          </a:lstStyle>
          <a:p>
            <a:pPr>
              <a:defRPr/>
            </a:pPr>
            <a:endParaRPr lang="en-US" altLang="en-US"/>
          </a:p>
        </p:txBody>
      </p:sp>
      <p:sp>
        <p:nvSpPr>
          <p:cNvPr id="37895" name="Rectangle 7"/>
          <p:cNvSpPr>
            <a:spLocks noGrp="1" noChangeArrowheads="1"/>
          </p:cNvSpPr>
          <p:nvPr>
            <p:ph type="sldNum" sz="quarter" idx="5"/>
          </p:nvPr>
        </p:nvSpPr>
        <p:spPr bwMode="auto">
          <a:xfrm>
            <a:off x="3970338" y="8702675"/>
            <a:ext cx="3038475" cy="458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89386" tIns="44693" rIns="89386" bIns="44693" numCol="1" anchor="b" anchorCtr="0" compatLnSpc="1">
            <a:prstTxWarp prst="textNoShape">
              <a:avLst/>
            </a:prstTxWarp>
          </a:bodyPr>
          <a:lstStyle>
            <a:lvl1pPr algn="r" defTabSz="893763" eaLnBrk="1" hangingPunct="1">
              <a:defRPr sz="1100">
                <a:ea typeface="ＭＳ Ｐゴシック" pitchFamily="16" charset="-128"/>
              </a:defRPr>
            </a:lvl1pPr>
          </a:lstStyle>
          <a:p>
            <a:pPr>
              <a:defRPr/>
            </a:pPr>
            <a:fld id="{584DA19D-CE97-430D-951D-B94CE65A42D3}" type="slidenum">
              <a:rPr lang="en-US" altLang="en-US"/>
              <a:pPr>
                <a:defRPr/>
              </a:pPr>
              <a:t>‹#›</a:t>
            </a:fld>
            <a:endParaRPr lang="en-US" altLang="en-US" dirty="0"/>
          </a:p>
        </p:txBody>
      </p:sp>
    </p:spTree>
    <p:extLst>
      <p:ext uri="{BB962C8B-B14F-4D97-AF65-F5344CB8AC3E}">
        <p14:creationId xmlns:p14="http://schemas.microsoft.com/office/powerpoint/2010/main" val="500508749"/>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7"/>
          <p:cNvSpPr>
            <a:spLocks noGrp="1" noChangeArrowheads="1"/>
          </p:cNvSpPr>
          <p:nvPr>
            <p:ph type="sldNum" sz="quarter" idx="5"/>
          </p:nvPr>
        </p:nvSpPr>
        <p:spPr>
          <a:noFill/>
        </p:spPr>
        <p:txBody>
          <a:bodyPr/>
          <a:lstStyle>
            <a:lvl1pPr>
              <a:defRPr sz="2400" u="sng">
                <a:solidFill>
                  <a:schemeClr val="tx1"/>
                </a:solidFill>
                <a:latin typeface="Arial" pitchFamily="34" charset="0"/>
                <a:ea typeface="ＭＳ Ｐゴシック" pitchFamily="34" charset="-128"/>
              </a:defRPr>
            </a:lvl1pPr>
            <a:lvl2pPr marL="750900" indent="-288808">
              <a:defRPr sz="2400" u="sng">
                <a:solidFill>
                  <a:schemeClr val="tx1"/>
                </a:solidFill>
                <a:latin typeface="Arial" pitchFamily="34" charset="0"/>
                <a:ea typeface="ＭＳ Ｐゴシック" pitchFamily="34" charset="-128"/>
              </a:defRPr>
            </a:lvl2pPr>
            <a:lvl3pPr marL="1155230" indent="-231046">
              <a:defRPr sz="2400" u="sng">
                <a:solidFill>
                  <a:schemeClr val="tx1"/>
                </a:solidFill>
                <a:latin typeface="Arial" pitchFamily="34" charset="0"/>
                <a:ea typeface="ＭＳ Ｐゴシック" pitchFamily="34" charset="-128"/>
              </a:defRPr>
            </a:lvl3pPr>
            <a:lvl4pPr marL="1617322" indent="-231046">
              <a:defRPr sz="2400" u="sng">
                <a:solidFill>
                  <a:schemeClr val="tx1"/>
                </a:solidFill>
                <a:latin typeface="Arial" pitchFamily="34" charset="0"/>
                <a:ea typeface="ＭＳ Ｐゴシック" pitchFamily="34" charset="-128"/>
              </a:defRPr>
            </a:lvl4pPr>
            <a:lvl5pPr marL="2079414" indent="-231046">
              <a:defRPr sz="2400" u="sng">
                <a:solidFill>
                  <a:schemeClr val="tx1"/>
                </a:solidFill>
                <a:latin typeface="Arial" pitchFamily="34" charset="0"/>
                <a:ea typeface="ＭＳ Ｐゴシック" pitchFamily="34" charset="-128"/>
              </a:defRPr>
            </a:lvl5pPr>
            <a:lvl6pPr marL="2541506" indent="-231046" eaLnBrk="0" fontAlgn="base" hangingPunct="0">
              <a:spcBef>
                <a:spcPct val="0"/>
              </a:spcBef>
              <a:spcAft>
                <a:spcPct val="0"/>
              </a:spcAft>
              <a:defRPr sz="2400" u="sng">
                <a:solidFill>
                  <a:schemeClr val="tx1"/>
                </a:solidFill>
                <a:latin typeface="Arial" pitchFamily="34" charset="0"/>
                <a:ea typeface="ＭＳ Ｐゴシック" pitchFamily="34" charset="-128"/>
              </a:defRPr>
            </a:lvl6pPr>
            <a:lvl7pPr marL="3003598" indent="-231046" eaLnBrk="0" fontAlgn="base" hangingPunct="0">
              <a:spcBef>
                <a:spcPct val="0"/>
              </a:spcBef>
              <a:spcAft>
                <a:spcPct val="0"/>
              </a:spcAft>
              <a:defRPr sz="2400" u="sng">
                <a:solidFill>
                  <a:schemeClr val="tx1"/>
                </a:solidFill>
                <a:latin typeface="Arial" pitchFamily="34" charset="0"/>
                <a:ea typeface="ＭＳ Ｐゴシック" pitchFamily="34" charset="-128"/>
              </a:defRPr>
            </a:lvl7pPr>
            <a:lvl8pPr marL="3465690" indent="-231046" eaLnBrk="0" fontAlgn="base" hangingPunct="0">
              <a:spcBef>
                <a:spcPct val="0"/>
              </a:spcBef>
              <a:spcAft>
                <a:spcPct val="0"/>
              </a:spcAft>
              <a:defRPr sz="2400" u="sng">
                <a:solidFill>
                  <a:schemeClr val="tx1"/>
                </a:solidFill>
                <a:latin typeface="Arial" pitchFamily="34" charset="0"/>
                <a:ea typeface="ＭＳ Ｐゴシック" pitchFamily="34" charset="-128"/>
              </a:defRPr>
            </a:lvl8pPr>
            <a:lvl9pPr marL="3927782" indent="-231046" eaLnBrk="0" fontAlgn="base" hangingPunct="0">
              <a:spcBef>
                <a:spcPct val="0"/>
              </a:spcBef>
              <a:spcAft>
                <a:spcPct val="0"/>
              </a:spcAft>
              <a:defRPr sz="2400" u="sng">
                <a:solidFill>
                  <a:schemeClr val="tx1"/>
                </a:solidFill>
                <a:latin typeface="Arial" pitchFamily="34" charset="0"/>
                <a:ea typeface="ＭＳ Ｐゴシック" pitchFamily="34" charset="-128"/>
              </a:defRPr>
            </a:lvl9pPr>
          </a:lstStyle>
          <a:p>
            <a:fld id="{12B4F856-A64D-4157-B17F-46015CB8F91D}" type="slidenum">
              <a:rPr lang="en-US" altLang="en-US" sz="1200" u="none">
                <a:solidFill>
                  <a:prstClr val="black"/>
                </a:solidFill>
              </a:rPr>
              <a:pPr/>
              <a:t>1</a:t>
            </a:fld>
            <a:endParaRPr lang="en-US" altLang="en-US" sz="1200" u="none">
              <a:solidFill>
                <a:prstClr val="black"/>
              </a:solidFill>
            </a:endParaRPr>
          </a:p>
        </p:txBody>
      </p:sp>
      <p:sp>
        <p:nvSpPr>
          <p:cNvPr id="48131" name="Rectangle 7"/>
          <p:cNvSpPr txBox="1">
            <a:spLocks noGrp="1" noChangeArrowheads="1"/>
          </p:cNvSpPr>
          <p:nvPr/>
        </p:nvSpPr>
        <p:spPr bwMode="auto">
          <a:xfrm>
            <a:off x="3970938" y="8703307"/>
            <a:ext cx="3037840" cy="4581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9830" tIns="44914" rIns="89830" bIns="44914" anchor="b"/>
          <a:lstStyle>
            <a:lvl1pPr defTabSz="887413">
              <a:defRPr sz="2400" u="sng">
                <a:solidFill>
                  <a:schemeClr val="tx1"/>
                </a:solidFill>
                <a:latin typeface="Arial" pitchFamily="34" charset="0"/>
                <a:ea typeface="ＭＳ Ｐゴシック" pitchFamily="34" charset="-128"/>
              </a:defRPr>
            </a:lvl1pPr>
            <a:lvl2pPr marL="728663" indent="-279400" defTabSz="887413">
              <a:defRPr sz="2400" u="sng">
                <a:solidFill>
                  <a:schemeClr val="tx1"/>
                </a:solidFill>
                <a:latin typeface="Arial" pitchFamily="34" charset="0"/>
                <a:ea typeface="ＭＳ Ｐゴシック" pitchFamily="34" charset="-128"/>
              </a:defRPr>
            </a:lvl2pPr>
            <a:lvl3pPr marL="1122363" indent="-225425" defTabSz="887413">
              <a:defRPr sz="2400" u="sng">
                <a:solidFill>
                  <a:schemeClr val="tx1"/>
                </a:solidFill>
                <a:latin typeface="Arial" pitchFamily="34" charset="0"/>
                <a:ea typeface="ＭＳ Ｐゴシック" pitchFamily="34" charset="-128"/>
              </a:defRPr>
            </a:lvl3pPr>
            <a:lvl4pPr marL="1570038" indent="-223838" defTabSz="887413">
              <a:defRPr sz="2400" u="sng">
                <a:solidFill>
                  <a:schemeClr val="tx1"/>
                </a:solidFill>
                <a:latin typeface="Arial" pitchFamily="34" charset="0"/>
                <a:ea typeface="ＭＳ Ｐゴシック" pitchFamily="34" charset="-128"/>
              </a:defRPr>
            </a:lvl4pPr>
            <a:lvl5pPr marL="2019300" indent="-225425" defTabSz="887413">
              <a:defRPr sz="2400" u="sng">
                <a:solidFill>
                  <a:schemeClr val="tx1"/>
                </a:solidFill>
                <a:latin typeface="Arial" pitchFamily="34" charset="0"/>
                <a:ea typeface="ＭＳ Ｐゴシック" pitchFamily="34" charset="-128"/>
              </a:defRPr>
            </a:lvl5pPr>
            <a:lvl6pPr marL="2476500" indent="-225425" defTabSz="887413" eaLnBrk="0" fontAlgn="base" hangingPunct="0">
              <a:spcBef>
                <a:spcPct val="0"/>
              </a:spcBef>
              <a:spcAft>
                <a:spcPct val="0"/>
              </a:spcAft>
              <a:defRPr sz="2400" u="sng">
                <a:solidFill>
                  <a:schemeClr val="tx1"/>
                </a:solidFill>
                <a:latin typeface="Arial" pitchFamily="34" charset="0"/>
                <a:ea typeface="ＭＳ Ｐゴシック" pitchFamily="34" charset="-128"/>
              </a:defRPr>
            </a:lvl6pPr>
            <a:lvl7pPr marL="2933700" indent="-225425" defTabSz="887413" eaLnBrk="0" fontAlgn="base" hangingPunct="0">
              <a:spcBef>
                <a:spcPct val="0"/>
              </a:spcBef>
              <a:spcAft>
                <a:spcPct val="0"/>
              </a:spcAft>
              <a:defRPr sz="2400" u="sng">
                <a:solidFill>
                  <a:schemeClr val="tx1"/>
                </a:solidFill>
                <a:latin typeface="Arial" pitchFamily="34" charset="0"/>
                <a:ea typeface="ＭＳ Ｐゴシック" pitchFamily="34" charset="-128"/>
              </a:defRPr>
            </a:lvl7pPr>
            <a:lvl8pPr marL="3390900" indent="-225425" defTabSz="887413" eaLnBrk="0" fontAlgn="base" hangingPunct="0">
              <a:spcBef>
                <a:spcPct val="0"/>
              </a:spcBef>
              <a:spcAft>
                <a:spcPct val="0"/>
              </a:spcAft>
              <a:defRPr sz="2400" u="sng">
                <a:solidFill>
                  <a:schemeClr val="tx1"/>
                </a:solidFill>
                <a:latin typeface="Arial" pitchFamily="34" charset="0"/>
                <a:ea typeface="ＭＳ Ｐゴシック" pitchFamily="34" charset="-128"/>
              </a:defRPr>
            </a:lvl8pPr>
            <a:lvl9pPr marL="3848100" indent="-225425" defTabSz="887413" eaLnBrk="0" fontAlgn="base" hangingPunct="0">
              <a:spcBef>
                <a:spcPct val="0"/>
              </a:spcBef>
              <a:spcAft>
                <a:spcPct val="0"/>
              </a:spcAft>
              <a:defRPr sz="2400" u="sng">
                <a:solidFill>
                  <a:schemeClr val="tx1"/>
                </a:solidFill>
                <a:latin typeface="Arial" pitchFamily="34" charset="0"/>
                <a:ea typeface="ＭＳ Ｐゴシック" pitchFamily="34" charset="-128"/>
              </a:defRPr>
            </a:lvl9pPr>
          </a:lstStyle>
          <a:p>
            <a:pPr algn="r" eaLnBrk="1" hangingPunct="1"/>
            <a:fld id="{A27EA706-E0CE-475E-99B8-DFB059626486}" type="slidenum">
              <a:rPr lang="en-US" altLang="en-US" sz="1100" u="none">
                <a:solidFill>
                  <a:prstClr val="black"/>
                </a:solidFill>
              </a:rPr>
              <a:pPr algn="r" eaLnBrk="1" hangingPunct="1"/>
              <a:t>1</a:t>
            </a:fld>
            <a:endParaRPr lang="en-US" altLang="en-US" sz="1100" u="none">
              <a:solidFill>
                <a:prstClr val="black"/>
              </a:solidFill>
            </a:endParaRPr>
          </a:p>
        </p:txBody>
      </p:sp>
      <p:sp>
        <p:nvSpPr>
          <p:cNvPr id="48132" name="Rectangle 2"/>
          <p:cNvSpPr>
            <a:spLocks noGrp="1" noRot="1" noChangeAspect="1" noChangeArrowheads="1" noTextEdit="1"/>
          </p:cNvSpPr>
          <p:nvPr>
            <p:ph type="sldImg"/>
          </p:nvPr>
        </p:nvSpPr>
        <p:spPr>
          <a:xfrm>
            <a:off x="1216025" y="687388"/>
            <a:ext cx="4581525" cy="3435350"/>
          </a:xfrm>
          <a:ln/>
        </p:spPr>
      </p:sp>
      <p:sp>
        <p:nvSpPr>
          <p:cNvPr id="48133"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089" tIns="45544" rIns="91089" bIns="45544"/>
          <a:lstStyle/>
          <a:p>
            <a:pPr eaLnBrk="1" hangingPunct="1"/>
            <a:r>
              <a:rPr lang="en-US" altLang="en-US" smtClean="0"/>
              <a:t>Andrew Dreyfus</a:t>
            </a:r>
          </a:p>
          <a:p>
            <a:pPr eaLnBrk="1" hangingPunct="1"/>
            <a:endParaRPr lang="en-US" altLang="en-US" smtClean="0"/>
          </a:p>
          <a:p>
            <a:pPr eaLnBrk="1" hangingPunct="1"/>
            <a:r>
              <a:rPr lang="en-US" altLang="en-US" smtClean="0"/>
              <a:t>Why you</a:t>
            </a:r>
            <a:r>
              <a:rPr lang="ja-JP" altLang="en-US" smtClean="0"/>
              <a:t>’</a:t>
            </a:r>
            <a:r>
              <a:rPr lang="en-US" altLang="ja-JP" smtClean="0"/>
              <a:t>re here…..</a:t>
            </a:r>
          </a:p>
          <a:p>
            <a:pPr eaLnBrk="1" hangingPunct="1"/>
            <a:endParaRPr lang="en-US" altLang="en-US" smtClean="0"/>
          </a:p>
          <a:p>
            <a:pPr eaLnBrk="1" hangingPunct="1"/>
            <a:r>
              <a:rPr lang="en-US" altLang="en-US" smtClean="0"/>
              <a:t>…. As Benefits Consultants you are on the cutting edge of the process…. You are the facilitators of change.  In a new transformed health care system, you will be asked to assist both employers and providers to – not just adjust to or adapt to, but embrace a new way of interacting with the system. A new and better, more quality and outcomes driven and patient-focused system. We</a:t>
            </a:r>
            <a:r>
              <a:rPr lang="ja-JP" altLang="en-US" smtClean="0"/>
              <a:t>’</a:t>
            </a:r>
            <a:r>
              <a:rPr lang="en-US" altLang="ja-JP" smtClean="0"/>
              <a:t>re here today to discuss Blue Cross Blue Shield of Massachusetts</a:t>
            </a:r>
            <a:r>
              <a:rPr lang="ja-JP" altLang="en-US" smtClean="0"/>
              <a:t>’</a:t>
            </a:r>
            <a:r>
              <a:rPr lang="en-US" altLang="ja-JP" smtClean="0"/>
              <a:t> intention and our approach. We hope you</a:t>
            </a:r>
            <a:r>
              <a:rPr lang="ja-JP" altLang="en-US" smtClean="0"/>
              <a:t>’</a:t>
            </a:r>
            <a:r>
              <a:rPr lang="en-US" altLang="ja-JP" smtClean="0"/>
              <a:t>ll see the value in it and help us all achieve our larger goal of a transformed – improved – healthcare system that achieves the true measure of value of which it is capable….</a:t>
            </a:r>
            <a:endParaRPr lang="en-US" altLang="en-US"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7"/>
          <p:cNvSpPr txBox="1">
            <a:spLocks noGrp="1" noChangeArrowheads="1"/>
          </p:cNvSpPr>
          <p:nvPr/>
        </p:nvSpPr>
        <p:spPr bwMode="auto">
          <a:xfrm>
            <a:off x="3970938" y="8703020"/>
            <a:ext cx="3037840" cy="4584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9382" tIns="44690" rIns="89382" bIns="44690" anchor="b"/>
          <a:lstStyle>
            <a:lvl1pPr defTabSz="893763">
              <a:defRPr sz="2400">
                <a:solidFill>
                  <a:schemeClr val="tx1"/>
                </a:solidFill>
                <a:latin typeface="Arial" pitchFamily="34" charset="0"/>
                <a:ea typeface="ＭＳ Ｐゴシック" pitchFamily="16" charset="-128"/>
              </a:defRPr>
            </a:lvl1pPr>
            <a:lvl2pPr marL="742950" indent="-285750" defTabSz="893763">
              <a:defRPr sz="2400">
                <a:solidFill>
                  <a:schemeClr val="tx1"/>
                </a:solidFill>
                <a:latin typeface="Arial" pitchFamily="34" charset="0"/>
                <a:ea typeface="ＭＳ Ｐゴシック" pitchFamily="16" charset="-128"/>
              </a:defRPr>
            </a:lvl2pPr>
            <a:lvl3pPr marL="1143000" indent="-228600" defTabSz="893763">
              <a:defRPr sz="2400">
                <a:solidFill>
                  <a:schemeClr val="tx1"/>
                </a:solidFill>
                <a:latin typeface="Arial" pitchFamily="34" charset="0"/>
                <a:ea typeface="ＭＳ Ｐゴシック" pitchFamily="16" charset="-128"/>
              </a:defRPr>
            </a:lvl3pPr>
            <a:lvl4pPr marL="1600200" indent="-228600" defTabSz="893763">
              <a:defRPr sz="2400">
                <a:solidFill>
                  <a:schemeClr val="tx1"/>
                </a:solidFill>
                <a:latin typeface="Arial" pitchFamily="34" charset="0"/>
                <a:ea typeface="ＭＳ Ｐゴシック" pitchFamily="16" charset="-128"/>
              </a:defRPr>
            </a:lvl4pPr>
            <a:lvl5pPr marL="2057400" indent="-228600" defTabSz="893763">
              <a:defRPr sz="2400">
                <a:solidFill>
                  <a:schemeClr val="tx1"/>
                </a:solidFill>
                <a:latin typeface="Arial" pitchFamily="34" charset="0"/>
                <a:ea typeface="ＭＳ Ｐゴシック" pitchFamily="16" charset="-128"/>
              </a:defRPr>
            </a:lvl5pPr>
            <a:lvl6pPr marL="2514600" indent="-228600" defTabSz="893763" eaLnBrk="0" fontAlgn="base" hangingPunct="0">
              <a:spcBef>
                <a:spcPct val="0"/>
              </a:spcBef>
              <a:spcAft>
                <a:spcPct val="0"/>
              </a:spcAft>
              <a:defRPr sz="2400">
                <a:solidFill>
                  <a:schemeClr val="tx1"/>
                </a:solidFill>
                <a:latin typeface="Arial" pitchFamily="34" charset="0"/>
                <a:ea typeface="ＭＳ Ｐゴシック" pitchFamily="16" charset="-128"/>
              </a:defRPr>
            </a:lvl6pPr>
            <a:lvl7pPr marL="2971800" indent="-228600" defTabSz="893763" eaLnBrk="0" fontAlgn="base" hangingPunct="0">
              <a:spcBef>
                <a:spcPct val="0"/>
              </a:spcBef>
              <a:spcAft>
                <a:spcPct val="0"/>
              </a:spcAft>
              <a:defRPr sz="2400">
                <a:solidFill>
                  <a:schemeClr val="tx1"/>
                </a:solidFill>
                <a:latin typeface="Arial" pitchFamily="34" charset="0"/>
                <a:ea typeface="ＭＳ Ｐゴシック" pitchFamily="16" charset="-128"/>
              </a:defRPr>
            </a:lvl7pPr>
            <a:lvl8pPr marL="3429000" indent="-228600" defTabSz="893763" eaLnBrk="0" fontAlgn="base" hangingPunct="0">
              <a:spcBef>
                <a:spcPct val="0"/>
              </a:spcBef>
              <a:spcAft>
                <a:spcPct val="0"/>
              </a:spcAft>
              <a:defRPr sz="2400">
                <a:solidFill>
                  <a:schemeClr val="tx1"/>
                </a:solidFill>
                <a:latin typeface="Arial" pitchFamily="34" charset="0"/>
                <a:ea typeface="ＭＳ Ｐゴシック" pitchFamily="16" charset="-128"/>
              </a:defRPr>
            </a:lvl8pPr>
            <a:lvl9pPr marL="3886200" indent="-228600" defTabSz="893763" eaLnBrk="0" fontAlgn="base" hangingPunct="0">
              <a:spcBef>
                <a:spcPct val="0"/>
              </a:spcBef>
              <a:spcAft>
                <a:spcPct val="0"/>
              </a:spcAft>
              <a:defRPr sz="2400">
                <a:solidFill>
                  <a:schemeClr val="tx1"/>
                </a:solidFill>
                <a:latin typeface="Arial" pitchFamily="34" charset="0"/>
                <a:ea typeface="ＭＳ Ｐゴシック" pitchFamily="16" charset="-128"/>
              </a:defRPr>
            </a:lvl9pPr>
          </a:lstStyle>
          <a:p>
            <a:pPr algn="r" eaLnBrk="1" hangingPunct="1"/>
            <a:fld id="{FC1FFF2E-E11F-49FB-86F8-6092B97F68C5}" type="slidenum">
              <a:rPr lang="en-US" altLang="en-US" sz="1100" smtClean="0">
                <a:solidFill>
                  <a:prstClr val="black"/>
                </a:solidFill>
              </a:rPr>
              <a:pPr algn="r" eaLnBrk="1" hangingPunct="1"/>
              <a:t>10</a:t>
            </a:fld>
            <a:endParaRPr lang="en-US" altLang="en-US" sz="1100" smtClean="0">
              <a:solidFill>
                <a:prstClr val="black"/>
              </a:solidFill>
            </a:endParaRPr>
          </a:p>
        </p:txBody>
      </p:sp>
      <p:sp>
        <p:nvSpPr>
          <p:cNvPr id="82947" name="Rectangle 2"/>
          <p:cNvSpPr>
            <a:spLocks noGrp="1" noRot="1" noChangeAspect="1" noChangeArrowheads="1" noTextEdit="1"/>
          </p:cNvSpPr>
          <p:nvPr>
            <p:ph type="sldImg"/>
          </p:nvPr>
        </p:nvSpPr>
        <p:spPr>
          <a:xfrm>
            <a:off x="1233488" y="695325"/>
            <a:ext cx="4560887" cy="3421063"/>
          </a:xfrm>
          <a:ln/>
        </p:spPr>
      </p:sp>
      <p:sp>
        <p:nvSpPr>
          <p:cNvPr id="82948" name="Rectangle 3"/>
          <p:cNvSpPr>
            <a:spLocks noGrp="1" noChangeArrowheads="1"/>
          </p:cNvSpPr>
          <p:nvPr>
            <p:ph type="body" idx="1"/>
          </p:nvPr>
        </p:nvSpPr>
        <p:spPr>
          <a:xfrm>
            <a:off x="934720" y="4353075"/>
            <a:ext cx="5140960" cy="4123060"/>
          </a:xfrm>
          <a:noFill/>
        </p:spPr>
        <p:txBody>
          <a:bodyPr lIns="90196" tIns="45098" rIns="90196" bIns="45098"/>
          <a:lstStyle/>
          <a:p>
            <a:endParaRPr lang="en-US" altLang="en-US" smtClean="0">
              <a:latin typeface="Arial" pitchFamily="34"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5426" name="Rectangle 7"/>
          <p:cNvSpPr txBox="1">
            <a:spLocks noGrp="1" noChangeArrowheads="1"/>
          </p:cNvSpPr>
          <p:nvPr/>
        </p:nvSpPr>
        <p:spPr bwMode="auto">
          <a:xfrm>
            <a:off x="3970338" y="8702675"/>
            <a:ext cx="3038475" cy="458788"/>
          </a:xfrm>
          <a:prstGeom prst="rect">
            <a:avLst/>
          </a:prstGeom>
          <a:noFill/>
          <a:ln w="9525">
            <a:noFill/>
            <a:miter lim="800000"/>
            <a:headEnd/>
            <a:tailEnd/>
          </a:ln>
        </p:spPr>
        <p:txBody>
          <a:bodyPr lIns="91080" tIns="45539" rIns="91080" bIns="45539" anchor="b"/>
          <a:lstStyle/>
          <a:p>
            <a:pPr algn="r" defTabSz="893763" eaLnBrk="1" hangingPunct="1"/>
            <a:fld id="{A0784472-FD7E-46CE-8C40-C434A1D222F5}" type="slidenum">
              <a:rPr lang="en-US" altLang="en-US" sz="1100">
                <a:solidFill>
                  <a:srgbClr val="000000"/>
                </a:solidFill>
                <a:latin typeface="Arial" charset="0"/>
                <a:ea typeface="MS PGothic"/>
              </a:rPr>
              <a:pPr algn="r" defTabSz="893763" eaLnBrk="1" hangingPunct="1"/>
              <a:t>2</a:t>
            </a:fld>
            <a:endParaRPr lang="en-US" altLang="en-US" sz="1100">
              <a:solidFill>
                <a:srgbClr val="000000"/>
              </a:solidFill>
              <a:latin typeface="Arial" charset="0"/>
              <a:ea typeface="MS PGothic"/>
            </a:endParaRPr>
          </a:p>
        </p:txBody>
      </p:sp>
      <p:sp>
        <p:nvSpPr>
          <p:cNvPr id="615427" name="Rectangle 7"/>
          <p:cNvSpPr txBox="1">
            <a:spLocks noGrp="1" noChangeArrowheads="1"/>
          </p:cNvSpPr>
          <p:nvPr/>
        </p:nvSpPr>
        <p:spPr bwMode="auto">
          <a:xfrm>
            <a:off x="3971925" y="8704263"/>
            <a:ext cx="3038475" cy="458787"/>
          </a:xfrm>
          <a:prstGeom prst="rect">
            <a:avLst/>
          </a:prstGeom>
          <a:noFill/>
          <a:ln w="9525">
            <a:noFill/>
            <a:miter lim="800000"/>
            <a:headEnd/>
            <a:tailEnd/>
          </a:ln>
        </p:spPr>
        <p:txBody>
          <a:bodyPr lIns="90443" tIns="45221" rIns="90443" bIns="45221" anchor="b"/>
          <a:lstStyle/>
          <a:p>
            <a:pPr algn="r" defTabSz="889000" eaLnBrk="1" hangingPunct="1"/>
            <a:fld id="{D9456A8F-0886-4D1E-AD51-52F2720C7ADA}" type="slidenum">
              <a:rPr lang="en-US" altLang="en-US" sz="1200">
                <a:solidFill>
                  <a:srgbClr val="000000"/>
                </a:solidFill>
                <a:latin typeface="Arial" charset="0"/>
                <a:ea typeface="MS PGothic"/>
              </a:rPr>
              <a:pPr algn="r" defTabSz="889000" eaLnBrk="1" hangingPunct="1"/>
              <a:t>2</a:t>
            </a:fld>
            <a:endParaRPr lang="en-US" altLang="en-US" sz="1200">
              <a:solidFill>
                <a:srgbClr val="000000"/>
              </a:solidFill>
              <a:latin typeface="Arial" charset="0"/>
              <a:ea typeface="MS PGothic"/>
            </a:endParaRPr>
          </a:p>
        </p:txBody>
      </p:sp>
      <p:sp>
        <p:nvSpPr>
          <p:cNvPr id="615428" name="Rectangle 2"/>
          <p:cNvSpPr>
            <a:spLocks noGrp="1" noRot="1" noChangeAspect="1" noChangeArrowheads="1" noTextEdit="1"/>
          </p:cNvSpPr>
          <p:nvPr>
            <p:ph type="sldImg"/>
          </p:nvPr>
        </p:nvSpPr>
        <p:spPr>
          <a:xfrm>
            <a:off x="1216025" y="685800"/>
            <a:ext cx="4581525" cy="3435350"/>
          </a:xfrm>
          <a:ln/>
        </p:spPr>
      </p:sp>
      <p:sp>
        <p:nvSpPr>
          <p:cNvPr id="615429" name="Rectangle 3"/>
          <p:cNvSpPr>
            <a:spLocks noGrp="1" noChangeArrowheads="1"/>
          </p:cNvSpPr>
          <p:nvPr>
            <p:ph type="body" idx="1"/>
          </p:nvPr>
        </p:nvSpPr>
        <p:spPr>
          <a:xfrm>
            <a:off x="935038" y="4352925"/>
            <a:ext cx="5140325" cy="4124325"/>
          </a:xfrm>
          <a:noFill/>
        </p:spPr>
        <p:txBody>
          <a:bodyPr lIns="92460" tIns="46229" rIns="92460" bIns="46229"/>
          <a:lstStyle/>
          <a:p>
            <a:pPr eaLnBrk="1" hangingPunct="1"/>
            <a:endParaRPr lang="en-US" altLang="en-US" smtClean="0">
              <a:ea typeface="MS PGothic"/>
              <a:cs typeface="MS PGothic"/>
            </a:endParaRPr>
          </a:p>
        </p:txBody>
      </p:sp>
      <p:sp>
        <p:nvSpPr>
          <p:cNvPr id="615430" name="Rectangle 4"/>
          <p:cNvSpPr>
            <a:spLocks noChangeArrowheads="1"/>
          </p:cNvSpPr>
          <p:nvPr/>
        </p:nvSpPr>
        <p:spPr bwMode="auto">
          <a:xfrm>
            <a:off x="1077913" y="603250"/>
            <a:ext cx="4854575" cy="3624263"/>
          </a:xfrm>
          <a:prstGeom prst="rect">
            <a:avLst/>
          </a:prstGeom>
          <a:noFill/>
          <a:ln w="9525">
            <a:solidFill>
              <a:schemeClr val="tx1"/>
            </a:solidFill>
            <a:miter lim="800000"/>
            <a:headEnd/>
            <a:tailEnd/>
          </a:ln>
        </p:spPr>
        <p:txBody>
          <a:bodyPr wrap="none" lIns="90443" tIns="45221" rIns="90443" bIns="45221" anchor="ctr"/>
          <a:lstStyle/>
          <a:p>
            <a:pPr defTabSz="889000" eaLnBrk="1" hangingPunct="1"/>
            <a:endParaRPr lang="en-US" altLang="en-US" sz="2000">
              <a:solidFill>
                <a:srgbClr val="000000"/>
              </a:solidFill>
              <a:latin typeface="Arial" charset="0"/>
              <a:ea typeface="MS PGothic"/>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4449" name="Rectangle 7"/>
          <p:cNvSpPr txBox="1">
            <a:spLocks noGrp="1" noChangeArrowheads="1"/>
          </p:cNvSpPr>
          <p:nvPr/>
        </p:nvSpPr>
        <p:spPr bwMode="auto">
          <a:xfrm>
            <a:off x="3970338" y="8702675"/>
            <a:ext cx="3038475" cy="458788"/>
          </a:xfrm>
          <a:prstGeom prst="rect">
            <a:avLst/>
          </a:prstGeom>
          <a:noFill/>
          <a:ln w="9525">
            <a:noFill/>
            <a:miter lim="800000"/>
            <a:headEnd/>
            <a:tailEnd/>
          </a:ln>
        </p:spPr>
        <p:txBody>
          <a:bodyPr lIns="89382" tIns="44690" rIns="89382" bIns="44690" anchor="b"/>
          <a:lstStyle/>
          <a:p>
            <a:pPr algn="r" defTabSz="893763" eaLnBrk="1" hangingPunct="1"/>
            <a:fld id="{10310AAE-73BB-4478-8BF1-164C19EC0662}" type="slidenum">
              <a:rPr lang="en-US" altLang="en-US" sz="1100">
                <a:solidFill>
                  <a:srgbClr val="000000"/>
                </a:solidFill>
                <a:latin typeface="Arial" charset="0"/>
                <a:ea typeface="MS PGothic"/>
              </a:rPr>
              <a:pPr algn="r" defTabSz="893763" eaLnBrk="1" hangingPunct="1"/>
              <a:t>3</a:t>
            </a:fld>
            <a:endParaRPr lang="en-US" altLang="en-US" sz="1100">
              <a:solidFill>
                <a:srgbClr val="000000"/>
              </a:solidFill>
              <a:latin typeface="Arial" charset="0"/>
              <a:ea typeface="MS PGothic"/>
            </a:endParaRPr>
          </a:p>
        </p:txBody>
      </p:sp>
      <p:sp>
        <p:nvSpPr>
          <p:cNvPr id="744450" name="Rectangle 7"/>
          <p:cNvSpPr txBox="1">
            <a:spLocks noGrp="1" noChangeArrowheads="1"/>
          </p:cNvSpPr>
          <p:nvPr/>
        </p:nvSpPr>
        <p:spPr bwMode="auto">
          <a:xfrm>
            <a:off x="3971925" y="8704263"/>
            <a:ext cx="3038475" cy="458787"/>
          </a:xfrm>
          <a:prstGeom prst="rect">
            <a:avLst/>
          </a:prstGeom>
          <a:noFill/>
          <a:ln w="9525">
            <a:noFill/>
            <a:miter lim="800000"/>
            <a:headEnd/>
            <a:tailEnd/>
          </a:ln>
        </p:spPr>
        <p:txBody>
          <a:bodyPr lIns="88757" tIns="44378" rIns="88757" bIns="44378" anchor="b"/>
          <a:lstStyle/>
          <a:p>
            <a:pPr algn="r" defTabSz="889000" eaLnBrk="1" hangingPunct="1"/>
            <a:fld id="{854EC62E-DEC6-4687-9BDE-C335B0DF81E5}" type="slidenum">
              <a:rPr lang="en-US" altLang="en-US" sz="1200">
                <a:solidFill>
                  <a:srgbClr val="000000"/>
                </a:solidFill>
                <a:latin typeface="Arial" charset="0"/>
                <a:ea typeface="MS PGothic"/>
              </a:rPr>
              <a:pPr algn="r" defTabSz="889000" eaLnBrk="1" hangingPunct="1"/>
              <a:t>3</a:t>
            </a:fld>
            <a:endParaRPr lang="en-US" altLang="en-US" sz="1200">
              <a:solidFill>
                <a:srgbClr val="000000"/>
              </a:solidFill>
              <a:latin typeface="Arial" charset="0"/>
              <a:ea typeface="MS PGothic"/>
            </a:endParaRPr>
          </a:p>
        </p:txBody>
      </p:sp>
      <p:sp>
        <p:nvSpPr>
          <p:cNvPr id="744451" name="Rectangle 2"/>
          <p:cNvSpPr>
            <a:spLocks noGrp="1" noRot="1" noChangeAspect="1" noChangeArrowheads="1" noTextEdit="1"/>
          </p:cNvSpPr>
          <p:nvPr>
            <p:ph type="sldImg"/>
          </p:nvPr>
        </p:nvSpPr>
        <p:spPr>
          <a:xfrm>
            <a:off x="1216025" y="685800"/>
            <a:ext cx="4581525" cy="3435350"/>
          </a:xfrm>
          <a:ln/>
        </p:spPr>
      </p:sp>
      <p:sp>
        <p:nvSpPr>
          <p:cNvPr id="744452" name="Rectangle 3"/>
          <p:cNvSpPr>
            <a:spLocks noGrp="1" noChangeArrowheads="1"/>
          </p:cNvSpPr>
          <p:nvPr>
            <p:ph type="body" idx="1"/>
          </p:nvPr>
        </p:nvSpPr>
        <p:spPr>
          <a:xfrm>
            <a:off x="935038" y="4352925"/>
            <a:ext cx="5140325" cy="4124325"/>
          </a:xfrm>
          <a:noFill/>
        </p:spPr>
        <p:txBody>
          <a:bodyPr lIns="90736" tIns="45367" rIns="90736" bIns="45367"/>
          <a:lstStyle/>
          <a:p>
            <a:r>
              <a:rPr lang="en-US" altLang="en-US" smtClean="0">
                <a:ea typeface="MS PGothic"/>
                <a:cs typeface="MS PGothic"/>
              </a:rPr>
              <a:t>Before I describe the details of the Alternative Quality Contract model, I’d like to give you some context.</a:t>
            </a:r>
          </a:p>
          <a:p>
            <a:endParaRPr lang="en-US" altLang="en-US" smtClean="0">
              <a:ea typeface="MS PGothic"/>
              <a:cs typeface="MS PGothic"/>
            </a:endParaRPr>
          </a:p>
          <a:p>
            <a:r>
              <a:rPr lang="en-US" altLang="en-US" smtClean="0">
                <a:ea typeface="MS PGothic"/>
                <a:cs typeface="MS PGothic"/>
              </a:rPr>
              <a:t>We have all heard that the health care industry is facing a crisis of increasing costs along with significant issues related to quality and safety of care. Many of these issues are unintended consequences of the dominant reimbursement model, fee-for-service, which rewards doctors and hospitals for the quantity and complexity of services provided instead of rewarding the quality and outcomes of care. </a:t>
            </a:r>
          </a:p>
          <a:p>
            <a:endParaRPr lang="en-US" altLang="en-US" smtClean="0">
              <a:ea typeface="MS PGothic"/>
              <a:cs typeface="MS PGothic"/>
            </a:endParaRPr>
          </a:p>
          <a:p>
            <a:r>
              <a:rPr lang="en-US" altLang="en-US" smtClean="0">
                <a:ea typeface="MS PGothic"/>
                <a:cs typeface="MS PGothic"/>
              </a:rPr>
              <a:t>To do our part as a health plan to move toward solutions, Blue Cross evaluated how our payment methodology could be changed to better support high-value health care.</a:t>
            </a:r>
          </a:p>
        </p:txBody>
      </p:sp>
      <p:sp>
        <p:nvSpPr>
          <p:cNvPr id="744453" name="Rectangle 4"/>
          <p:cNvSpPr>
            <a:spLocks noChangeArrowheads="1"/>
          </p:cNvSpPr>
          <p:nvPr/>
        </p:nvSpPr>
        <p:spPr bwMode="auto">
          <a:xfrm>
            <a:off x="1077913" y="603250"/>
            <a:ext cx="4854575" cy="3624263"/>
          </a:xfrm>
          <a:prstGeom prst="rect">
            <a:avLst/>
          </a:prstGeom>
          <a:noFill/>
          <a:ln w="9525">
            <a:solidFill>
              <a:schemeClr val="tx1"/>
            </a:solidFill>
            <a:miter lim="800000"/>
            <a:headEnd/>
            <a:tailEnd/>
          </a:ln>
        </p:spPr>
        <p:txBody>
          <a:bodyPr wrap="none" lIns="88757" tIns="44378" rIns="88757" bIns="44378" anchor="ctr"/>
          <a:lstStyle/>
          <a:p>
            <a:pPr defTabSz="889000" eaLnBrk="1" hangingPunct="1"/>
            <a:endParaRPr lang="en-US" altLang="en-US" sz="2000">
              <a:solidFill>
                <a:srgbClr val="000000"/>
              </a:solidFill>
              <a:latin typeface="Arial" charset="0"/>
              <a:ea typeface="MS PGothic"/>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6914" name="Slide Image Placeholder 1"/>
          <p:cNvSpPr>
            <a:spLocks noGrp="1" noRot="1" noChangeAspect="1" noTextEdit="1"/>
          </p:cNvSpPr>
          <p:nvPr>
            <p:ph type="sldImg"/>
          </p:nvPr>
        </p:nvSpPr>
        <p:spPr>
          <a:ln/>
        </p:spPr>
      </p:sp>
      <p:sp>
        <p:nvSpPr>
          <p:cNvPr id="166915" name="Notes Placeholder 2"/>
          <p:cNvSpPr>
            <a:spLocks noGrp="1"/>
          </p:cNvSpPr>
          <p:nvPr>
            <p:ph type="body" idx="1"/>
          </p:nvPr>
        </p:nvSpPr>
        <p:spPr>
          <a:noFill/>
        </p:spPr>
        <p:txBody>
          <a:bodyPr lIns="91951" tIns="45977" rIns="91951" bIns="45977"/>
          <a:lstStyle/>
          <a:p>
            <a:r>
              <a:rPr lang="en-US" altLang="en-US" dirty="0" smtClean="0">
                <a:latin typeface="Times New Roman" pitchFamily="18" charset="0"/>
                <a:cs typeface="Times New Roman" pitchFamily="18" charset="0"/>
              </a:rPr>
              <a:t>As of April 2014, AQC physicians totaled 85% of Blue Cross Blue Shield of Massachusetts’ overall network of contracted primary care providers and 89% of specialists. </a:t>
            </a:r>
          </a:p>
        </p:txBody>
      </p:sp>
      <p:sp>
        <p:nvSpPr>
          <p:cNvPr id="166916" name="Slide Number Placeholder 3"/>
          <p:cNvSpPr txBox="1">
            <a:spLocks noGrp="1"/>
          </p:cNvSpPr>
          <p:nvPr/>
        </p:nvSpPr>
        <p:spPr bwMode="auto">
          <a:xfrm>
            <a:off x="3970338" y="8702675"/>
            <a:ext cx="3038475" cy="458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951" tIns="45977" rIns="91951" bIns="45977" anchor="b"/>
          <a:lstStyle>
            <a:lvl1pPr defTabSz="919163">
              <a:defRPr sz="2400">
                <a:solidFill>
                  <a:schemeClr val="tx1"/>
                </a:solidFill>
                <a:latin typeface="Arial" pitchFamily="34" charset="0"/>
                <a:ea typeface="MS PGothic" pitchFamily="34" charset="-128"/>
              </a:defRPr>
            </a:lvl1pPr>
            <a:lvl2pPr marL="733425" indent="-282575" defTabSz="919163">
              <a:defRPr sz="2400">
                <a:solidFill>
                  <a:schemeClr val="tx1"/>
                </a:solidFill>
                <a:latin typeface="Arial" pitchFamily="34" charset="0"/>
                <a:ea typeface="MS PGothic" pitchFamily="34" charset="-128"/>
              </a:defRPr>
            </a:lvl2pPr>
            <a:lvl3pPr marL="1128713" indent="-227013" defTabSz="919163">
              <a:defRPr sz="2400">
                <a:solidFill>
                  <a:schemeClr val="tx1"/>
                </a:solidFill>
                <a:latin typeface="Arial" pitchFamily="34" charset="0"/>
                <a:ea typeface="MS PGothic" pitchFamily="34" charset="-128"/>
              </a:defRPr>
            </a:lvl3pPr>
            <a:lvl4pPr marL="1579563" indent="-225425" defTabSz="919163">
              <a:defRPr sz="2400">
                <a:solidFill>
                  <a:schemeClr val="tx1"/>
                </a:solidFill>
                <a:latin typeface="Arial" pitchFamily="34" charset="0"/>
                <a:ea typeface="MS PGothic" pitchFamily="34" charset="-128"/>
              </a:defRPr>
            </a:lvl4pPr>
            <a:lvl5pPr marL="2030413" indent="-227013" defTabSz="919163">
              <a:defRPr sz="2400">
                <a:solidFill>
                  <a:schemeClr val="tx1"/>
                </a:solidFill>
                <a:latin typeface="Arial" pitchFamily="34" charset="0"/>
                <a:ea typeface="MS PGothic" pitchFamily="34" charset="-128"/>
              </a:defRPr>
            </a:lvl5pPr>
            <a:lvl6pPr marL="2487613" indent="-227013" defTabSz="919163" eaLnBrk="0" fontAlgn="base" hangingPunct="0">
              <a:spcBef>
                <a:spcPct val="0"/>
              </a:spcBef>
              <a:spcAft>
                <a:spcPct val="0"/>
              </a:spcAft>
              <a:defRPr sz="2400">
                <a:solidFill>
                  <a:schemeClr val="tx1"/>
                </a:solidFill>
                <a:latin typeface="Arial" pitchFamily="34" charset="0"/>
                <a:ea typeface="MS PGothic" pitchFamily="34" charset="-128"/>
              </a:defRPr>
            </a:lvl6pPr>
            <a:lvl7pPr marL="2944813" indent="-227013" defTabSz="919163" eaLnBrk="0" fontAlgn="base" hangingPunct="0">
              <a:spcBef>
                <a:spcPct val="0"/>
              </a:spcBef>
              <a:spcAft>
                <a:spcPct val="0"/>
              </a:spcAft>
              <a:defRPr sz="2400">
                <a:solidFill>
                  <a:schemeClr val="tx1"/>
                </a:solidFill>
                <a:latin typeface="Arial" pitchFamily="34" charset="0"/>
                <a:ea typeface="MS PGothic" pitchFamily="34" charset="-128"/>
              </a:defRPr>
            </a:lvl7pPr>
            <a:lvl8pPr marL="3402013" indent="-227013" defTabSz="919163" eaLnBrk="0" fontAlgn="base" hangingPunct="0">
              <a:spcBef>
                <a:spcPct val="0"/>
              </a:spcBef>
              <a:spcAft>
                <a:spcPct val="0"/>
              </a:spcAft>
              <a:defRPr sz="2400">
                <a:solidFill>
                  <a:schemeClr val="tx1"/>
                </a:solidFill>
                <a:latin typeface="Arial" pitchFamily="34" charset="0"/>
                <a:ea typeface="MS PGothic" pitchFamily="34" charset="-128"/>
              </a:defRPr>
            </a:lvl8pPr>
            <a:lvl9pPr marL="3859213" indent="-227013" defTabSz="919163" eaLnBrk="0" fontAlgn="base" hangingPunct="0">
              <a:spcBef>
                <a:spcPct val="0"/>
              </a:spcBef>
              <a:spcAft>
                <a:spcPct val="0"/>
              </a:spcAft>
              <a:defRPr sz="2400">
                <a:solidFill>
                  <a:schemeClr val="tx1"/>
                </a:solidFill>
                <a:latin typeface="Arial" pitchFamily="34" charset="0"/>
                <a:ea typeface="MS PGothic" pitchFamily="34" charset="-128"/>
              </a:defRPr>
            </a:lvl9pPr>
          </a:lstStyle>
          <a:p>
            <a:pPr algn="r" eaLnBrk="1" hangingPunct="1"/>
            <a:fld id="{A344CA80-35F7-4283-8D24-6BE50B050567}" type="slidenum">
              <a:rPr lang="en-US" altLang="en-US" sz="1200">
                <a:solidFill>
                  <a:srgbClr val="000000"/>
                </a:solidFill>
              </a:rPr>
              <a:pPr algn="r" eaLnBrk="1" hangingPunct="1"/>
              <a:t>4</a:t>
            </a:fld>
            <a:endParaRPr lang="en-US" altLang="en-US" sz="1200" dirty="0">
              <a:solidFill>
                <a:srgbClr val="000000"/>
              </a:solidFill>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2177" name="Rectangle 7"/>
          <p:cNvSpPr txBox="1">
            <a:spLocks noGrp="1" noChangeArrowheads="1"/>
          </p:cNvSpPr>
          <p:nvPr/>
        </p:nvSpPr>
        <p:spPr bwMode="auto">
          <a:xfrm>
            <a:off x="3971925" y="8704263"/>
            <a:ext cx="3038475" cy="458787"/>
          </a:xfrm>
          <a:prstGeom prst="rect">
            <a:avLst/>
          </a:prstGeom>
          <a:noFill/>
          <a:ln w="9525">
            <a:noFill/>
            <a:miter lim="800000"/>
            <a:headEnd/>
            <a:tailEnd/>
          </a:ln>
        </p:spPr>
        <p:txBody>
          <a:bodyPr lIns="90437" tIns="45218" rIns="90437" bIns="45218" anchor="b"/>
          <a:lstStyle/>
          <a:p>
            <a:pPr algn="r" defTabSz="922338" eaLnBrk="1" hangingPunct="1"/>
            <a:fld id="{C1BDF613-E1AC-4C5C-BF6B-8E1DE04CB91E}" type="slidenum">
              <a:rPr lang="en-US" altLang="en-US" sz="1200">
                <a:solidFill>
                  <a:srgbClr val="000000"/>
                </a:solidFill>
                <a:latin typeface="Arial" charset="0"/>
              </a:rPr>
              <a:pPr algn="r" defTabSz="922338" eaLnBrk="1" hangingPunct="1"/>
              <a:t>5</a:t>
            </a:fld>
            <a:endParaRPr lang="en-US" altLang="en-US" sz="1200">
              <a:solidFill>
                <a:srgbClr val="000000"/>
              </a:solidFill>
              <a:latin typeface="Arial" charset="0"/>
            </a:endParaRPr>
          </a:p>
        </p:txBody>
      </p:sp>
      <p:sp>
        <p:nvSpPr>
          <p:cNvPr id="562178" name="Rectangle 2"/>
          <p:cNvSpPr>
            <a:spLocks noGrp="1" noRot="1" noChangeAspect="1" noChangeArrowheads="1" noTextEdit="1"/>
          </p:cNvSpPr>
          <p:nvPr>
            <p:ph type="sldImg"/>
          </p:nvPr>
        </p:nvSpPr>
        <p:spPr>
          <a:xfrm>
            <a:off x="1216025" y="687388"/>
            <a:ext cx="4581525" cy="3435350"/>
          </a:xfrm>
          <a:ln/>
        </p:spPr>
      </p:sp>
      <p:sp>
        <p:nvSpPr>
          <p:cNvPr id="562179" name="Notes Placeholder 2"/>
          <p:cNvSpPr txBox="1">
            <a:spLocks/>
          </p:cNvSpPr>
          <p:nvPr/>
        </p:nvSpPr>
        <p:spPr bwMode="auto">
          <a:xfrm>
            <a:off x="701675" y="4352925"/>
            <a:ext cx="5607050" cy="4556125"/>
          </a:xfrm>
          <a:prstGeom prst="rect">
            <a:avLst/>
          </a:prstGeom>
          <a:noFill/>
          <a:ln w="9525">
            <a:noFill/>
            <a:miter lim="800000"/>
            <a:headEnd/>
            <a:tailEnd/>
          </a:ln>
        </p:spPr>
        <p:txBody>
          <a:bodyPr lIns="91939" tIns="45970" rIns="91939" bIns="45970"/>
          <a:lstStyle/>
          <a:p>
            <a:pPr marL="212725" indent="-212725" defTabSz="901700" eaLnBrk="1" hangingPunct="1">
              <a:spcBef>
                <a:spcPct val="30000"/>
              </a:spcBef>
              <a:buFont typeface="Arial" charset="0"/>
              <a:buChar char="•"/>
            </a:pPr>
            <a:r>
              <a:rPr lang="en-US" altLang="en-US" sz="1200">
                <a:solidFill>
                  <a:srgbClr val="000000"/>
                </a:solidFill>
                <a:latin typeface="Times New Roman" pitchFamily="18" charset="0"/>
                <a:cs typeface="Times New Roman" pitchFamily="18" charset="0"/>
              </a:rPr>
              <a:t>Shown here are the groups that are currently in the AQC. </a:t>
            </a:r>
          </a:p>
          <a:p>
            <a:pPr marL="212725" indent="-212725" defTabSz="901700" eaLnBrk="1" hangingPunct="1">
              <a:spcBef>
                <a:spcPct val="30000"/>
              </a:spcBef>
              <a:buFont typeface="Arial" charset="0"/>
              <a:buChar char="•"/>
            </a:pPr>
            <a:r>
              <a:rPr lang="en-US" altLang="en-US" sz="1200">
                <a:solidFill>
                  <a:srgbClr val="000000"/>
                </a:solidFill>
                <a:latin typeface="Times New Roman" pitchFamily="18" charset="0"/>
                <a:cs typeface="Times New Roman" pitchFamily="18" charset="0"/>
              </a:rPr>
              <a:t>Our first groups started with us in 2009; Our newest groups for 2012 include Cooley Dickinson, Children’s, Boston Medical Center, and Lahey. </a:t>
            </a:r>
          </a:p>
          <a:p>
            <a:pPr marL="212725" indent="-212725" defTabSz="901700" eaLnBrk="1" hangingPunct="1">
              <a:spcBef>
                <a:spcPct val="30000"/>
              </a:spcBef>
              <a:buFont typeface="Arial" charset="0"/>
              <a:buChar char="•"/>
            </a:pPr>
            <a:r>
              <a:rPr lang="en-US" altLang="en-US" sz="1200">
                <a:solidFill>
                  <a:srgbClr val="000000"/>
                </a:solidFill>
                <a:latin typeface="Times New Roman" pitchFamily="18" charset="0"/>
                <a:cs typeface="Times New Roman" pitchFamily="18" charset="0"/>
              </a:rPr>
              <a:t>As you can see, there is a wide range of groups represented here. The AQC payment model can work for a variety of provider organizations—including urban hospitals and community health centers.</a:t>
            </a:r>
          </a:p>
          <a:p>
            <a:pPr marL="639763" lvl="1" indent="-214313" defTabSz="901700" eaLnBrk="1" hangingPunct="1">
              <a:spcBef>
                <a:spcPct val="30000"/>
              </a:spcBef>
              <a:buFont typeface="Arial" charset="0"/>
              <a:buChar char="–"/>
            </a:pPr>
            <a:r>
              <a:rPr lang="en-US" altLang="en-US" sz="1200">
                <a:solidFill>
                  <a:srgbClr val="000000"/>
                </a:solidFill>
                <a:latin typeface="Times New Roman" pitchFamily="18" charset="0"/>
                <a:cs typeface="Times New Roman" pitchFamily="18" charset="0"/>
              </a:rPr>
              <a:t>The AQC is not prescriptive as to what form the provider organization takes, but it must include PCPs that care for at least 5,000 BCBSMA members. </a:t>
            </a:r>
          </a:p>
          <a:p>
            <a:pPr marL="639763" lvl="1" indent="-214313" defTabSz="901700" eaLnBrk="1" hangingPunct="1">
              <a:spcBef>
                <a:spcPct val="30000"/>
              </a:spcBef>
              <a:buFont typeface="Arial" charset="0"/>
              <a:buChar char="–"/>
            </a:pPr>
            <a:r>
              <a:rPr lang="en-US" altLang="en-US" sz="1200">
                <a:solidFill>
                  <a:srgbClr val="000000"/>
                </a:solidFill>
                <a:latin typeface="Times New Roman" pitchFamily="18" charset="0"/>
                <a:cs typeface="Times New Roman" pitchFamily="18" charset="0"/>
              </a:rPr>
              <a:t>Some AQC agreements are with physician groups alone, while others include both physicians and hospitals. </a:t>
            </a:r>
          </a:p>
          <a:p>
            <a:pPr marL="212725" indent="-212725" defTabSz="901700" eaLnBrk="1" hangingPunct="1">
              <a:spcBef>
                <a:spcPct val="30000"/>
              </a:spcBef>
            </a:pPr>
            <a:endParaRPr lang="en-US" altLang="en-US" sz="1200">
              <a:solidFill>
                <a:srgbClr val="FF0000"/>
              </a:solidFill>
              <a:latin typeface="Times New Roman" pitchFamily="18" charset="0"/>
              <a:cs typeface="Times New Roman" pitchFamily="18"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4225" name="Slide Image Placeholder 1"/>
          <p:cNvSpPr>
            <a:spLocks noGrp="1" noRot="1" noChangeAspect="1"/>
          </p:cNvSpPr>
          <p:nvPr>
            <p:ph type="sldImg"/>
          </p:nvPr>
        </p:nvSpPr>
        <p:spPr>
          <a:ln/>
        </p:spPr>
      </p:sp>
      <p:sp>
        <p:nvSpPr>
          <p:cNvPr id="564226" name="Notes Placeholder 2"/>
          <p:cNvSpPr>
            <a:spLocks noGrp="1"/>
          </p:cNvSpPr>
          <p:nvPr>
            <p:ph type="body" idx="1"/>
          </p:nvPr>
        </p:nvSpPr>
        <p:spPr>
          <a:noFill/>
        </p:spPr>
        <p:txBody>
          <a:bodyPr/>
          <a:lstStyle/>
          <a:p>
            <a:endParaRPr lang="en-US" smtClean="0"/>
          </a:p>
        </p:txBody>
      </p:sp>
      <p:sp>
        <p:nvSpPr>
          <p:cNvPr id="564227" name="Slide Number Placeholder 3"/>
          <p:cNvSpPr>
            <a:spLocks noGrp="1"/>
          </p:cNvSpPr>
          <p:nvPr>
            <p:ph type="sldNum" sz="quarter" idx="5"/>
          </p:nvPr>
        </p:nvSpPr>
        <p:spPr>
          <a:noFill/>
          <a:ln>
            <a:miter lim="800000"/>
            <a:headEnd/>
            <a:tailEnd/>
          </a:ln>
        </p:spPr>
        <p:txBody>
          <a:bodyPr/>
          <a:lstStyle/>
          <a:p>
            <a:fld id="{C2063239-6CE0-4E75-A977-1252DB93F54B}" type="slidenum">
              <a:rPr lang="en-US" altLang="en-US" smtClean="0">
                <a:solidFill>
                  <a:prstClr val="black"/>
                </a:solidFill>
              </a:rPr>
              <a:pPr/>
              <a:t>6</a:t>
            </a:fld>
            <a:endParaRPr lang="en-US" altLang="en-US" smtClean="0">
              <a:solidFill>
                <a:prstClr val="black"/>
              </a:solidFill>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6273" name="Rectangle 2"/>
          <p:cNvSpPr>
            <a:spLocks noGrp="1" noRot="1" noChangeAspect="1" noChangeArrowheads="1" noTextEdit="1"/>
          </p:cNvSpPr>
          <p:nvPr>
            <p:ph type="sldImg"/>
          </p:nvPr>
        </p:nvSpPr>
        <p:spPr>
          <a:ln/>
        </p:spPr>
      </p:sp>
      <p:sp>
        <p:nvSpPr>
          <p:cNvPr id="566274" name="Rectangle 3"/>
          <p:cNvSpPr>
            <a:spLocks noGrp="1" noChangeArrowheads="1"/>
          </p:cNvSpPr>
          <p:nvPr>
            <p:ph type="body" idx="1"/>
          </p:nvPr>
        </p:nvSpPr>
        <p:spPr>
          <a:xfrm>
            <a:off x="700088" y="4352925"/>
            <a:ext cx="5610225" cy="4122738"/>
          </a:xfrm>
          <a:noFill/>
        </p:spPr>
        <p:txBody>
          <a:bodyPr lIns="90573" tIns="45286" rIns="90573" bIns="45286"/>
          <a:lstStyle/>
          <a:p>
            <a:endParaRPr lang="en-US" altLang="en-US" smtClean="0">
              <a:ea typeface="MS PGothic"/>
              <a:cs typeface="MS PGothic"/>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7474" name="Rectangle 2"/>
          <p:cNvSpPr>
            <a:spLocks noGrp="1" noRot="1" noChangeAspect="1" noChangeArrowheads="1" noTextEdit="1"/>
          </p:cNvSpPr>
          <p:nvPr>
            <p:ph type="sldImg"/>
          </p:nvPr>
        </p:nvSpPr>
        <p:spPr>
          <a:ln/>
        </p:spPr>
      </p:sp>
      <p:sp>
        <p:nvSpPr>
          <p:cNvPr id="617475" name="Rectangle 3"/>
          <p:cNvSpPr>
            <a:spLocks noGrp="1" noChangeArrowheads="1"/>
          </p:cNvSpPr>
          <p:nvPr>
            <p:ph type="body" idx="1"/>
          </p:nvPr>
        </p:nvSpPr>
        <p:spPr>
          <a:noFill/>
        </p:spPr>
        <p:txBody>
          <a:bodyPr lIns="91956" tIns="45979" rIns="91956" bIns="45979"/>
          <a:lstStyle/>
          <a:p>
            <a:pPr eaLnBrk="1" hangingPunct="1"/>
            <a:endParaRPr lang="en-US" altLang="en-US"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0546" name="Rectangle 2"/>
          <p:cNvSpPr>
            <a:spLocks noGrp="1" noRot="1" noChangeAspect="1" noChangeArrowheads="1" noTextEdit="1"/>
          </p:cNvSpPr>
          <p:nvPr>
            <p:ph type="sldImg"/>
          </p:nvPr>
        </p:nvSpPr>
        <p:spPr>
          <a:xfrm>
            <a:off x="1216025" y="687388"/>
            <a:ext cx="4581525" cy="3435350"/>
          </a:xfrm>
          <a:ln/>
        </p:spPr>
      </p:sp>
      <p:sp>
        <p:nvSpPr>
          <p:cNvPr id="620547" name="Rectangle 3"/>
          <p:cNvSpPr>
            <a:spLocks noGrp="1" noChangeArrowheads="1"/>
          </p:cNvSpPr>
          <p:nvPr>
            <p:ph type="body" idx="1"/>
          </p:nvPr>
        </p:nvSpPr>
        <p:spPr>
          <a:noFill/>
        </p:spPr>
        <p:txBody>
          <a:bodyPr/>
          <a:lstStyle/>
          <a:p>
            <a:pPr>
              <a:buClr>
                <a:schemeClr val="accent2"/>
              </a:buClr>
              <a:buFont typeface="Wingdings" pitchFamily="2" charset="2"/>
              <a:buNone/>
            </a:pPr>
            <a:endParaRPr lang="en-US" altLang="en-US" sz="1800" smtClean="0">
              <a:latin typeface="Arial Narrow" pitchFamily="34" charset="0"/>
              <a:ea typeface="MS PGothic"/>
              <a:cs typeface="MS PGothic"/>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0.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4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2.xml"/></Relationships>
</file>

<file path=ppt/slideLayouts/_rels/slideLayout14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4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4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4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4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4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5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5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5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5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5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5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5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5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5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6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3.xml"/></Relationships>
</file>

<file path=ppt/slideLayouts/_rels/slideLayout162.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6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6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6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66.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67.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68.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6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0.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71.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72.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7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7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7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76.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77.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78.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7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4.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0.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81.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82.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83.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8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85.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86.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87.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88.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89.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0.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91.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92.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93.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9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95.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96.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9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5.xml"/></Relationships>
</file>

<file path=ppt/slideLayouts/_rels/slideLayout198.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99.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00.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201.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202.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203.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204.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205.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206.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207.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208.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209.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0.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211.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212.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213.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214.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215.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216.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217.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218.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219.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0.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221.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222.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223.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224.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225.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226.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227.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228.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229.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3.xml"/></Relationships>
</file>

<file path=ppt/slideLayouts/_rels/slideLayout230.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231.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232.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233.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234.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235.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236.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237.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38.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39.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0.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41.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42.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43.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44.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45.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46.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47.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4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9.xml"/></Relationships>
</file>

<file path=ppt/slideLayouts/_rels/slideLayout249.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0.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51.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52.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53.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54.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55.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56.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57.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58.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59.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0.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61.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62.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63.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64.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65.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66.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67.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68.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69.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0.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71.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72.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73.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74.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75.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76.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77.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78.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79.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0.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81.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82.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83.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84.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85.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86.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87.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88.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89.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0.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91.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92.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93.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94.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95.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96.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97.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98.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99.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00.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301.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302.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303.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304.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305.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306.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307.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308.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309.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0.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31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4.xml"/></Relationships>
</file>

<file path=ppt/slideLayouts/_rels/slideLayout312.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313.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314.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315.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316.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317.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318.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319.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0.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321.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322.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323.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324.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325.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326.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327.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328.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32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5.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0.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331.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332.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333.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334.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335.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336.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337.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338.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339.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0.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341.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342.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343.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344.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345.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346.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347.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348.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349.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0.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351.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352.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353.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354.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355.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356.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357.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358.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359.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0.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361.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362.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363.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364.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365.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366.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367.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368.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369.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0.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371.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372.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373.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374.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375.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376.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377.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378.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379.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0.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38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9.xml"/></Relationships>
</file>

<file path=ppt/slideLayouts/_rels/slideLayout382.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383.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384.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385.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386.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387.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388.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389.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0.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391.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392.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393.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394.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395.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396.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397.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398.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399.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00.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401.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402.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403.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404.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405.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406.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407.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408.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409.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0.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411.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412.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413.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414.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415.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416.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417.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418.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419.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0.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421.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422.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42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32.xml"/></Relationships>
</file>

<file path=ppt/slideLayouts/_rels/slideLayout424.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425.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426.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427.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428.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429.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0.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431.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432.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433.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434.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435.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436.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437.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438.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439.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0.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44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33.xml"/></Relationships>
</file>

<file path=ppt/slideLayouts/_rels/slideLayout442.xml.rels><?xml version="1.0" encoding="UTF-8" standalone="yes"?>
<Relationships xmlns="http://schemas.openxmlformats.org/package/2006/relationships"><Relationship Id="rId1" Type="http://schemas.openxmlformats.org/officeDocument/2006/relationships/slideMaster" Target="../slideMasters/slideMaster33.xml"/></Relationships>
</file>

<file path=ppt/slideLayouts/_rels/slideLayout443.xml.rels><?xml version="1.0" encoding="UTF-8" standalone="yes"?>
<Relationships xmlns="http://schemas.openxmlformats.org/package/2006/relationships"><Relationship Id="rId1" Type="http://schemas.openxmlformats.org/officeDocument/2006/relationships/slideMaster" Target="../slideMasters/slideMaster33.xml"/></Relationships>
</file>

<file path=ppt/slideLayouts/_rels/slideLayout444.xml.rels><?xml version="1.0" encoding="UTF-8" standalone="yes"?>
<Relationships xmlns="http://schemas.openxmlformats.org/package/2006/relationships"><Relationship Id="rId1" Type="http://schemas.openxmlformats.org/officeDocument/2006/relationships/slideMaster" Target="../slideMasters/slideMaster33.xml"/></Relationships>
</file>

<file path=ppt/slideLayouts/_rels/slideLayout445.xml.rels><?xml version="1.0" encoding="UTF-8" standalone="yes"?>
<Relationships xmlns="http://schemas.openxmlformats.org/package/2006/relationships"><Relationship Id="rId1" Type="http://schemas.openxmlformats.org/officeDocument/2006/relationships/slideMaster" Target="../slideMasters/slideMaster33.xml"/></Relationships>
</file>

<file path=ppt/slideLayouts/_rels/slideLayout446.xml.rels><?xml version="1.0" encoding="UTF-8" standalone="yes"?>
<Relationships xmlns="http://schemas.openxmlformats.org/package/2006/relationships"><Relationship Id="rId1" Type="http://schemas.openxmlformats.org/officeDocument/2006/relationships/slideMaster" Target="../slideMasters/slideMaster33.xml"/></Relationships>
</file>

<file path=ppt/slideLayouts/_rels/slideLayout447.xml.rels><?xml version="1.0" encoding="UTF-8" standalone="yes"?>
<Relationships xmlns="http://schemas.openxmlformats.org/package/2006/relationships"><Relationship Id="rId1" Type="http://schemas.openxmlformats.org/officeDocument/2006/relationships/slideMaster" Target="../slideMasters/slideMaster33.xml"/></Relationships>
</file>

<file path=ppt/slideLayouts/_rels/slideLayout448.xml.rels><?xml version="1.0" encoding="UTF-8" standalone="yes"?>
<Relationships xmlns="http://schemas.openxmlformats.org/package/2006/relationships"><Relationship Id="rId1" Type="http://schemas.openxmlformats.org/officeDocument/2006/relationships/slideMaster" Target="../slideMasters/slideMaster33.xml"/></Relationships>
</file>

<file path=ppt/slideLayouts/_rels/slideLayout449.xml.rels><?xml version="1.0" encoding="UTF-8" standalone="yes"?>
<Relationships xmlns="http://schemas.openxmlformats.org/package/2006/relationships"><Relationship Id="rId1" Type="http://schemas.openxmlformats.org/officeDocument/2006/relationships/slideMaster" Target="../slideMasters/slideMaster33.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0.xml.rels><?xml version="1.0" encoding="UTF-8" standalone="yes"?>
<Relationships xmlns="http://schemas.openxmlformats.org/package/2006/relationships"><Relationship Id="rId1" Type="http://schemas.openxmlformats.org/officeDocument/2006/relationships/slideMaster" Target="../slideMasters/slideMaster33.xml"/></Relationships>
</file>

<file path=ppt/slideLayouts/_rels/slideLayout451.xml.rels><?xml version="1.0" encoding="UTF-8" standalone="yes"?>
<Relationships xmlns="http://schemas.openxmlformats.org/package/2006/relationships"><Relationship Id="rId1" Type="http://schemas.openxmlformats.org/officeDocument/2006/relationships/slideMaster" Target="../slideMasters/slideMaster33.xml"/></Relationships>
</file>

<file path=ppt/slideLayouts/_rels/slideLayout452.xml.rels><?xml version="1.0" encoding="UTF-8" standalone="yes"?>
<Relationships xmlns="http://schemas.openxmlformats.org/package/2006/relationships"><Relationship Id="rId1" Type="http://schemas.openxmlformats.org/officeDocument/2006/relationships/slideMaster" Target="../slideMasters/slideMaster33.xml"/></Relationships>
</file>

<file path=ppt/slideLayouts/_rels/slideLayout453.xml.rels><?xml version="1.0" encoding="UTF-8" standalone="yes"?>
<Relationships xmlns="http://schemas.openxmlformats.org/package/2006/relationships"><Relationship Id="rId1" Type="http://schemas.openxmlformats.org/officeDocument/2006/relationships/slideMaster" Target="../slideMasters/slideMaster33.xml"/></Relationships>
</file>

<file path=ppt/slideLayouts/_rels/slideLayout454.xml.rels><?xml version="1.0" encoding="UTF-8" standalone="yes"?>
<Relationships xmlns="http://schemas.openxmlformats.org/package/2006/relationships"><Relationship Id="rId1" Type="http://schemas.openxmlformats.org/officeDocument/2006/relationships/slideMaster" Target="../slideMasters/slideMaster33.xml"/></Relationships>
</file>

<file path=ppt/slideLayouts/_rels/slideLayout455.xml.rels><?xml version="1.0" encoding="UTF-8" standalone="yes"?>
<Relationships xmlns="http://schemas.openxmlformats.org/package/2006/relationships"><Relationship Id="rId1" Type="http://schemas.openxmlformats.org/officeDocument/2006/relationships/slideMaster" Target="../slideMasters/slideMaster33.xml"/></Relationships>
</file>

<file path=ppt/slideLayouts/_rels/slideLayout456.xml.rels><?xml version="1.0" encoding="UTF-8" standalone="yes"?>
<Relationships xmlns="http://schemas.openxmlformats.org/package/2006/relationships"><Relationship Id="rId1" Type="http://schemas.openxmlformats.org/officeDocument/2006/relationships/slideMaster" Target="../slideMasters/slideMaster33.xml"/></Relationships>
</file>

<file path=ppt/slideLayouts/_rels/slideLayout457.xml.rels><?xml version="1.0" encoding="UTF-8" standalone="yes"?>
<Relationships xmlns="http://schemas.openxmlformats.org/package/2006/relationships"><Relationship Id="rId1" Type="http://schemas.openxmlformats.org/officeDocument/2006/relationships/slideMaster" Target="../slideMasters/slideMaster33.xml"/></Relationships>
</file>

<file path=ppt/slideLayouts/_rels/slideLayout458.xml.rels><?xml version="1.0" encoding="UTF-8" standalone="yes"?>
<Relationships xmlns="http://schemas.openxmlformats.org/package/2006/relationships"><Relationship Id="rId1" Type="http://schemas.openxmlformats.org/officeDocument/2006/relationships/slideMaster" Target="../slideMasters/slideMaster33.xml"/></Relationships>
</file>

<file path=ppt/slideLayouts/_rels/slideLayout459.xml.rels><?xml version="1.0" encoding="UTF-8" standalone="yes"?>
<Relationships xmlns="http://schemas.openxmlformats.org/package/2006/relationships"><Relationship Id="rId1" Type="http://schemas.openxmlformats.org/officeDocument/2006/relationships/slideMaster" Target="../slideMasters/slideMaster3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0.xml.rels><?xml version="1.0" encoding="UTF-8" standalone="yes"?>
<Relationships xmlns="http://schemas.openxmlformats.org/package/2006/relationships"><Relationship Id="rId1" Type="http://schemas.openxmlformats.org/officeDocument/2006/relationships/slideMaster" Target="../slideMasters/slideMaster34.xml"/></Relationships>
</file>

<file path=ppt/slideLayouts/_rels/slideLayout461.xml.rels><?xml version="1.0" encoding="UTF-8" standalone="yes"?>
<Relationships xmlns="http://schemas.openxmlformats.org/package/2006/relationships"><Relationship Id="rId1" Type="http://schemas.openxmlformats.org/officeDocument/2006/relationships/slideMaster" Target="../slideMasters/slideMaster34.xml"/></Relationships>
</file>

<file path=ppt/slideLayouts/_rels/slideLayout462.xml.rels><?xml version="1.0" encoding="UTF-8" standalone="yes"?>
<Relationships xmlns="http://schemas.openxmlformats.org/package/2006/relationships"><Relationship Id="rId1" Type="http://schemas.openxmlformats.org/officeDocument/2006/relationships/slideMaster" Target="../slideMasters/slideMaster34.xml"/></Relationships>
</file>

<file path=ppt/slideLayouts/_rels/slideLayout463.xml.rels><?xml version="1.0" encoding="UTF-8" standalone="yes"?>
<Relationships xmlns="http://schemas.openxmlformats.org/package/2006/relationships"><Relationship Id="rId1" Type="http://schemas.openxmlformats.org/officeDocument/2006/relationships/slideMaster" Target="../slideMasters/slideMaster34.xml"/></Relationships>
</file>

<file path=ppt/slideLayouts/_rels/slideLayout464.xml.rels><?xml version="1.0" encoding="UTF-8" standalone="yes"?>
<Relationships xmlns="http://schemas.openxmlformats.org/package/2006/relationships"><Relationship Id="rId1" Type="http://schemas.openxmlformats.org/officeDocument/2006/relationships/slideMaster" Target="../slideMasters/slideMaster34.xml"/></Relationships>
</file>

<file path=ppt/slideLayouts/_rels/slideLayout465.xml.rels><?xml version="1.0" encoding="UTF-8" standalone="yes"?>
<Relationships xmlns="http://schemas.openxmlformats.org/package/2006/relationships"><Relationship Id="rId1" Type="http://schemas.openxmlformats.org/officeDocument/2006/relationships/slideMaster" Target="../slideMasters/slideMaster34.xml"/></Relationships>
</file>

<file path=ppt/slideLayouts/_rels/slideLayout466.xml.rels><?xml version="1.0" encoding="UTF-8" standalone="yes"?>
<Relationships xmlns="http://schemas.openxmlformats.org/package/2006/relationships"><Relationship Id="rId1" Type="http://schemas.openxmlformats.org/officeDocument/2006/relationships/slideMaster" Target="../slideMasters/slideMaster34.xml"/></Relationships>
</file>

<file path=ppt/slideLayouts/_rels/slideLayout467.xml.rels><?xml version="1.0" encoding="UTF-8" standalone="yes"?>
<Relationships xmlns="http://schemas.openxmlformats.org/package/2006/relationships"><Relationship Id="rId1" Type="http://schemas.openxmlformats.org/officeDocument/2006/relationships/slideMaster" Target="../slideMasters/slideMaster34.xml"/></Relationships>
</file>

<file path=ppt/slideLayouts/_rels/slideLayout468.xml.rels><?xml version="1.0" encoding="UTF-8" standalone="yes"?>
<Relationships xmlns="http://schemas.openxmlformats.org/package/2006/relationships"><Relationship Id="rId1" Type="http://schemas.openxmlformats.org/officeDocument/2006/relationships/slideMaster" Target="../slideMasters/slideMaster34.xml"/></Relationships>
</file>

<file path=ppt/slideLayouts/_rels/slideLayout469.xml.rels><?xml version="1.0" encoding="UTF-8" standalone="yes"?>
<Relationships xmlns="http://schemas.openxmlformats.org/package/2006/relationships"><Relationship Id="rId1" Type="http://schemas.openxmlformats.org/officeDocument/2006/relationships/slideMaster" Target="../slideMasters/slideMaster3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35.xml"/></Relationships>
</file>

<file path=ppt/slideLayouts/_rels/slideLayout471.xml.rels><?xml version="1.0" encoding="UTF-8" standalone="yes"?>
<Relationships xmlns="http://schemas.openxmlformats.org/package/2006/relationships"><Relationship Id="rId1" Type="http://schemas.openxmlformats.org/officeDocument/2006/relationships/slideMaster" Target="../slideMasters/slideMaster35.xml"/></Relationships>
</file>

<file path=ppt/slideLayouts/_rels/slideLayout472.xml.rels><?xml version="1.0" encoding="UTF-8" standalone="yes"?>
<Relationships xmlns="http://schemas.openxmlformats.org/package/2006/relationships"><Relationship Id="rId1" Type="http://schemas.openxmlformats.org/officeDocument/2006/relationships/slideMaster" Target="../slideMasters/slideMaster35.xml"/></Relationships>
</file>

<file path=ppt/slideLayouts/_rels/slideLayout473.xml.rels><?xml version="1.0" encoding="UTF-8" standalone="yes"?>
<Relationships xmlns="http://schemas.openxmlformats.org/package/2006/relationships"><Relationship Id="rId1" Type="http://schemas.openxmlformats.org/officeDocument/2006/relationships/slideMaster" Target="../slideMasters/slideMaster35.xml"/></Relationships>
</file>

<file path=ppt/slideLayouts/_rels/slideLayout474.xml.rels><?xml version="1.0" encoding="UTF-8" standalone="yes"?>
<Relationships xmlns="http://schemas.openxmlformats.org/package/2006/relationships"><Relationship Id="rId1" Type="http://schemas.openxmlformats.org/officeDocument/2006/relationships/slideMaster" Target="../slideMasters/slideMaster35.xml"/></Relationships>
</file>

<file path=ppt/slideLayouts/_rels/slideLayout47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35.xml"/></Relationships>
</file>

<file path=ppt/slideLayouts/_rels/slideLayout476.xml.rels><?xml version="1.0" encoding="UTF-8" standalone="yes"?>
<Relationships xmlns="http://schemas.openxmlformats.org/package/2006/relationships"><Relationship Id="rId1" Type="http://schemas.openxmlformats.org/officeDocument/2006/relationships/slideMaster" Target="../slideMasters/slideMaster35.xml"/></Relationships>
</file>

<file path=ppt/slideLayouts/_rels/slideLayout477.xml.rels><?xml version="1.0" encoding="UTF-8" standalone="yes"?>
<Relationships xmlns="http://schemas.openxmlformats.org/package/2006/relationships"><Relationship Id="rId1" Type="http://schemas.openxmlformats.org/officeDocument/2006/relationships/slideMaster" Target="../slideMasters/slideMaster36.xml"/></Relationships>
</file>

<file path=ppt/slideLayouts/_rels/slideLayout478.xml.rels><?xml version="1.0" encoding="UTF-8" standalone="yes"?>
<Relationships xmlns="http://schemas.openxmlformats.org/package/2006/relationships"><Relationship Id="rId1" Type="http://schemas.openxmlformats.org/officeDocument/2006/relationships/slideMaster" Target="../slideMasters/slideMaster36.xml"/></Relationships>
</file>

<file path=ppt/slideLayouts/_rels/slideLayout479.xml.rels><?xml version="1.0" encoding="UTF-8" standalone="yes"?>
<Relationships xmlns="http://schemas.openxmlformats.org/package/2006/relationships"><Relationship Id="rId1" Type="http://schemas.openxmlformats.org/officeDocument/2006/relationships/slideMaster" Target="../slideMasters/slideMaster36.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0.xml.rels><?xml version="1.0" encoding="UTF-8" standalone="yes"?>
<Relationships xmlns="http://schemas.openxmlformats.org/package/2006/relationships"><Relationship Id="rId1" Type="http://schemas.openxmlformats.org/officeDocument/2006/relationships/slideMaster" Target="../slideMasters/slideMaster36.xml"/></Relationships>
</file>

<file path=ppt/slideLayouts/_rels/slideLayout481.xml.rels><?xml version="1.0" encoding="UTF-8" standalone="yes"?>
<Relationships xmlns="http://schemas.openxmlformats.org/package/2006/relationships"><Relationship Id="rId1" Type="http://schemas.openxmlformats.org/officeDocument/2006/relationships/slideMaster" Target="../slideMasters/slideMaster36.xml"/></Relationships>
</file>

<file path=ppt/slideLayouts/_rels/slideLayout482.xml.rels><?xml version="1.0" encoding="UTF-8" standalone="yes"?>
<Relationships xmlns="http://schemas.openxmlformats.org/package/2006/relationships"><Relationship Id="rId1" Type="http://schemas.openxmlformats.org/officeDocument/2006/relationships/slideMaster" Target="../slideMasters/slideMaster36.xml"/></Relationships>
</file>

<file path=ppt/slideLayouts/_rels/slideLayout483.xml.rels><?xml version="1.0" encoding="UTF-8" standalone="yes"?>
<Relationships xmlns="http://schemas.openxmlformats.org/package/2006/relationships"><Relationship Id="rId1" Type="http://schemas.openxmlformats.org/officeDocument/2006/relationships/slideMaster" Target="../slideMasters/slideMaster36.xml"/></Relationships>
</file>

<file path=ppt/slideLayouts/_rels/slideLayout484.xml.rels><?xml version="1.0" encoding="UTF-8" standalone="yes"?>
<Relationships xmlns="http://schemas.openxmlformats.org/package/2006/relationships"><Relationship Id="rId1" Type="http://schemas.openxmlformats.org/officeDocument/2006/relationships/slideMaster" Target="../slideMasters/slideMaster36.xml"/></Relationships>
</file>

<file path=ppt/slideLayouts/_rels/slideLayout485.xml.rels><?xml version="1.0" encoding="UTF-8" standalone="yes"?>
<Relationships xmlns="http://schemas.openxmlformats.org/package/2006/relationships"><Relationship Id="rId1" Type="http://schemas.openxmlformats.org/officeDocument/2006/relationships/slideMaster" Target="../slideMasters/slideMaster36.xml"/></Relationships>
</file>

<file path=ppt/slideLayouts/_rels/slideLayout486.xml.rels><?xml version="1.0" encoding="UTF-8" standalone="yes"?>
<Relationships xmlns="http://schemas.openxmlformats.org/package/2006/relationships"><Relationship Id="rId1" Type="http://schemas.openxmlformats.org/officeDocument/2006/relationships/slideMaster" Target="../slideMasters/slideMaster36.xml"/></Relationships>
</file>

<file path=ppt/slideLayouts/_rels/slideLayout487.xml.rels><?xml version="1.0" encoding="UTF-8" standalone="yes"?>
<Relationships xmlns="http://schemas.openxmlformats.org/package/2006/relationships"><Relationship Id="rId1" Type="http://schemas.openxmlformats.org/officeDocument/2006/relationships/slideMaster" Target="../slideMasters/slideMaster36.xml"/></Relationships>
</file>

<file path=ppt/slideLayouts/_rels/slideLayout488.xml.rels><?xml version="1.0" encoding="UTF-8" standalone="yes"?>
<Relationships xmlns="http://schemas.openxmlformats.org/package/2006/relationships"><Relationship Id="rId1" Type="http://schemas.openxmlformats.org/officeDocument/2006/relationships/slideMaster" Target="../slideMasters/slideMaster36.xml"/></Relationships>
</file>

<file path=ppt/slideLayouts/_rels/slideLayout48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37.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0.xml.rels><?xml version="1.0" encoding="UTF-8" standalone="yes"?>
<Relationships xmlns="http://schemas.openxmlformats.org/package/2006/relationships"><Relationship Id="rId1" Type="http://schemas.openxmlformats.org/officeDocument/2006/relationships/slideMaster" Target="../slideMasters/slideMaster37.xml"/></Relationships>
</file>

<file path=ppt/slideLayouts/_rels/slideLayout491.xml.rels><?xml version="1.0" encoding="UTF-8" standalone="yes"?>
<Relationships xmlns="http://schemas.openxmlformats.org/package/2006/relationships"><Relationship Id="rId1" Type="http://schemas.openxmlformats.org/officeDocument/2006/relationships/slideMaster" Target="../slideMasters/slideMaster37.xml"/></Relationships>
</file>

<file path=ppt/slideLayouts/_rels/slideLayout492.xml.rels><?xml version="1.0" encoding="UTF-8" standalone="yes"?>
<Relationships xmlns="http://schemas.openxmlformats.org/package/2006/relationships"><Relationship Id="rId1" Type="http://schemas.openxmlformats.org/officeDocument/2006/relationships/slideMaster" Target="../slideMasters/slideMaster37.xml"/></Relationships>
</file>

<file path=ppt/slideLayouts/_rels/slideLayout493.xml.rels><?xml version="1.0" encoding="UTF-8" standalone="yes"?>
<Relationships xmlns="http://schemas.openxmlformats.org/package/2006/relationships"><Relationship Id="rId1" Type="http://schemas.openxmlformats.org/officeDocument/2006/relationships/slideMaster" Target="../slideMasters/slideMaster37.xml"/></Relationships>
</file>

<file path=ppt/slideLayouts/_rels/slideLayout494.xml.rels><?xml version="1.0" encoding="UTF-8" standalone="yes"?>
<Relationships xmlns="http://schemas.openxmlformats.org/package/2006/relationships"><Relationship Id="rId1" Type="http://schemas.openxmlformats.org/officeDocument/2006/relationships/slideMaster" Target="../slideMasters/slideMaster37.xml"/></Relationships>
</file>

<file path=ppt/slideLayouts/_rels/slideLayout495.xml.rels><?xml version="1.0" encoding="UTF-8" standalone="yes"?>
<Relationships xmlns="http://schemas.openxmlformats.org/package/2006/relationships"><Relationship Id="rId1" Type="http://schemas.openxmlformats.org/officeDocument/2006/relationships/slideMaster" Target="../slideMasters/slideMaster37.xml"/></Relationships>
</file>

<file path=ppt/slideLayouts/_rels/slideLayout496.xml.rels><?xml version="1.0" encoding="UTF-8" standalone="yes"?>
<Relationships xmlns="http://schemas.openxmlformats.org/package/2006/relationships"><Relationship Id="rId1" Type="http://schemas.openxmlformats.org/officeDocument/2006/relationships/slideMaster" Target="../slideMasters/slideMaster37.xml"/></Relationships>
</file>

<file path=ppt/slideLayouts/_rels/slideLayout497.xml.rels><?xml version="1.0" encoding="UTF-8" standalone="yes"?>
<Relationships xmlns="http://schemas.openxmlformats.org/package/2006/relationships"><Relationship Id="rId1" Type="http://schemas.openxmlformats.org/officeDocument/2006/relationships/slideMaster" Target="../slideMasters/slideMaster37.xml"/></Relationships>
</file>

<file path=ppt/slideLayouts/_rels/slideLayout498.xml.rels><?xml version="1.0" encoding="UTF-8" standalone="yes"?>
<Relationships xmlns="http://schemas.openxmlformats.org/package/2006/relationships"><Relationship Id="rId1" Type="http://schemas.openxmlformats.org/officeDocument/2006/relationships/slideMaster" Target="../slideMasters/slideMaster37.xml"/></Relationships>
</file>

<file path=ppt/slideLayouts/_rels/slideLayout499.xml.rels><?xml version="1.0" encoding="UTF-8" standalone="yes"?>
<Relationships xmlns="http://schemas.openxmlformats.org/package/2006/relationships"><Relationship Id="rId1" Type="http://schemas.openxmlformats.org/officeDocument/2006/relationships/slideMaster" Target="../slideMasters/slideMaster37.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00.xml.rels><?xml version="1.0" encoding="UTF-8" standalone="yes"?>
<Relationships xmlns="http://schemas.openxmlformats.org/package/2006/relationships"><Relationship Id="rId1" Type="http://schemas.openxmlformats.org/officeDocument/2006/relationships/slideMaster" Target="../slideMasters/slideMaster37.xml"/></Relationships>
</file>

<file path=ppt/slideLayouts/_rels/slideLayout501.xml.rels><?xml version="1.0" encoding="UTF-8" standalone="yes"?>
<Relationships xmlns="http://schemas.openxmlformats.org/package/2006/relationships"><Relationship Id="rId1" Type="http://schemas.openxmlformats.org/officeDocument/2006/relationships/slideMaster" Target="../slideMasters/slideMaster37.xml"/></Relationships>
</file>

<file path=ppt/slideLayouts/_rels/slideLayout502.xml.rels><?xml version="1.0" encoding="UTF-8" standalone="yes"?>
<Relationships xmlns="http://schemas.openxmlformats.org/package/2006/relationships"><Relationship Id="rId1" Type="http://schemas.openxmlformats.org/officeDocument/2006/relationships/slideMaster" Target="../slideMasters/slideMaster37.xml"/></Relationships>
</file>

<file path=ppt/slideLayouts/_rels/slideLayout503.xml.rels><?xml version="1.0" encoding="UTF-8" standalone="yes"?>
<Relationships xmlns="http://schemas.openxmlformats.org/package/2006/relationships"><Relationship Id="rId1" Type="http://schemas.openxmlformats.org/officeDocument/2006/relationships/slideMaster" Target="../slideMasters/slideMaster37.xml"/></Relationships>
</file>

<file path=ppt/slideLayouts/_rels/slideLayout504.xml.rels><?xml version="1.0" encoding="UTF-8" standalone="yes"?>
<Relationships xmlns="http://schemas.openxmlformats.org/package/2006/relationships"><Relationship Id="rId1" Type="http://schemas.openxmlformats.org/officeDocument/2006/relationships/slideMaster" Target="../slideMasters/slideMaster37.xml"/></Relationships>
</file>

<file path=ppt/slideLayouts/_rels/slideLayout505.xml.rels><?xml version="1.0" encoding="UTF-8" standalone="yes"?>
<Relationships xmlns="http://schemas.openxmlformats.org/package/2006/relationships"><Relationship Id="rId1" Type="http://schemas.openxmlformats.org/officeDocument/2006/relationships/slideMaster" Target="../slideMasters/slideMaster37.xml"/></Relationships>
</file>

<file path=ppt/slideLayouts/_rels/slideLayout506.xml.rels><?xml version="1.0" encoding="UTF-8" standalone="yes"?>
<Relationships xmlns="http://schemas.openxmlformats.org/package/2006/relationships"><Relationship Id="rId1" Type="http://schemas.openxmlformats.org/officeDocument/2006/relationships/slideMaster" Target="../slideMasters/slideMaster37.xml"/></Relationships>
</file>

<file path=ppt/slideLayouts/_rels/slideLayout50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38.xml"/></Relationships>
</file>

<file path=ppt/slideLayouts/_rels/slideLayout508.xml.rels><?xml version="1.0" encoding="UTF-8" standalone="yes"?>
<Relationships xmlns="http://schemas.openxmlformats.org/package/2006/relationships"><Relationship Id="rId1" Type="http://schemas.openxmlformats.org/officeDocument/2006/relationships/slideMaster" Target="../slideMasters/slideMaster38.xml"/></Relationships>
</file>

<file path=ppt/slideLayouts/_rels/slideLayout509.xml.rels><?xml version="1.0" encoding="UTF-8" standalone="yes"?>
<Relationships xmlns="http://schemas.openxmlformats.org/package/2006/relationships"><Relationship Id="rId1" Type="http://schemas.openxmlformats.org/officeDocument/2006/relationships/slideMaster" Target="../slideMasters/slideMaster38.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10.xml.rels><?xml version="1.0" encoding="UTF-8" standalone="yes"?>
<Relationships xmlns="http://schemas.openxmlformats.org/package/2006/relationships"><Relationship Id="rId1" Type="http://schemas.openxmlformats.org/officeDocument/2006/relationships/slideMaster" Target="../slideMasters/slideMaster38.xml"/></Relationships>
</file>

<file path=ppt/slideLayouts/_rels/slideLayout511.xml.rels><?xml version="1.0" encoding="UTF-8" standalone="yes"?>
<Relationships xmlns="http://schemas.openxmlformats.org/package/2006/relationships"><Relationship Id="rId1" Type="http://schemas.openxmlformats.org/officeDocument/2006/relationships/slideMaster" Target="../slideMasters/slideMaster38.xml"/></Relationships>
</file>

<file path=ppt/slideLayouts/_rels/slideLayout51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38.xml"/></Relationships>
</file>

<file path=ppt/slideLayouts/_rels/slideLayout513.xml.rels><?xml version="1.0" encoding="UTF-8" standalone="yes"?>
<Relationships xmlns="http://schemas.openxmlformats.org/package/2006/relationships"><Relationship Id="rId1" Type="http://schemas.openxmlformats.org/officeDocument/2006/relationships/slideMaster" Target="../slideMasters/slideMaster38.xml"/></Relationships>
</file>

<file path=ppt/slideLayouts/_rels/slideLayout514.xml.rels><?xml version="1.0" encoding="UTF-8" standalone="yes"?>
<Relationships xmlns="http://schemas.openxmlformats.org/package/2006/relationships"><Relationship Id="rId1" Type="http://schemas.openxmlformats.org/officeDocument/2006/relationships/slideMaster" Target="../slideMasters/slideMaster39.xml"/></Relationships>
</file>

<file path=ppt/slideLayouts/_rels/slideLayout515.xml.rels><?xml version="1.0" encoding="UTF-8" standalone="yes"?>
<Relationships xmlns="http://schemas.openxmlformats.org/package/2006/relationships"><Relationship Id="rId1" Type="http://schemas.openxmlformats.org/officeDocument/2006/relationships/slideMaster" Target="../slideMasters/slideMaster39.xml"/></Relationships>
</file>

<file path=ppt/slideLayouts/_rels/slideLayout516.xml.rels><?xml version="1.0" encoding="UTF-8" standalone="yes"?>
<Relationships xmlns="http://schemas.openxmlformats.org/package/2006/relationships"><Relationship Id="rId1" Type="http://schemas.openxmlformats.org/officeDocument/2006/relationships/slideMaster" Target="../slideMasters/slideMaster39.xml"/></Relationships>
</file>

<file path=ppt/slideLayouts/_rels/slideLayout517.xml.rels><?xml version="1.0" encoding="UTF-8" standalone="yes"?>
<Relationships xmlns="http://schemas.openxmlformats.org/package/2006/relationships"><Relationship Id="rId1" Type="http://schemas.openxmlformats.org/officeDocument/2006/relationships/slideMaster" Target="../slideMasters/slideMaster39.xml"/></Relationships>
</file>

<file path=ppt/slideLayouts/_rels/slideLayout518.xml.rels><?xml version="1.0" encoding="UTF-8" standalone="yes"?>
<Relationships xmlns="http://schemas.openxmlformats.org/package/2006/relationships"><Relationship Id="rId1" Type="http://schemas.openxmlformats.org/officeDocument/2006/relationships/slideMaster" Target="../slideMasters/slideMaster39.xml"/></Relationships>
</file>

<file path=ppt/slideLayouts/_rels/slideLayout519.xml.rels><?xml version="1.0" encoding="UTF-8" standalone="yes"?>
<Relationships xmlns="http://schemas.openxmlformats.org/package/2006/relationships"><Relationship Id="rId1" Type="http://schemas.openxmlformats.org/officeDocument/2006/relationships/slideMaster" Target="../slideMasters/slideMaster39.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0.xml.rels><?xml version="1.0" encoding="UTF-8" standalone="yes"?>
<Relationships xmlns="http://schemas.openxmlformats.org/package/2006/relationships"><Relationship Id="rId1" Type="http://schemas.openxmlformats.org/officeDocument/2006/relationships/slideMaster" Target="../slideMasters/slideMaster39.xml"/></Relationships>
</file>

<file path=ppt/slideLayouts/_rels/slideLayout521.xml.rels><?xml version="1.0" encoding="UTF-8" standalone="yes"?>
<Relationships xmlns="http://schemas.openxmlformats.org/package/2006/relationships"><Relationship Id="rId1" Type="http://schemas.openxmlformats.org/officeDocument/2006/relationships/slideMaster" Target="../slideMasters/slideMaster39.xml"/></Relationships>
</file>

<file path=ppt/slideLayouts/_rels/slideLayout522.xml.rels><?xml version="1.0" encoding="UTF-8" standalone="yes"?>
<Relationships xmlns="http://schemas.openxmlformats.org/package/2006/relationships"><Relationship Id="rId1" Type="http://schemas.openxmlformats.org/officeDocument/2006/relationships/slideMaster" Target="../slideMasters/slideMaster39.xml"/></Relationships>
</file>

<file path=ppt/slideLayouts/_rels/slideLayout523.xml.rels><?xml version="1.0" encoding="UTF-8" standalone="yes"?>
<Relationships xmlns="http://schemas.openxmlformats.org/package/2006/relationships"><Relationship Id="rId1" Type="http://schemas.openxmlformats.org/officeDocument/2006/relationships/slideMaster" Target="../slideMasters/slideMaster39.xml"/></Relationships>
</file>

<file path=ppt/slideLayouts/_rels/slideLayout524.xml.rels><?xml version="1.0" encoding="UTF-8" standalone="yes"?>
<Relationships xmlns="http://schemas.openxmlformats.org/package/2006/relationships"><Relationship Id="rId1" Type="http://schemas.openxmlformats.org/officeDocument/2006/relationships/slideMaster" Target="../slideMasters/slideMaster39.xml"/></Relationships>
</file>

<file path=ppt/slideLayouts/_rels/slideLayout525.xml.rels><?xml version="1.0" encoding="UTF-8" standalone="yes"?>
<Relationships xmlns="http://schemas.openxmlformats.org/package/2006/relationships"><Relationship Id="rId1" Type="http://schemas.openxmlformats.org/officeDocument/2006/relationships/slideMaster" Target="../slideMasters/slideMaster40.xml"/></Relationships>
</file>

<file path=ppt/slideLayouts/_rels/slideLayout526.xml.rels><?xml version="1.0" encoding="UTF-8" standalone="yes"?>
<Relationships xmlns="http://schemas.openxmlformats.org/package/2006/relationships"><Relationship Id="rId1" Type="http://schemas.openxmlformats.org/officeDocument/2006/relationships/slideMaster" Target="../slideMasters/slideMaster40.xml"/></Relationships>
</file>

<file path=ppt/slideLayouts/_rels/slideLayout527.xml.rels><?xml version="1.0" encoding="UTF-8" standalone="yes"?>
<Relationships xmlns="http://schemas.openxmlformats.org/package/2006/relationships"><Relationship Id="rId1" Type="http://schemas.openxmlformats.org/officeDocument/2006/relationships/slideMaster" Target="../slideMasters/slideMaster40.xml"/></Relationships>
</file>

<file path=ppt/slideLayouts/_rels/slideLayout528.xml.rels><?xml version="1.0" encoding="UTF-8" standalone="yes"?>
<Relationships xmlns="http://schemas.openxmlformats.org/package/2006/relationships"><Relationship Id="rId1" Type="http://schemas.openxmlformats.org/officeDocument/2006/relationships/slideMaster" Target="../slideMasters/slideMaster40.xml"/></Relationships>
</file>

<file path=ppt/slideLayouts/_rels/slideLayout529.xml.rels><?xml version="1.0" encoding="UTF-8" standalone="yes"?>
<Relationships xmlns="http://schemas.openxmlformats.org/package/2006/relationships"><Relationship Id="rId1" Type="http://schemas.openxmlformats.org/officeDocument/2006/relationships/slideMaster" Target="../slideMasters/slideMaster40.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0.xml.rels><?xml version="1.0" encoding="UTF-8" standalone="yes"?>
<Relationships xmlns="http://schemas.openxmlformats.org/package/2006/relationships"><Relationship Id="rId1" Type="http://schemas.openxmlformats.org/officeDocument/2006/relationships/slideMaster" Target="../slideMasters/slideMaster40.xml"/></Relationships>
</file>

<file path=ppt/slideLayouts/_rels/slideLayout531.xml.rels><?xml version="1.0" encoding="UTF-8" standalone="yes"?>
<Relationships xmlns="http://schemas.openxmlformats.org/package/2006/relationships"><Relationship Id="rId1" Type="http://schemas.openxmlformats.org/officeDocument/2006/relationships/slideMaster" Target="../slideMasters/slideMaster40.xml"/></Relationships>
</file>

<file path=ppt/slideLayouts/_rels/slideLayout532.xml.rels><?xml version="1.0" encoding="UTF-8" standalone="yes"?>
<Relationships xmlns="http://schemas.openxmlformats.org/package/2006/relationships"><Relationship Id="rId1" Type="http://schemas.openxmlformats.org/officeDocument/2006/relationships/slideMaster" Target="../slideMasters/slideMaster40.xml"/></Relationships>
</file>

<file path=ppt/slideLayouts/_rels/slideLayout533.xml.rels><?xml version="1.0" encoding="UTF-8" standalone="yes"?>
<Relationships xmlns="http://schemas.openxmlformats.org/package/2006/relationships"><Relationship Id="rId1" Type="http://schemas.openxmlformats.org/officeDocument/2006/relationships/slideMaster" Target="../slideMasters/slideMaster40.xml"/></Relationships>
</file>

<file path=ppt/slideLayouts/_rels/slideLayout534.xml.rels><?xml version="1.0" encoding="UTF-8" standalone="yes"?>
<Relationships xmlns="http://schemas.openxmlformats.org/package/2006/relationships"><Relationship Id="rId1" Type="http://schemas.openxmlformats.org/officeDocument/2006/relationships/slideMaster" Target="../slideMasters/slideMaster40.xml"/></Relationships>
</file>

<file path=ppt/slideLayouts/_rels/slideLayout535.xml.rels><?xml version="1.0" encoding="UTF-8" standalone="yes"?>
<Relationships xmlns="http://schemas.openxmlformats.org/package/2006/relationships"><Relationship Id="rId1" Type="http://schemas.openxmlformats.org/officeDocument/2006/relationships/slideMaster" Target="../slideMasters/slideMaster40.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9.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fld id="{254AFF81-DE4D-4A61-B91F-4ED332730B24}" type="datetime1">
              <a:rPr lang="en-US"/>
              <a:pPr>
                <a:defRPr/>
              </a:pPr>
              <a:t>02/05/2015</a:t>
            </a:fld>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r>
              <a:rPr lang="en-US"/>
              <a:t>CONFIDENTIAL - DO NOT DISTRBUTE</a:t>
            </a:r>
          </a:p>
        </p:txBody>
      </p:sp>
      <p:sp>
        <p:nvSpPr>
          <p:cNvPr id="6" name="Rectangle 6"/>
          <p:cNvSpPr>
            <a:spLocks noGrp="1" noChangeArrowheads="1"/>
          </p:cNvSpPr>
          <p:nvPr>
            <p:ph type="sldNum" sz="quarter" idx="12"/>
          </p:nvPr>
        </p:nvSpPr>
        <p:spPr>
          <a:ln/>
        </p:spPr>
        <p:txBody>
          <a:bodyPr/>
          <a:lstStyle>
            <a:lvl1pPr>
              <a:defRPr/>
            </a:lvl1pPr>
          </a:lstStyle>
          <a:p>
            <a:pPr>
              <a:defRPr/>
            </a:pPr>
            <a:fld id="{206BA278-BEA7-4382-9559-A8ED5A399183}" type="slidenum">
              <a:rPr lang="en-US"/>
              <a:pPr>
                <a:defRPr/>
              </a:pPr>
              <a:t>‹#›</a:t>
            </a:fld>
            <a:endParaRPr lang="en-US" dirty="0"/>
          </a:p>
        </p:txBody>
      </p:sp>
    </p:spTree>
    <p:extLst>
      <p:ext uri="{BB962C8B-B14F-4D97-AF65-F5344CB8AC3E}">
        <p14:creationId xmlns:p14="http://schemas.microsoft.com/office/powerpoint/2010/main" val="313083279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fld id="{FF9E37E4-EB5D-44B1-AFD2-0A45A4F3E42D}" type="datetime1">
              <a:rPr lang="en-US"/>
              <a:pPr>
                <a:defRPr/>
              </a:pPr>
              <a:t>02/05/2015</a:t>
            </a:fld>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r>
              <a:rPr lang="en-US"/>
              <a:t>CONFIDENTIAL - DO NOT DISTRBUTE</a:t>
            </a:r>
          </a:p>
        </p:txBody>
      </p:sp>
      <p:sp>
        <p:nvSpPr>
          <p:cNvPr id="6" name="Rectangle 6"/>
          <p:cNvSpPr>
            <a:spLocks noGrp="1" noChangeArrowheads="1"/>
          </p:cNvSpPr>
          <p:nvPr>
            <p:ph type="sldNum" sz="quarter" idx="12"/>
          </p:nvPr>
        </p:nvSpPr>
        <p:spPr>
          <a:ln/>
        </p:spPr>
        <p:txBody>
          <a:bodyPr/>
          <a:lstStyle>
            <a:lvl1pPr>
              <a:defRPr/>
            </a:lvl1pPr>
          </a:lstStyle>
          <a:p>
            <a:pPr>
              <a:defRPr/>
            </a:pPr>
            <a:fld id="{2DB17383-34B2-4D5C-B32D-FCA93A56A219}" type="slidenum">
              <a:rPr lang="en-US"/>
              <a:pPr>
                <a:defRPr/>
              </a:pPr>
              <a:t>‹#›</a:t>
            </a:fld>
            <a:endParaRPr lang="en-US" dirty="0"/>
          </a:p>
        </p:txBody>
      </p:sp>
    </p:spTree>
    <p:extLst>
      <p:ext uri="{BB962C8B-B14F-4D97-AF65-F5344CB8AC3E}">
        <p14:creationId xmlns:p14="http://schemas.microsoft.com/office/powerpoint/2010/main" val="3947077945"/>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303550034"/>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1945029201"/>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801155244"/>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953403888"/>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191926139"/>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714309030"/>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10375" y="152400"/>
            <a:ext cx="2117725" cy="468788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52400"/>
            <a:ext cx="6200775" cy="468788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785410943"/>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6934200" cy="9144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447800"/>
            <a:ext cx="4159250" cy="33924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768850" y="1447800"/>
            <a:ext cx="4159250" cy="33924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428045090"/>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type="txAndChart" preserve="1">
  <p:cSld name="Title, Text and Chart">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6934200" cy="9144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447800"/>
            <a:ext cx="4159250" cy="33924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hart Placeholder 3"/>
          <p:cNvSpPr>
            <a:spLocks noGrp="1"/>
          </p:cNvSpPr>
          <p:nvPr>
            <p:ph type="chart" sz="half" idx="2"/>
          </p:nvPr>
        </p:nvSpPr>
        <p:spPr>
          <a:xfrm>
            <a:off x="4768850" y="1447800"/>
            <a:ext cx="4159250" cy="3392488"/>
          </a:xfrm>
        </p:spPr>
        <p:txBody>
          <a:bodyPr/>
          <a:lstStyle/>
          <a:p>
            <a:pPr lvl="0"/>
            <a:endParaRPr lang="en-US" noProof="0" dirty="0" smtClean="0"/>
          </a:p>
        </p:txBody>
      </p:sp>
    </p:spTree>
    <p:extLst>
      <p:ext uri="{BB962C8B-B14F-4D97-AF65-F5344CB8AC3E}">
        <p14:creationId xmlns:p14="http://schemas.microsoft.com/office/powerpoint/2010/main" val="4042899665"/>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type="fourObj" preserve="1">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457200" y="152400"/>
            <a:ext cx="6934200" cy="914400"/>
          </a:xfrm>
        </p:spPr>
        <p:txBody>
          <a:bodyPr/>
          <a:lstStyle/>
          <a:p>
            <a:r>
              <a:rPr lang="en-US" smtClean="0"/>
              <a:t>Click to edit Master title style</a:t>
            </a:r>
            <a:endParaRPr lang="en-US"/>
          </a:p>
        </p:txBody>
      </p:sp>
      <p:sp>
        <p:nvSpPr>
          <p:cNvPr id="3" name="Content Placeholder 2"/>
          <p:cNvSpPr>
            <a:spLocks noGrp="1"/>
          </p:cNvSpPr>
          <p:nvPr>
            <p:ph sz="quarter" idx="1"/>
          </p:nvPr>
        </p:nvSpPr>
        <p:spPr>
          <a:xfrm>
            <a:off x="457200" y="1447800"/>
            <a:ext cx="4159250" cy="161925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768850" y="1447800"/>
            <a:ext cx="4159250" cy="161925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57200" y="3219450"/>
            <a:ext cx="4159250" cy="16208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4768850" y="3219450"/>
            <a:ext cx="4159250" cy="16208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88402090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fld id="{7BC1C16A-BB6D-45CD-9A2D-6BD69DE27852}" type="datetime1">
              <a:rPr lang="en-US"/>
              <a:pPr>
                <a:defRPr/>
              </a:pPr>
              <a:t>02/05/2015</a:t>
            </a:fld>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r>
              <a:rPr lang="en-US"/>
              <a:t>CONFIDENTIAL - DO NOT DISTRBUTE</a:t>
            </a:r>
          </a:p>
        </p:txBody>
      </p:sp>
      <p:sp>
        <p:nvSpPr>
          <p:cNvPr id="6" name="Rectangle 6"/>
          <p:cNvSpPr>
            <a:spLocks noGrp="1" noChangeArrowheads="1"/>
          </p:cNvSpPr>
          <p:nvPr>
            <p:ph type="sldNum" sz="quarter" idx="12"/>
          </p:nvPr>
        </p:nvSpPr>
        <p:spPr>
          <a:ln/>
        </p:spPr>
        <p:txBody>
          <a:bodyPr/>
          <a:lstStyle>
            <a:lvl1pPr>
              <a:defRPr/>
            </a:lvl1pPr>
          </a:lstStyle>
          <a:p>
            <a:pPr>
              <a:defRPr/>
            </a:pPr>
            <a:fld id="{D2E22E69-9702-42B7-9A9F-EC788B88945A}" type="slidenum">
              <a:rPr lang="en-US"/>
              <a:pPr>
                <a:defRPr/>
              </a:pPr>
              <a:t>‹#›</a:t>
            </a:fld>
            <a:endParaRPr lang="en-US" dirty="0"/>
          </a:p>
        </p:txBody>
      </p:sp>
    </p:spTree>
    <p:extLst>
      <p:ext uri="{BB962C8B-B14F-4D97-AF65-F5344CB8AC3E}">
        <p14:creationId xmlns:p14="http://schemas.microsoft.com/office/powerpoint/2010/main" val="3831344540"/>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type="txAndTwoObj" preserve="1">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6934200" cy="9144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447800"/>
            <a:ext cx="4159250" cy="33924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768850" y="1447800"/>
            <a:ext cx="4159250" cy="161925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768850" y="3219450"/>
            <a:ext cx="4159250" cy="16208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563312434"/>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6934200" cy="9144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457200" y="1447800"/>
            <a:ext cx="8470900" cy="3392488"/>
          </a:xfrm>
        </p:spPr>
        <p:txBody>
          <a:bodyPr/>
          <a:lstStyle/>
          <a:p>
            <a:pPr lvl="0"/>
            <a:endParaRPr lang="en-US" noProof="0" dirty="0" smtClean="0"/>
          </a:p>
        </p:txBody>
      </p:sp>
    </p:spTree>
    <p:extLst>
      <p:ext uri="{BB962C8B-B14F-4D97-AF65-F5344CB8AC3E}">
        <p14:creationId xmlns:p14="http://schemas.microsoft.com/office/powerpoint/2010/main" val="2430818128"/>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152400"/>
            <a:ext cx="8470900" cy="46878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055787029"/>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type="chart" preserve="1">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6934200" cy="914400"/>
          </a:xfrm>
        </p:spPr>
        <p:txBody>
          <a:bodyPr/>
          <a:lstStyle/>
          <a:p>
            <a:r>
              <a:rPr lang="en-US" smtClean="0"/>
              <a:t>Click to edit Master title style</a:t>
            </a:r>
            <a:endParaRPr lang="en-US"/>
          </a:p>
        </p:txBody>
      </p:sp>
      <p:sp>
        <p:nvSpPr>
          <p:cNvPr id="3" name="Chart Placeholder 2"/>
          <p:cNvSpPr>
            <a:spLocks noGrp="1"/>
          </p:cNvSpPr>
          <p:nvPr>
            <p:ph type="chart" idx="1"/>
          </p:nvPr>
        </p:nvSpPr>
        <p:spPr>
          <a:xfrm>
            <a:off x="457200" y="1447800"/>
            <a:ext cx="8470900" cy="3392488"/>
          </a:xfrm>
        </p:spPr>
        <p:txBody>
          <a:bodyPr/>
          <a:lstStyle/>
          <a:p>
            <a:pPr lvl="0"/>
            <a:endParaRPr lang="en-US" noProof="0" dirty="0"/>
          </a:p>
        </p:txBody>
      </p:sp>
    </p:spTree>
    <p:extLst>
      <p:ext uri="{BB962C8B-B14F-4D97-AF65-F5344CB8AC3E}">
        <p14:creationId xmlns:p14="http://schemas.microsoft.com/office/powerpoint/2010/main" val="3780858293"/>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Line 5"/>
          <p:cNvSpPr>
            <a:spLocks noChangeShapeType="1"/>
          </p:cNvSpPr>
          <p:nvPr/>
        </p:nvSpPr>
        <p:spPr bwMode="auto">
          <a:xfrm>
            <a:off x="2133600" y="1828800"/>
            <a:ext cx="0" cy="32004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pic>
        <p:nvPicPr>
          <p:cNvPr id="5" name="Picture 6" descr="bcbsma_new_3005_30bk"/>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381000" y="2971800"/>
            <a:ext cx="1441450" cy="544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338" name="Rectangle 2"/>
          <p:cNvSpPr>
            <a:spLocks noGrp="1" noChangeArrowheads="1"/>
          </p:cNvSpPr>
          <p:nvPr>
            <p:ph type="subTitle" idx="1"/>
          </p:nvPr>
        </p:nvSpPr>
        <p:spPr>
          <a:xfrm>
            <a:off x="2514600" y="3505200"/>
            <a:ext cx="6400800" cy="1295400"/>
          </a:xfrm>
        </p:spPr>
        <p:txBody>
          <a:bodyPr tIns="0" bIns="0"/>
          <a:lstStyle>
            <a:lvl1pPr>
              <a:defRPr sz="2500">
                <a:solidFill>
                  <a:schemeClr val="bg2"/>
                </a:solidFill>
              </a:defRPr>
            </a:lvl1pPr>
          </a:lstStyle>
          <a:p>
            <a:r>
              <a:rPr lang="en-US"/>
              <a:t>Click to edit Master subtitle style</a:t>
            </a:r>
          </a:p>
        </p:txBody>
      </p:sp>
      <p:sp>
        <p:nvSpPr>
          <p:cNvPr id="14339" name="Rectangle 3"/>
          <p:cNvSpPr>
            <a:spLocks noGrp="1" noChangeArrowheads="1"/>
          </p:cNvSpPr>
          <p:nvPr>
            <p:ph type="ctrTitle" sz="quarter"/>
          </p:nvPr>
        </p:nvSpPr>
        <p:spPr>
          <a:xfrm>
            <a:off x="2514600" y="2209800"/>
            <a:ext cx="6400800" cy="1219200"/>
          </a:xfrm>
        </p:spPr>
        <p:txBody>
          <a:bodyPr wrap="square" lIns="91440" tIns="45720" rIns="91440" bIns="45720" anchor="b"/>
          <a:lstStyle>
            <a:lvl1pPr>
              <a:defRPr>
                <a:solidFill>
                  <a:schemeClr val="tx1"/>
                </a:solidFill>
              </a:defRPr>
            </a:lvl1pPr>
          </a:lstStyle>
          <a:p>
            <a:r>
              <a:rPr lang="en-US"/>
              <a:t>Click to edit Master title style</a:t>
            </a:r>
          </a:p>
        </p:txBody>
      </p:sp>
    </p:spTree>
    <p:extLst>
      <p:ext uri="{BB962C8B-B14F-4D97-AF65-F5344CB8AC3E}">
        <p14:creationId xmlns:p14="http://schemas.microsoft.com/office/powerpoint/2010/main" val="936458948"/>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027204343"/>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2838281803"/>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447800"/>
            <a:ext cx="4159250" cy="33924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768850" y="1447800"/>
            <a:ext cx="4159250" cy="33924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693640269"/>
      </p:ext>
    </p:extLst>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313738258"/>
      </p:ext>
    </p:extLst>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170217179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4" descr="bcbsma_new_3005_30bk"/>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000" y="2971800"/>
            <a:ext cx="1441450" cy="544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Line 5"/>
          <p:cNvSpPr>
            <a:spLocks noChangeShapeType="1"/>
          </p:cNvSpPr>
          <p:nvPr/>
        </p:nvSpPr>
        <p:spPr bwMode="auto">
          <a:xfrm>
            <a:off x="2133600" y="1828800"/>
            <a:ext cx="0" cy="32004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8194" name="Rectangle 2"/>
          <p:cNvSpPr>
            <a:spLocks noGrp="1" noChangeArrowheads="1"/>
          </p:cNvSpPr>
          <p:nvPr>
            <p:ph type="subTitle" idx="1"/>
          </p:nvPr>
        </p:nvSpPr>
        <p:spPr>
          <a:xfrm>
            <a:off x="2514600" y="3505200"/>
            <a:ext cx="6400800" cy="1295400"/>
          </a:xfrm>
        </p:spPr>
        <p:txBody>
          <a:bodyPr tIns="0" bIns="0"/>
          <a:lstStyle>
            <a:lvl1pPr>
              <a:defRPr sz="2500">
                <a:solidFill>
                  <a:schemeClr val="bg2"/>
                </a:solidFill>
              </a:defRPr>
            </a:lvl1pPr>
          </a:lstStyle>
          <a:p>
            <a:r>
              <a:rPr lang="en-US"/>
              <a:t>Click to edit Master subtitle style</a:t>
            </a:r>
          </a:p>
        </p:txBody>
      </p:sp>
      <p:sp>
        <p:nvSpPr>
          <p:cNvPr id="8195" name="Rectangle 3"/>
          <p:cNvSpPr>
            <a:spLocks noGrp="1" noChangeArrowheads="1"/>
          </p:cNvSpPr>
          <p:nvPr>
            <p:ph type="ctrTitle" sz="quarter"/>
          </p:nvPr>
        </p:nvSpPr>
        <p:spPr>
          <a:xfrm>
            <a:off x="2514600" y="2209800"/>
            <a:ext cx="6400800" cy="1219200"/>
          </a:xfrm>
        </p:spPr>
        <p:txBody>
          <a:bodyPr wrap="square" lIns="91440" tIns="45720" rIns="91440" bIns="45720" anchor="b"/>
          <a:lstStyle>
            <a:lvl1pPr>
              <a:defRPr>
                <a:solidFill>
                  <a:schemeClr val="tx1"/>
                </a:solidFill>
              </a:defRPr>
            </a:lvl1pPr>
          </a:lstStyle>
          <a:p>
            <a:r>
              <a:rPr lang="en-US"/>
              <a:t>Click to edit Master title style</a:t>
            </a:r>
          </a:p>
        </p:txBody>
      </p:sp>
    </p:spTree>
    <p:extLst>
      <p:ext uri="{BB962C8B-B14F-4D97-AF65-F5344CB8AC3E}">
        <p14:creationId xmlns:p14="http://schemas.microsoft.com/office/powerpoint/2010/main" val="1962032207"/>
      </p:ext>
    </p:extLst>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185503606"/>
      </p:ext>
    </p:extLst>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3488350362"/>
      </p:ext>
    </p:extLst>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3886680994"/>
      </p:ext>
    </p:extLst>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852328882"/>
      </p:ext>
    </p:extLst>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10375" y="152400"/>
            <a:ext cx="2117725" cy="468788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52400"/>
            <a:ext cx="6200775" cy="468788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514446486"/>
      </p:ext>
    </p:extLst>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6934200" cy="9144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447800"/>
            <a:ext cx="4159250" cy="33924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768850" y="1447800"/>
            <a:ext cx="4159250" cy="33924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046499496"/>
      </p:ext>
    </p:extLst>
  </p:cSld>
  <p:clrMapOvr>
    <a:masterClrMapping/>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type="txAndChart" preserve="1">
  <p:cSld name="Title, Text and Chart">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6934200" cy="9144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447800"/>
            <a:ext cx="4159250" cy="33924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hart Placeholder 3"/>
          <p:cNvSpPr>
            <a:spLocks noGrp="1"/>
          </p:cNvSpPr>
          <p:nvPr>
            <p:ph type="chart" sz="half" idx="2"/>
          </p:nvPr>
        </p:nvSpPr>
        <p:spPr>
          <a:xfrm>
            <a:off x="4768850" y="1447800"/>
            <a:ext cx="4159250" cy="3392488"/>
          </a:xfrm>
        </p:spPr>
        <p:txBody>
          <a:bodyPr/>
          <a:lstStyle/>
          <a:p>
            <a:pPr lvl="0"/>
            <a:endParaRPr lang="en-US" noProof="0" dirty="0" smtClean="0"/>
          </a:p>
        </p:txBody>
      </p:sp>
    </p:spTree>
    <p:extLst>
      <p:ext uri="{BB962C8B-B14F-4D97-AF65-F5344CB8AC3E}">
        <p14:creationId xmlns:p14="http://schemas.microsoft.com/office/powerpoint/2010/main" val="3559227469"/>
      </p:ext>
    </p:extLst>
  </p:cSld>
  <p:clrMapOvr>
    <a:masterClrMapping/>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type="fourObj" preserve="1">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457200" y="152400"/>
            <a:ext cx="6934200" cy="914400"/>
          </a:xfrm>
        </p:spPr>
        <p:txBody>
          <a:bodyPr/>
          <a:lstStyle/>
          <a:p>
            <a:r>
              <a:rPr lang="en-US" smtClean="0"/>
              <a:t>Click to edit Master title style</a:t>
            </a:r>
            <a:endParaRPr lang="en-US"/>
          </a:p>
        </p:txBody>
      </p:sp>
      <p:sp>
        <p:nvSpPr>
          <p:cNvPr id="3" name="Content Placeholder 2"/>
          <p:cNvSpPr>
            <a:spLocks noGrp="1"/>
          </p:cNvSpPr>
          <p:nvPr>
            <p:ph sz="quarter" idx="1"/>
          </p:nvPr>
        </p:nvSpPr>
        <p:spPr>
          <a:xfrm>
            <a:off x="457200" y="1447800"/>
            <a:ext cx="4159250" cy="161925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768850" y="1447800"/>
            <a:ext cx="4159250" cy="161925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57200" y="3219450"/>
            <a:ext cx="4159250" cy="16208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4768850" y="3219450"/>
            <a:ext cx="4159250" cy="16208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981187797"/>
      </p:ext>
    </p:extLst>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type="txAndTwoObj" preserve="1">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6934200" cy="9144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447800"/>
            <a:ext cx="4159250" cy="33924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768850" y="1447800"/>
            <a:ext cx="4159250" cy="161925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768850" y="3219450"/>
            <a:ext cx="4159250" cy="16208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135084226"/>
      </p:ext>
    </p:extLst>
  </p:cSld>
  <p:clrMapOvr>
    <a:masterClrMapping/>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6934200" cy="9144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457200" y="1447800"/>
            <a:ext cx="8470900" cy="3392488"/>
          </a:xfrm>
        </p:spPr>
        <p:txBody>
          <a:bodyPr/>
          <a:lstStyle/>
          <a:p>
            <a:pPr lvl="0"/>
            <a:endParaRPr lang="en-US" noProof="0" dirty="0" smtClean="0"/>
          </a:p>
        </p:txBody>
      </p:sp>
    </p:spTree>
    <p:extLst>
      <p:ext uri="{BB962C8B-B14F-4D97-AF65-F5344CB8AC3E}">
        <p14:creationId xmlns:p14="http://schemas.microsoft.com/office/powerpoint/2010/main" val="368190330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174540664"/>
      </p:ext>
    </p:extLst>
  </p:cSld>
  <p:clrMapOvr>
    <a:masterClrMapping/>
  </p:clrMapOvr>
</p:sldLayout>
</file>

<file path=ppt/slideLayouts/slideLayout130.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152400"/>
            <a:ext cx="8470900" cy="46878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984408764"/>
      </p:ext>
    </p:extLst>
  </p:cSld>
  <p:clrMapOvr>
    <a:masterClrMapping/>
  </p:clrMapOvr>
</p:sldLayout>
</file>

<file path=ppt/slideLayouts/slideLayout131.xml><?xml version="1.0" encoding="utf-8"?>
<p:sldLayout xmlns:a="http://schemas.openxmlformats.org/drawingml/2006/main" xmlns:r="http://schemas.openxmlformats.org/officeDocument/2006/relationships" xmlns:p="http://schemas.openxmlformats.org/presentationml/2006/main" type="chart" preserve="1">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6934200" cy="914400"/>
          </a:xfrm>
        </p:spPr>
        <p:txBody>
          <a:bodyPr/>
          <a:lstStyle/>
          <a:p>
            <a:r>
              <a:rPr lang="en-US" smtClean="0"/>
              <a:t>Click to edit Master title style</a:t>
            </a:r>
            <a:endParaRPr lang="en-US"/>
          </a:p>
        </p:txBody>
      </p:sp>
      <p:sp>
        <p:nvSpPr>
          <p:cNvPr id="3" name="Chart Placeholder 2"/>
          <p:cNvSpPr>
            <a:spLocks noGrp="1"/>
          </p:cNvSpPr>
          <p:nvPr>
            <p:ph type="chart" idx="1"/>
          </p:nvPr>
        </p:nvSpPr>
        <p:spPr>
          <a:xfrm>
            <a:off x="457200" y="1447800"/>
            <a:ext cx="8470900" cy="3392488"/>
          </a:xfrm>
        </p:spPr>
        <p:txBody>
          <a:bodyPr/>
          <a:lstStyle/>
          <a:p>
            <a:pPr lvl="0"/>
            <a:endParaRPr lang="en-US" noProof="0" dirty="0"/>
          </a:p>
        </p:txBody>
      </p:sp>
    </p:spTree>
    <p:extLst>
      <p:ext uri="{BB962C8B-B14F-4D97-AF65-F5344CB8AC3E}">
        <p14:creationId xmlns:p14="http://schemas.microsoft.com/office/powerpoint/2010/main" val="2054523002"/>
      </p:ext>
    </p:extLst>
  </p:cSld>
  <p:clrMapOvr>
    <a:masterClrMapping/>
  </p:clrMapOvr>
</p:sldLayout>
</file>

<file path=ppt/slideLayouts/slideLayout13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val="1376421191"/>
      </p:ext>
    </p:extLst>
  </p:cSld>
  <p:clrMapOvr>
    <a:masterClrMapping/>
  </p:clrMapOvr>
</p:sldLayout>
</file>

<file path=ppt/slideLayouts/slideLayout13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397106003"/>
      </p:ext>
    </p:extLst>
  </p:cSld>
  <p:clrMapOvr>
    <a:masterClrMapping/>
  </p:clrMapOvr>
</p:sldLayout>
</file>

<file path=ppt/slideLayouts/slideLayout13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1350858087"/>
      </p:ext>
    </p:extLst>
  </p:cSld>
  <p:clrMapOvr>
    <a:masterClrMapping/>
  </p:clrMapOvr>
</p:sldLayout>
</file>

<file path=ppt/slideLayouts/slideLayout13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447800"/>
            <a:ext cx="4159250" cy="33924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768850" y="1447800"/>
            <a:ext cx="4159250" cy="33924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138314682"/>
      </p:ext>
    </p:extLst>
  </p:cSld>
  <p:clrMapOvr>
    <a:masterClrMapping/>
  </p:clrMapOvr>
</p:sldLayout>
</file>

<file path=ppt/slideLayouts/slideLayout13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047643032"/>
      </p:ext>
    </p:extLst>
  </p:cSld>
  <p:clrMapOvr>
    <a:masterClrMapping/>
  </p:clrMapOvr>
</p:sldLayout>
</file>

<file path=ppt/slideLayouts/slideLayout13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1403714769"/>
      </p:ext>
    </p:extLst>
  </p:cSld>
  <p:clrMapOvr>
    <a:masterClrMapping/>
  </p:clrMapOvr>
</p:sldLayout>
</file>

<file path=ppt/slideLayouts/slideLayout13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619657229"/>
      </p:ext>
    </p:extLst>
  </p:cSld>
  <p:clrMapOvr>
    <a:masterClrMapping/>
  </p:clrMapOvr>
</p:sldLayout>
</file>

<file path=ppt/slideLayouts/slideLayout13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310616161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599075394"/>
      </p:ext>
    </p:extLst>
  </p:cSld>
  <p:clrMapOvr>
    <a:masterClrMapping/>
  </p:clrMapOvr>
</p:sldLayout>
</file>

<file path=ppt/slideLayouts/slideLayout14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2862513253"/>
      </p:ext>
    </p:extLst>
  </p:cSld>
  <p:clrMapOvr>
    <a:masterClrMapping/>
  </p:clrMapOvr>
</p:sldLayout>
</file>

<file path=ppt/slideLayouts/slideLayout14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424617076"/>
      </p:ext>
    </p:extLst>
  </p:cSld>
  <p:clrMapOvr>
    <a:masterClrMapping/>
  </p:clrMapOvr>
</p:sldLayout>
</file>

<file path=ppt/slideLayouts/slideLayout14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10375" y="152400"/>
            <a:ext cx="2117725" cy="468788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52400"/>
            <a:ext cx="6200775" cy="468788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837120829"/>
      </p:ext>
    </p:extLst>
  </p:cSld>
  <p:clrMapOvr>
    <a:masterClrMapping/>
  </p:clrMapOvr>
</p:sldLayout>
</file>

<file path=ppt/slideLayouts/slideLayout143.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Line 5"/>
          <p:cNvSpPr>
            <a:spLocks noChangeShapeType="1"/>
          </p:cNvSpPr>
          <p:nvPr/>
        </p:nvSpPr>
        <p:spPr bwMode="auto">
          <a:xfrm>
            <a:off x="2133600" y="1828800"/>
            <a:ext cx="0" cy="32004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pic>
        <p:nvPicPr>
          <p:cNvPr id="5" name="Picture 6" descr="bcbsma_new_3005_30bk"/>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381000" y="2971800"/>
            <a:ext cx="1441450" cy="544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338" name="Rectangle 2"/>
          <p:cNvSpPr>
            <a:spLocks noGrp="1" noChangeArrowheads="1"/>
          </p:cNvSpPr>
          <p:nvPr>
            <p:ph type="subTitle" idx="1"/>
          </p:nvPr>
        </p:nvSpPr>
        <p:spPr>
          <a:xfrm>
            <a:off x="2514600" y="3505200"/>
            <a:ext cx="6400800" cy="1295400"/>
          </a:xfrm>
        </p:spPr>
        <p:txBody>
          <a:bodyPr tIns="0" bIns="0"/>
          <a:lstStyle>
            <a:lvl1pPr>
              <a:defRPr sz="2500">
                <a:solidFill>
                  <a:schemeClr val="bg2"/>
                </a:solidFill>
              </a:defRPr>
            </a:lvl1pPr>
          </a:lstStyle>
          <a:p>
            <a:r>
              <a:rPr lang="en-US"/>
              <a:t>Click to edit Master subtitle style</a:t>
            </a:r>
          </a:p>
        </p:txBody>
      </p:sp>
      <p:sp>
        <p:nvSpPr>
          <p:cNvPr id="14339" name="Rectangle 3"/>
          <p:cNvSpPr>
            <a:spLocks noGrp="1" noChangeArrowheads="1"/>
          </p:cNvSpPr>
          <p:nvPr>
            <p:ph type="ctrTitle" sz="quarter"/>
          </p:nvPr>
        </p:nvSpPr>
        <p:spPr>
          <a:xfrm>
            <a:off x="2514600" y="2209800"/>
            <a:ext cx="6400800" cy="1219200"/>
          </a:xfrm>
        </p:spPr>
        <p:txBody>
          <a:bodyPr wrap="square" lIns="91440" tIns="45720" rIns="91440" bIns="45720" anchor="b"/>
          <a:lstStyle>
            <a:lvl1pPr>
              <a:defRPr>
                <a:solidFill>
                  <a:schemeClr val="tx1"/>
                </a:solidFill>
              </a:defRPr>
            </a:lvl1pPr>
          </a:lstStyle>
          <a:p>
            <a:r>
              <a:rPr lang="en-US"/>
              <a:t>Click to edit Master title style</a:t>
            </a:r>
          </a:p>
        </p:txBody>
      </p:sp>
    </p:spTree>
    <p:extLst>
      <p:ext uri="{BB962C8B-B14F-4D97-AF65-F5344CB8AC3E}">
        <p14:creationId xmlns:p14="http://schemas.microsoft.com/office/powerpoint/2010/main" val="3156493164"/>
      </p:ext>
    </p:extLst>
  </p:cSld>
  <p:clrMapOvr>
    <a:masterClrMapping/>
  </p:clrMapOvr>
</p:sldLayout>
</file>

<file path=ppt/slideLayouts/slideLayout14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238131054"/>
      </p:ext>
    </p:extLst>
  </p:cSld>
  <p:clrMapOvr>
    <a:masterClrMapping/>
  </p:clrMapOvr>
</p:sldLayout>
</file>

<file path=ppt/slideLayouts/slideLayout14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3878921465"/>
      </p:ext>
    </p:extLst>
  </p:cSld>
  <p:clrMapOvr>
    <a:masterClrMapping/>
  </p:clrMapOvr>
</p:sldLayout>
</file>

<file path=ppt/slideLayouts/slideLayout14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447800"/>
            <a:ext cx="4159250" cy="33924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768850" y="1447800"/>
            <a:ext cx="4159250" cy="33924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076259450"/>
      </p:ext>
    </p:extLst>
  </p:cSld>
  <p:clrMapOvr>
    <a:masterClrMapping/>
  </p:clrMapOvr>
</p:sldLayout>
</file>

<file path=ppt/slideLayouts/slideLayout14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929659667"/>
      </p:ext>
    </p:extLst>
  </p:cSld>
  <p:clrMapOvr>
    <a:masterClrMapping/>
  </p:clrMapOvr>
</p:sldLayout>
</file>

<file path=ppt/slideLayouts/slideLayout14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285075787"/>
      </p:ext>
    </p:extLst>
  </p:cSld>
  <p:clrMapOvr>
    <a:masterClrMapping/>
  </p:clrMapOvr>
</p:sldLayout>
</file>

<file path=ppt/slideLayouts/slideLayout14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411560596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447800"/>
            <a:ext cx="4159250" cy="33924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768850" y="1447800"/>
            <a:ext cx="4159250" cy="33924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593406257"/>
      </p:ext>
    </p:extLst>
  </p:cSld>
  <p:clrMapOvr>
    <a:masterClrMapping/>
  </p:clrMapOvr>
</p:sldLayout>
</file>

<file path=ppt/slideLayouts/slideLayout15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1309165122"/>
      </p:ext>
    </p:extLst>
  </p:cSld>
  <p:clrMapOvr>
    <a:masterClrMapping/>
  </p:clrMapOvr>
</p:sldLayout>
</file>

<file path=ppt/slideLayouts/slideLayout15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3824608737"/>
      </p:ext>
    </p:extLst>
  </p:cSld>
  <p:clrMapOvr>
    <a:masterClrMapping/>
  </p:clrMapOvr>
</p:sldLayout>
</file>

<file path=ppt/slideLayouts/slideLayout15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120864404"/>
      </p:ext>
    </p:extLst>
  </p:cSld>
  <p:clrMapOvr>
    <a:masterClrMapping/>
  </p:clrMapOvr>
</p:sldLayout>
</file>

<file path=ppt/slideLayouts/slideLayout15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10375" y="152400"/>
            <a:ext cx="2117725" cy="468788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52400"/>
            <a:ext cx="6200775" cy="468788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871763942"/>
      </p:ext>
    </p:extLst>
  </p:cSld>
  <p:clrMapOvr>
    <a:masterClrMapping/>
  </p:clrMapOvr>
</p:sldLayout>
</file>

<file path=ppt/slideLayouts/slideLayout154.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6934200" cy="9144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447800"/>
            <a:ext cx="4159250" cy="33924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768850" y="1447800"/>
            <a:ext cx="4159250" cy="33924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477275380"/>
      </p:ext>
    </p:extLst>
  </p:cSld>
  <p:clrMapOvr>
    <a:masterClrMapping/>
  </p:clrMapOvr>
</p:sldLayout>
</file>

<file path=ppt/slideLayouts/slideLayout155.xml><?xml version="1.0" encoding="utf-8"?>
<p:sldLayout xmlns:a="http://schemas.openxmlformats.org/drawingml/2006/main" xmlns:r="http://schemas.openxmlformats.org/officeDocument/2006/relationships" xmlns:p="http://schemas.openxmlformats.org/presentationml/2006/main" type="txAndChart" preserve="1">
  <p:cSld name="Title, Text and Chart">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6934200" cy="9144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447800"/>
            <a:ext cx="4159250" cy="33924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hart Placeholder 3"/>
          <p:cNvSpPr>
            <a:spLocks noGrp="1"/>
          </p:cNvSpPr>
          <p:nvPr>
            <p:ph type="chart" sz="half" idx="2"/>
          </p:nvPr>
        </p:nvSpPr>
        <p:spPr>
          <a:xfrm>
            <a:off x="4768850" y="1447800"/>
            <a:ext cx="4159250" cy="3392488"/>
          </a:xfrm>
        </p:spPr>
        <p:txBody>
          <a:bodyPr/>
          <a:lstStyle/>
          <a:p>
            <a:pPr lvl="0"/>
            <a:endParaRPr lang="en-US" noProof="0" dirty="0" smtClean="0"/>
          </a:p>
        </p:txBody>
      </p:sp>
    </p:spTree>
    <p:extLst>
      <p:ext uri="{BB962C8B-B14F-4D97-AF65-F5344CB8AC3E}">
        <p14:creationId xmlns:p14="http://schemas.microsoft.com/office/powerpoint/2010/main" val="3310283707"/>
      </p:ext>
    </p:extLst>
  </p:cSld>
  <p:clrMapOvr>
    <a:masterClrMapping/>
  </p:clrMapOvr>
</p:sldLayout>
</file>

<file path=ppt/slideLayouts/slideLayout156.xml><?xml version="1.0" encoding="utf-8"?>
<p:sldLayout xmlns:a="http://schemas.openxmlformats.org/drawingml/2006/main" xmlns:r="http://schemas.openxmlformats.org/officeDocument/2006/relationships" xmlns:p="http://schemas.openxmlformats.org/presentationml/2006/main" type="fourObj" preserve="1">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457200" y="152400"/>
            <a:ext cx="6934200" cy="914400"/>
          </a:xfrm>
        </p:spPr>
        <p:txBody>
          <a:bodyPr/>
          <a:lstStyle/>
          <a:p>
            <a:r>
              <a:rPr lang="en-US" smtClean="0"/>
              <a:t>Click to edit Master title style</a:t>
            </a:r>
            <a:endParaRPr lang="en-US"/>
          </a:p>
        </p:txBody>
      </p:sp>
      <p:sp>
        <p:nvSpPr>
          <p:cNvPr id="3" name="Content Placeholder 2"/>
          <p:cNvSpPr>
            <a:spLocks noGrp="1"/>
          </p:cNvSpPr>
          <p:nvPr>
            <p:ph sz="quarter" idx="1"/>
          </p:nvPr>
        </p:nvSpPr>
        <p:spPr>
          <a:xfrm>
            <a:off x="457200" y="1447800"/>
            <a:ext cx="4159250" cy="161925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768850" y="1447800"/>
            <a:ext cx="4159250" cy="161925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57200" y="3219450"/>
            <a:ext cx="4159250" cy="16208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4768850" y="3219450"/>
            <a:ext cx="4159250" cy="16208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4291601035"/>
      </p:ext>
    </p:extLst>
  </p:cSld>
  <p:clrMapOvr>
    <a:masterClrMapping/>
  </p:clrMapOvr>
</p:sldLayout>
</file>

<file path=ppt/slideLayouts/slideLayout157.xml><?xml version="1.0" encoding="utf-8"?>
<p:sldLayout xmlns:a="http://schemas.openxmlformats.org/drawingml/2006/main" xmlns:r="http://schemas.openxmlformats.org/officeDocument/2006/relationships" xmlns:p="http://schemas.openxmlformats.org/presentationml/2006/main" type="txAndTwoObj" preserve="1">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6934200" cy="9144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447800"/>
            <a:ext cx="4159250" cy="33924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768850" y="1447800"/>
            <a:ext cx="4159250" cy="161925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768850" y="3219450"/>
            <a:ext cx="4159250" cy="16208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990456909"/>
      </p:ext>
    </p:extLst>
  </p:cSld>
  <p:clrMapOvr>
    <a:masterClrMapping/>
  </p:clrMapOvr>
</p:sldLayout>
</file>

<file path=ppt/slideLayouts/slideLayout158.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6934200" cy="9144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457200" y="1447800"/>
            <a:ext cx="8470900" cy="3392488"/>
          </a:xfrm>
        </p:spPr>
        <p:txBody>
          <a:bodyPr/>
          <a:lstStyle/>
          <a:p>
            <a:pPr lvl="0"/>
            <a:endParaRPr lang="en-US" noProof="0" dirty="0" smtClean="0"/>
          </a:p>
        </p:txBody>
      </p:sp>
    </p:spTree>
    <p:extLst>
      <p:ext uri="{BB962C8B-B14F-4D97-AF65-F5344CB8AC3E}">
        <p14:creationId xmlns:p14="http://schemas.microsoft.com/office/powerpoint/2010/main" val="2668689621"/>
      </p:ext>
    </p:extLst>
  </p:cSld>
  <p:clrMapOvr>
    <a:masterClrMapping/>
  </p:clrMapOvr>
</p:sldLayout>
</file>

<file path=ppt/slideLayouts/slideLayout159.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152400"/>
            <a:ext cx="8470900" cy="46878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71445754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909080355"/>
      </p:ext>
    </p:extLst>
  </p:cSld>
  <p:clrMapOvr>
    <a:masterClrMapping/>
  </p:clrMapOvr>
</p:sldLayout>
</file>

<file path=ppt/slideLayouts/slideLayout160.xml><?xml version="1.0" encoding="utf-8"?>
<p:sldLayout xmlns:a="http://schemas.openxmlformats.org/drawingml/2006/main" xmlns:r="http://schemas.openxmlformats.org/officeDocument/2006/relationships" xmlns:p="http://schemas.openxmlformats.org/presentationml/2006/main" type="chart">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6934200" cy="914400"/>
          </a:xfrm>
        </p:spPr>
        <p:txBody>
          <a:bodyPr/>
          <a:lstStyle/>
          <a:p>
            <a:r>
              <a:rPr lang="en-US" smtClean="0"/>
              <a:t>Click to edit Master title style</a:t>
            </a:r>
            <a:endParaRPr lang="en-US"/>
          </a:p>
        </p:txBody>
      </p:sp>
      <p:sp>
        <p:nvSpPr>
          <p:cNvPr id="3" name="Chart Placeholder 2"/>
          <p:cNvSpPr>
            <a:spLocks noGrp="1"/>
          </p:cNvSpPr>
          <p:nvPr>
            <p:ph type="chart" idx="1"/>
          </p:nvPr>
        </p:nvSpPr>
        <p:spPr>
          <a:xfrm>
            <a:off x="457200" y="1447800"/>
            <a:ext cx="8470900" cy="3392488"/>
          </a:xfrm>
        </p:spPr>
        <p:txBody>
          <a:bodyPr/>
          <a:lstStyle/>
          <a:p>
            <a:pPr lvl="0"/>
            <a:endParaRPr lang="en-US" noProof="0" dirty="0"/>
          </a:p>
        </p:txBody>
      </p:sp>
    </p:spTree>
    <p:extLst>
      <p:ext uri="{BB962C8B-B14F-4D97-AF65-F5344CB8AC3E}">
        <p14:creationId xmlns:p14="http://schemas.microsoft.com/office/powerpoint/2010/main" val="1801253033"/>
      </p:ext>
    </p:extLst>
  </p:cSld>
  <p:clrMapOvr>
    <a:masterClrMapping/>
  </p:clrMapOvr>
</p:sldLayout>
</file>

<file path=ppt/slideLayouts/slideLayout16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Line 5"/>
          <p:cNvSpPr>
            <a:spLocks noChangeShapeType="1"/>
          </p:cNvSpPr>
          <p:nvPr/>
        </p:nvSpPr>
        <p:spPr bwMode="auto">
          <a:xfrm>
            <a:off x="2133600" y="1828800"/>
            <a:ext cx="0" cy="32004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pic>
        <p:nvPicPr>
          <p:cNvPr id="5" name="Picture 6" descr="bcbsma_new_3005_30bk"/>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381000" y="2971800"/>
            <a:ext cx="1441450" cy="544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338" name="Rectangle 2"/>
          <p:cNvSpPr>
            <a:spLocks noGrp="1" noChangeArrowheads="1"/>
          </p:cNvSpPr>
          <p:nvPr>
            <p:ph type="subTitle" idx="1"/>
          </p:nvPr>
        </p:nvSpPr>
        <p:spPr>
          <a:xfrm>
            <a:off x="2514600" y="3505200"/>
            <a:ext cx="6400800" cy="1295400"/>
          </a:xfrm>
        </p:spPr>
        <p:txBody>
          <a:bodyPr tIns="0" bIns="0"/>
          <a:lstStyle>
            <a:lvl1pPr>
              <a:defRPr sz="2500">
                <a:solidFill>
                  <a:schemeClr val="bg2"/>
                </a:solidFill>
              </a:defRPr>
            </a:lvl1pPr>
          </a:lstStyle>
          <a:p>
            <a:r>
              <a:rPr lang="en-US"/>
              <a:t>Click to edit Master subtitle style</a:t>
            </a:r>
          </a:p>
        </p:txBody>
      </p:sp>
      <p:sp>
        <p:nvSpPr>
          <p:cNvPr id="14339" name="Rectangle 3"/>
          <p:cNvSpPr>
            <a:spLocks noGrp="1" noChangeArrowheads="1"/>
          </p:cNvSpPr>
          <p:nvPr>
            <p:ph type="ctrTitle" sz="quarter"/>
          </p:nvPr>
        </p:nvSpPr>
        <p:spPr>
          <a:xfrm>
            <a:off x="2514600" y="2209800"/>
            <a:ext cx="6400800" cy="1219200"/>
          </a:xfrm>
        </p:spPr>
        <p:txBody>
          <a:bodyPr wrap="square" lIns="91440" tIns="45720" rIns="91440" bIns="45720" anchor="b"/>
          <a:lstStyle>
            <a:lvl1pPr>
              <a:defRPr>
                <a:solidFill>
                  <a:schemeClr val="tx1"/>
                </a:solidFill>
              </a:defRPr>
            </a:lvl1pPr>
          </a:lstStyle>
          <a:p>
            <a:r>
              <a:rPr lang="en-US"/>
              <a:t>Click to edit Master title style</a:t>
            </a:r>
          </a:p>
        </p:txBody>
      </p:sp>
    </p:spTree>
    <p:extLst>
      <p:ext uri="{BB962C8B-B14F-4D97-AF65-F5344CB8AC3E}">
        <p14:creationId xmlns:p14="http://schemas.microsoft.com/office/powerpoint/2010/main" val="2563714827"/>
      </p:ext>
    </p:extLst>
  </p:cSld>
  <p:clrMapOvr>
    <a:masterClrMapping/>
  </p:clrMapOvr>
</p:sldLayout>
</file>

<file path=ppt/slideLayouts/slideLayout16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4" name="Text Box 7"/>
          <p:cNvSpPr txBox="1">
            <a:spLocks noChangeArrowheads="1"/>
          </p:cNvSpPr>
          <p:nvPr userDrawn="1"/>
        </p:nvSpPr>
        <p:spPr bwMode="auto">
          <a:xfrm>
            <a:off x="2686050" y="6629400"/>
            <a:ext cx="411480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itchFamily="34" charset="0"/>
                <a:ea typeface="ＭＳ Ｐゴシック" pitchFamily="16" charset="-128"/>
              </a:defRPr>
            </a:lvl1pPr>
            <a:lvl2pPr marL="742950" indent="-285750">
              <a:defRPr sz="2400">
                <a:solidFill>
                  <a:schemeClr val="tx1"/>
                </a:solidFill>
                <a:latin typeface="Arial" pitchFamily="34" charset="0"/>
                <a:ea typeface="ＭＳ Ｐゴシック" pitchFamily="16" charset="-128"/>
              </a:defRPr>
            </a:lvl2pPr>
            <a:lvl3pPr marL="1143000" indent="-228600">
              <a:defRPr sz="2400">
                <a:solidFill>
                  <a:schemeClr val="tx1"/>
                </a:solidFill>
                <a:latin typeface="Arial" pitchFamily="34" charset="0"/>
                <a:ea typeface="ＭＳ Ｐゴシック" pitchFamily="16" charset="-128"/>
              </a:defRPr>
            </a:lvl3pPr>
            <a:lvl4pPr marL="1600200" indent="-228600">
              <a:defRPr sz="2400">
                <a:solidFill>
                  <a:schemeClr val="tx1"/>
                </a:solidFill>
                <a:latin typeface="Arial" pitchFamily="34" charset="0"/>
                <a:ea typeface="ＭＳ Ｐゴシック" pitchFamily="16" charset="-128"/>
              </a:defRPr>
            </a:lvl4pPr>
            <a:lvl5pPr marL="2057400" indent="-228600">
              <a:defRPr sz="2400">
                <a:solidFill>
                  <a:schemeClr val="tx1"/>
                </a:solidFill>
                <a:latin typeface="Arial" pitchFamily="34" charset="0"/>
                <a:ea typeface="ＭＳ Ｐゴシック" pitchFamily="16"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16"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16"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16"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16" charset="-128"/>
              </a:defRPr>
            </a:lvl9pPr>
          </a:lstStyle>
          <a:p>
            <a:pPr algn="ctr">
              <a:spcBef>
                <a:spcPct val="50000"/>
              </a:spcBef>
              <a:defRPr/>
            </a:pPr>
            <a:r>
              <a:rPr lang="en-US" altLang="en-US" sz="1000" dirty="0" smtClean="0">
                <a:solidFill>
                  <a:srgbClr val="000000"/>
                </a:solidFill>
                <a:latin typeface="Arial Narrow" pitchFamily="34" charset="0"/>
              </a:rPr>
              <a:t>Proprietary and Confidential – Do Not Distribute without Permission</a:t>
            </a:r>
          </a:p>
        </p:txBody>
      </p:sp>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165832637"/>
      </p:ext>
    </p:extLst>
  </p:cSld>
  <p:clrMapOvr>
    <a:masterClrMapping/>
  </p:clrMapOvr>
</p:sldLayout>
</file>

<file path=ppt/slideLayouts/slideLayout16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4" name="Text Box 7"/>
          <p:cNvSpPr txBox="1">
            <a:spLocks noChangeArrowheads="1"/>
          </p:cNvSpPr>
          <p:nvPr userDrawn="1"/>
        </p:nvSpPr>
        <p:spPr bwMode="auto">
          <a:xfrm>
            <a:off x="2686050" y="6629400"/>
            <a:ext cx="411480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itchFamily="34" charset="0"/>
                <a:ea typeface="ＭＳ Ｐゴシック" pitchFamily="16" charset="-128"/>
              </a:defRPr>
            </a:lvl1pPr>
            <a:lvl2pPr marL="742950" indent="-285750">
              <a:defRPr sz="2400">
                <a:solidFill>
                  <a:schemeClr val="tx1"/>
                </a:solidFill>
                <a:latin typeface="Arial" pitchFamily="34" charset="0"/>
                <a:ea typeface="ＭＳ Ｐゴシック" pitchFamily="16" charset="-128"/>
              </a:defRPr>
            </a:lvl2pPr>
            <a:lvl3pPr marL="1143000" indent="-228600">
              <a:defRPr sz="2400">
                <a:solidFill>
                  <a:schemeClr val="tx1"/>
                </a:solidFill>
                <a:latin typeface="Arial" pitchFamily="34" charset="0"/>
                <a:ea typeface="ＭＳ Ｐゴシック" pitchFamily="16" charset="-128"/>
              </a:defRPr>
            </a:lvl3pPr>
            <a:lvl4pPr marL="1600200" indent="-228600">
              <a:defRPr sz="2400">
                <a:solidFill>
                  <a:schemeClr val="tx1"/>
                </a:solidFill>
                <a:latin typeface="Arial" pitchFamily="34" charset="0"/>
                <a:ea typeface="ＭＳ Ｐゴシック" pitchFamily="16" charset="-128"/>
              </a:defRPr>
            </a:lvl4pPr>
            <a:lvl5pPr marL="2057400" indent="-228600">
              <a:defRPr sz="2400">
                <a:solidFill>
                  <a:schemeClr val="tx1"/>
                </a:solidFill>
                <a:latin typeface="Arial" pitchFamily="34" charset="0"/>
                <a:ea typeface="ＭＳ Ｐゴシック" pitchFamily="16"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16"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16"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16"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16" charset="-128"/>
              </a:defRPr>
            </a:lvl9pPr>
          </a:lstStyle>
          <a:p>
            <a:pPr algn="ctr">
              <a:spcBef>
                <a:spcPct val="50000"/>
              </a:spcBef>
              <a:defRPr/>
            </a:pPr>
            <a:r>
              <a:rPr lang="en-US" altLang="en-US" sz="1000" dirty="0" smtClean="0">
                <a:solidFill>
                  <a:srgbClr val="000000"/>
                </a:solidFill>
                <a:latin typeface="Arial Narrow" pitchFamily="34" charset="0"/>
              </a:rPr>
              <a:t>Proprietary and Confidential – Do Not Distribute without Permission</a:t>
            </a:r>
          </a:p>
        </p:txBody>
      </p:sp>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2216341425"/>
      </p:ext>
    </p:extLst>
  </p:cSld>
  <p:clrMapOvr>
    <a:masterClrMapping/>
  </p:clrMapOvr>
</p:sldLayout>
</file>

<file path=ppt/slideLayouts/slideLayout16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5" name="Text Box 7"/>
          <p:cNvSpPr txBox="1">
            <a:spLocks noChangeArrowheads="1"/>
          </p:cNvSpPr>
          <p:nvPr userDrawn="1"/>
        </p:nvSpPr>
        <p:spPr bwMode="auto">
          <a:xfrm>
            <a:off x="2686050" y="6629400"/>
            <a:ext cx="411480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itchFamily="34" charset="0"/>
                <a:ea typeface="ＭＳ Ｐゴシック" pitchFamily="16" charset="-128"/>
              </a:defRPr>
            </a:lvl1pPr>
            <a:lvl2pPr marL="742950" indent="-285750">
              <a:defRPr sz="2400">
                <a:solidFill>
                  <a:schemeClr val="tx1"/>
                </a:solidFill>
                <a:latin typeface="Arial" pitchFamily="34" charset="0"/>
                <a:ea typeface="ＭＳ Ｐゴシック" pitchFamily="16" charset="-128"/>
              </a:defRPr>
            </a:lvl2pPr>
            <a:lvl3pPr marL="1143000" indent="-228600">
              <a:defRPr sz="2400">
                <a:solidFill>
                  <a:schemeClr val="tx1"/>
                </a:solidFill>
                <a:latin typeface="Arial" pitchFamily="34" charset="0"/>
                <a:ea typeface="ＭＳ Ｐゴシック" pitchFamily="16" charset="-128"/>
              </a:defRPr>
            </a:lvl3pPr>
            <a:lvl4pPr marL="1600200" indent="-228600">
              <a:defRPr sz="2400">
                <a:solidFill>
                  <a:schemeClr val="tx1"/>
                </a:solidFill>
                <a:latin typeface="Arial" pitchFamily="34" charset="0"/>
                <a:ea typeface="ＭＳ Ｐゴシック" pitchFamily="16" charset="-128"/>
              </a:defRPr>
            </a:lvl4pPr>
            <a:lvl5pPr marL="2057400" indent="-228600">
              <a:defRPr sz="2400">
                <a:solidFill>
                  <a:schemeClr val="tx1"/>
                </a:solidFill>
                <a:latin typeface="Arial" pitchFamily="34" charset="0"/>
                <a:ea typeface="ＭＳ Ｐゴシック" pitchFamily="16"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16"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16"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16"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16" charset="-128"/>
              </a:defRPr>
            </a:lvl9pPr>
          </a:lstStyle>
          <a:p>
            <a:pPr algn="ctr">
              <a:spcBef>
                <a:spcPct val="50000"/>
              </a:spcBef>
              <a:defRPr/>
            </a:pPr>
            <a:r>
              <a:rPr lang="en-US" altLang="en-US" sz="1000" dirty="0" smtClean="0">
                <a:solidFill>
                  <a:srgbClr val="000000"/>
                </a:solidFill>
                <a:latin typeface="Arial Narrow" pitchFamily="34" charset="0"/>
              </a:rPr>
              <a:t>Proprietary and Confidential – Do Not Distribute without Permission</a:t>
            </a:r>
          </a:p>
        </p:txBody>
      </p:sp>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447800"/>
            <a:ext cx="4159250" cy="33924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768850" y="1447800"/>
            <a:ext cx="4159250" cy="33924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8109465"/>
      </p:ext>
    </p:extLst>
  </p:cSld>
  <p:clrMapOvr>
    <a:masterClrMapping/>
  </p:clrMapOvr>
</p:sldLayout>
</file>

<file path=ppt/slideLayouts/slideLayout16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7" name="Text Box 7"/>
          <p:cNvSpPr txBox="1">
            <a:spLocks noChangeArrowheads="1"/>
          </p:cNvSpPr>
          <p:nvPr userDrawn="1"/>
        </p:nvSpPr>
        <p:spPr bwMode="auto">
          <a:xfrm>
            <a:off x="2686050" y="6629400"/>
            <a:ext cx="411480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itchFamily="34" charset="0"/>
                <a:ea typeface="ＭＳ Ｐゴシック" pitchFamily="16" charset="-128"/>
              </a:defRPr>
            </a:lvl1pPr>
            <a:lvl2pPr marL="742950" indent="-285750">
              <a:defRPr sz="2400">
                <a:solidFill>
                  <a:schemeClr val="tx1"/>
                </a:solidFill>
                <a:latin typeface="Arial" pitchFamily="34" charset="0"/>
                <a:ea typeface="ＭＳ Ｐゴシック" pitchFamily="16" charset="-128"/>
              </a:defRPr>
            </a:lvl2pPr>
            <a:lvl3pPr marL="1143000" indent="-228600">
              <a:defRPr sz="2400">
                <a:solidFill>
                  <a:schemeClr val="tx1"/>
                </a:solidFill>
                <a:latin typeface="Arial" pitchFamily="34" charset="0"/>
                <a:ea typeface="ＭＳ Ｐゴシック" pitchFamily="16" charset="-128"/>
              </a:defRPr>
            </a:lvl3pPr>
            <a:lvl4pPr marL="1600200" indent="-228600">
              <a:defRPr sz="2400">
                <a:solidFill>
                  <a:schemeClr val="tx1"/>
                </a:solidFill>
                <a:latin typeface="Arial" pitchFamily="34" charset="0"/>
                <a:ea typeface="ＭＳ Ｐゴシック" pitchFamily="16" charset="-128"/>
              </a:defRPr>
            </a:lvl4pPr>
            <a:lvl5pPr marL="2057400" indent="-228600">
              <a:defRPr sz="2400">
                <a:solidFill>
                  <a:schemeClr val="tx1"/>
                </a:solidFill>
                <a:latin typeface="Arial" pitchFamily="34" charset="0"/>
                <a:ea typeface="ＭＳ Ｐゴシック" pitchFamily="16"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16"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16"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16"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16" charset="-128"/>
              </a:defRPr>
            </a:lvl9pPr>
          </a:lstStyle>
          <a:p>
            <a:pPr algn="ctr">
              <a:spcBef>
                <a:spcPct val="50000"/>
              </a:spcBef>
              <a:defRPr/>
            </a:pPr>
            <a:r>
              <a:rPr lang="en-US" altLang="en-US" sz="1000" dirty="0" smtClean="0">
                <a:solidFill>
                  <a:srgbClr val="000000"/>
                </a:solidFill>
                <a:latin typeface="Arial Narrow" pitchFamily="34" charset="0"/>
              </a:rPr>
              <a:t>Proprietary and Confidential – Do Not Distribute without Permission</a:t>
            </a:r>
          </a:p>
        </p:txBody>
      </p:sp>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646390658"/>
      </p:ext>
    </p:extLst>
  </p:cSld>
  <p:clrMapOvr>
    <a:masterClrMapping/>
  </p:clrMapOvr>
</p:sldLayout>
</file>

<file path=ppt/slideLayouts/slideLayout16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2544892838"/>
      </p:ext>
    </p:extLst>
  </p:cSld>
  <p:clrMapOvr>
    <a:masterClrMapping/>
  </p:clrMapOvr>
</p:sldLayout>
</file>

<file path=ppt/slideLayouts/slideLayout16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Text Box 7"/>
          <p:cNvSpPr txBox="1">
            <a:spLocks noChangeArrowheads="1"/>
          </p:cNvSpPr>
          <p:nvPr userDrawn="1"/>
        </p:nvSpPr>
        <p:spPr bwMode="auto">
          <a:xfrm>
            <a:off x="2686050" y="6629400"/>
            <a:ext cx="411480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itchFamily="34" charset="0"/>
                <a:ea typeface="ＭＳ Ｐゴシック" pitchFamily="16" charset="-128"/>
              </a:defRPr>
            </a:lvl1pPr>
            <a:lvl2pPr marL="742950" indent="-285750">
              <a:defRPr sz="2400">
                <a:solidFill>
                  <a:schemeClr val="tx1"/>
                </a:solidFill>
                <a:latin typeface="Arial" pitchFamily="34" charset="0"/>
                <a:ea typeface="ＭＳ Ｐゴシック" pitchFamily="16" charset="-128"/>
              </a:defRPr>
            </a:lvl2pPr>
            <a:lvl3pPr marL="1143000" indent="-228600">
              <a:defRPr sz="2400">
                <a:solidFill>
                  <a:schemeClr val="tx1"/>
                </a:solidFill>
                <a:latin typeface="Arial" pitchFamily="34" charset="0"/>
                <a:ea typeface="ＭＳ Ｐゴシック" pitchFamily="16" charset="-128"/>
              </a:defRPr>
            </a:lvl3pPr>
            <a:lvl4pPr marL="1600200" indent="-228600">
              <a:defRPr sz="2400">
                <a:solidFill>
                  <a:schemeClr val="tx1"/>
                </a:solidFill>
                <a:latin typeface="Arial" pitchFamily="34" charset="0"/>
                <a:ea typeface="ＭＳ Ｐゴシック" pitchFamily="16" charset="-128"/>
              </a:defRPr>
            </a:lvl4pPr>
            <a:lvl5pPr marL="2057400" indent="-228600">
              <a:defRPr sz="2400">
                <a:solidFill>
                  <a:schemeClr val="tx1"/>
                </a:solidFill>
                <a:latin typeface="Arial" pitchFamily="34" charset="0"/>
                <a:ea typeface="ＭＳ Ｐゴシック" pitchFamily="16"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16"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16"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16"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16" charset="-128"/>
              </a:defRPr>
            </a:lvl9pPr>
          </a:lstStyle>
          <a:p>
            <a:pPr algn="ctr">
              <a:spcBef>
                <a:spcPct val="50000"/>
              </a:spcBef>
              <a:defRPr/>
            </a:pPr>
            <a:r>
              <a:rPr lang="en-US" altLang="en-US" sz="1000" dirty="0" smtClean="0">
                <a:solidFill>
                  <a:srgbClr val="000000"/>
                </a:solidFill>
                <a:latin typeface="Arial Narrow" pitchFamily="34" charset="0"/>
              </a:rPr>
              <a:t>Proprietary and Confidential – Do Not Distribute without Permission</a:t>
            </a:r>
          </a:p>
        </p:txBody>
      </p:sp>
    </p:spTree>
    <p:extLst>
      <p:ext uri="{BB962C8B-B14F-4D97-AF65-F5344CB8AC3E}">
        <p14:creationId xmlns:p14="http://schemas.microsoft.com/office/powerpoint/2010/main" val="623142578"/>
      </p:ext>
    </p:extLst>
  </p:cSld>
  <p:clrMapOvr>
    <a:masterClrMapping/>
  </p:clrMapOvr>
</p:sldLayout>
</file>

<file path=ppt/slideLayouts/slideLayout16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5" name="Text Box 7"/>
          <p:cNvSpPr txBox="1">
            <a:spLocks noChangeArrowheads="1"/>
          </p:cNvSpPr>
          <p:nvPr userDrawn="1"/>
        </p:nvSpPr>
        <p:spPr bwMode="auto">
          <a:xfrm>
            <a:off x="2686050" y="6629400"/>
            <a:ext cx="411480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itchFamily="34" charset="0"/>
                <a:ea typeface="ＭＳ Ｐゴシック" pitchFamily="16" charset="-128"/>
              </a:defRPr>
            </a:lvl1pPr>
            <a:lvl2pPr marL="742950" indent="-285750">
              <a:defRPr sz="2400">
                <a:solidFill>
                  <a:schemeClr val="tx1"/>
                </a:solidFill>
                <a:latin typeface="Arial" pitchFamily="34" charset="0"/>
                <a:ea typeface="ＭＳ Ｐゴシック" pitchFamily="16" charset="-128"/>
              </a:defRPr>
            </a:lvl2pPr>
            <a:lvl3pPr marL="1143000" indent="-228600">
              <a:defRPr sz="2400">
                <a:solidFill>
                  <a:schemeClr val="tx1"/>
                </a:solidFill>
                <a:latin typeface="Arial" pitchFamily="34" charset="0"/>
                <a:ea typeface="ＭＳ Ｐゴシック" pitchFamily="16" charset="-128"/>
              </a:defRPr>
            </a:lvl3pPr>
            <a:lvl4pPr marL="1600200" indent="-228600">
              <a:defRPr sz="2400">
                <a:solidFill>
                  <a:schemeClr val="tx1"/>
                </a:solidFill>
                <a:latin typeface="Arial" pitchFamily="34" charset="0"/>
                <a:ea typeface="ＭＳ Ｐゴシック" pitchFamily="16" charset="-128"/>
              </a:defRPr>
            </a:lvl4pPr>
            <a:lvl5pPr marL="2057400" indent="-228600">
              <a:defRPr sz="2400">
                <a:solidFill>
                  <a:schemeClr val="tx1"/>
                </a:solidFill>
                <a:latin typeface="Arial" pitchFamily="34" charset="0"/>
                <a:ea typeface="ＭＳ Ｐゴシック" pitchFamily="16"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16"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16"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16"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16" charset="-128"/>
              </a:defRPr>
            </a:lvl9pPr>
          </a:lstStyle>
          <a:p>
            <a:pPr algn="ctr">
              <a:spcBef>
                <a:spcPct val="50000"/>
              </a:spcBef>
              <a:defRPr/>
            </a:pPr>
            <a:r>
              <a:rPr lang="en-US" altLang="en-US" sz="1000" dirty="0" smtClean="0">
                <a:solidFill>
                  <a:srgbClr val="000000"/>
                </a:solidFill>
                <a:latin typeface="Arial Narrow" pitchFamily="34" charset="0"/>
              </a:rPr>
              <a:t>Proprietary and Confidential – Do Not Distribute without Permission</a:t>
            </a:r>
          </a:p>
        </p:txBody>
      </p:sp>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2180806432"/>
      </p:ext>
    </p:extLst>
  </p:cSld>
  <p:clrMapOvr>
    <a:masterClrMapping/>
  </p:clrMapOvr>
</p:sldLayout>
</file>

<file path=ppt/slideLayouts/slideLayout16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5" name="Text Box 7"/>
          <p:cNvSpPr txBox="1">
            <a:spLocks noChangeArrowheads="1"/>
          </p:cNvSpPr>
          <p:nvPr userDrawn="1"/>
        </p:nvSpPr>
        <p:spPr bwMode="auto">
          <a:xfrm>
            <a:off x="2686050" y="6629400"/>
            <a:ext cx="411480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itchFamily="34" charset="0"/>
                <a:ea typeface="ＭＳ Ｐゴシック" pitchFamily="16" charset="-128"/>
              </a:defRPr>
            </a:lvl1pPr>
            <a:lvl2pPr marL="742950" indent="-285750">
              <a:defRPr sz="2400">
                <a:solidFill>
                  <a:schemeClr val="tx1"/>
                </a:solidFill>
                <a:latin typeface="Arial" pitchFamily="34" charset="0"/>
                <a:ea typeface="ＭＳ Ｐゴシック" pitchFamily="16" charset="-128"/>
              </a:defRPr>
            </a:lvl2pPr>
            <a:lvl3pPr marL="1143000" indent="-228600">
              <a:defRPr sz="2400">
                <a:solidFill>
                  <a:schemeClr val="tx1"/>
                </a:solidFill>
                <a:latin typeface="Arial" pitchFamily="34" charset="0"/>
                <a:ea typeface="ＭＳ Ｐゴシック" pitchFamily="16" charset="-128"/>
              </a:defRPr>
            </a:lvl3pPr>
            <a:lvl4pPr marL="1600200" indent="-228600">
              <a:defRPr sz="2400">
                <a:solidFill>
                  <a:schemeClr val="tx1"/>
                </a:solidFill>
                <a:latin typeface="Arial" pitchFamily="34" charset="0"/>
                <a:ea typeface="ＭＳ Ｐゴシック" pitchFamily="16" charset="-128"/>
              </a:defRPr>
            </a:lvl4pPr>
            <a:lvl5pPr marL="2057400" indent="-228600">
              <a:defRPr sz="2400">
                <a:solidFill>
                  <a:schemeClr val="tx1"/>
                </a:solidFill>
                <a:latin typeface="Arial" pitchFamily="34" charset="0"/>
                <a:ea typeface="ＭＳ Ｐゴシック" pitchFamily="16"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16"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16"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16"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16" charset="-128"/>
              </a:defRPr>
            </a:lvl9pPr>
          </a:lstStyle>
          <a:p>
            <a:pPr algn="ctr">
              <a:spcBef>
                <a:spcPct val="50000"/>
              </a:spcBef>
              <a:defRPr/>
            </a:pPr>
            <a:r>
              <a:rPr lang="en-US" altLang="en-US" sz="1000" dirty="0" smtClean="0">
                <a:solidFill>
                  <a:srgbClr val="000000"/>
                </a:solidFill>
                <a:latin typeface="Arial Narrow" pitchFamily="34" charset="0"/>
              </a:rPr>
              <a:t>Proprietary and Confidential – Do Not Distribute without Permission</a:t>
            </a:r>
          </a:p>
        </p:txBody>
      </p:sp>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104821560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1143799879"/>
      </p:ext>
    </p:extLst>
  </p:cSld>
  <p:clrMapOvr>
    <a:masterClrMapping/>
  </p:clrMapOvr>
</p:sldLayout>
</file>

<file path=ppt/slideLayouts/slideLayout17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4" name="Text Box 7"/>
          <p:cNvSpPr txBox="1">
            <a:spLocks noChangeArrowheads="1"/>
          </p:cNvSpPr>
          <p:nvPr userDrawn="1"/>
        </p:nvSpPr>
        <p:spPr bwMode="auto">
          <a:xfrm>
            <a:off x="2686050" y="6629400"/>
            <a:ext cx="411480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itchFamily="34" charset="0"/>
                <a:ea typeface="ＭＳ Ｐゴシック" pitchFamily="16" charset="-128"/>
              </a:defRPr>
            </a:lvl1pPr>
            <a:lvl2pPr marL="742950" indent="-285750">
              <a:defRPr sz="2400">
                <a:solidFill>
                  <a:schemeClr val="tx1"/>
                </a:solidFill>
                <a:latin typeface="Arial" pitchFamily="34" charset="0"/>
                <a:ea typeface="ＭＳ Ｐゴシック" pitchFamily="16" charset="-128"/>
              </a:defRPr>
            </a:lvl2pPr>
            <a:lvl3pPr marL="1143000" indent="-228600">
              <a:defRPr sz="2400">
                <a:solidFill>
                  <a:schemeClr val="tx1"/>
                </a:solidFill>
                <a:latin typeface="Arial" pitchFamily="34" charset="0"/>
                <a:ea typeface="ＭＳ Ｐゴシック" pitchFamily="16" charset="-128"/>
              </a:defRPr>
            </a:lvl3pPr>
            <a:lvl4pPr marL="1600200" indent="-228600">
              <a:defRPr sz="2400">
                <a:solidFill>
                  <a:schemeClr val="tx1"/>
                </a:solidFill>
                <a:latin typeface="Arial" pitchFamily="34" charset="0"/>
                <a:ea typeface="ＭＳ Ｐゴシック" pitchFamily="16" charset="-128"/>
              </a:defRPr>
            </a:lvl4pPr>
            <a:lvl5pPr marL="2057400" indent="-228600">
              <a:defRPr sz="2400">
                <a:solidFill>
                  <a:schemeClr val="tx1"/>
                </a:solidFill>
                <a:latin typeface="Arial" pitchFamily="34" charset="0"/>
                <a:ea typeface="ＭＳ Ｐゴシック" pitchFamily="16"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16"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16"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16"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16" charset="-128"/>
              </a:defRPr>
            </a:lvl9pPr>
          </a:lstStyle>
          <a:p>
            <a:pPr algn="ctr">
              <a:spcBef>
                <a:spcPct val="50000"/>
              </a:spcBef>
              <a:defRPr/>
            </a:pPr>
            <a:r>
              <a:rPr lang="en-US" altLang="en-US" sz="1000" dirty="0" smtClean="0">
                <a:solidFill>
                  <a:srgbClr val="000000"/>
                </a:solidFill>
                <a:latin typeface="Arial Narrow" pitchFamily="34" charset="0"/>
              </a:rPr>
              <a:t>Proprietary and Confidential – Do Not Distribute without Permission</a:t>
            </a:r>
          </a:p>
        </p:txBody>
      </p:sp>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491049377"/>
      </p:ext>
    </p:extLst>
  </p:cSld>
  <p:clrMapOvr>
    <a:masterClrMapping/>
  </p:clrMapOvr>
</p:sldLayout>
</file>

<file path=ppt/slideLayouts/slideLayout17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4" name="Text Box 7"/>
          <p:cNvSpPr txBox="1">
            <a:spLocks noChangeArrowheads="1"/>
          </p:cNvSpPr>
          <p:nvPr userDrawn="1"/>
        </p:nvSpPr>
        <p:spPr bwMode="auto">
          <a:xfrm>
            <a:off x="2686050" y="6629400"/>
            <a:ext cx="411480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itchFamily="34" charset="0"/>
                <a:ea typeface="ＭＳ Ｐゴシック" pitchFamily="16" charset="-128"/>
              </a:defRPr>
            </a:lvl1pPr>
            <a:lvl2pPr marL="742950" indent="-285750">
              <a:defRPr sz="2400">
                <a:solidFill>
                  <a:schemeClr val="tx1"/>
                </a:solidFill>
                <a:latin typeface="Arial" pitchFamily="34" charset="0"/>
                <a:ea typeface="ＭＳ Ｐゴシック" pitchFamily="16" charset="-128"/>
              </a:defRPr>
            </a:lvl2pPr>
            <a:lvl3pPr marL="1143000" indent="-228600">
              <a:defRPr sz="2400">
                <a:solidFill>
                  <a:schemeClr val="tx1"/>
                </a:solidFill>
                <a:latin typeface="Arial" pitchFamily="34" charset="0"/>
                <a:ea typeface="ＭＳ Ｐゴシック" pitchFamily="16" charset="-128"/>
              </a:defRPr>
            </a:lvl3pPr>
            <a:lvl4pPr marL="1600200" indent="-228600">
              <a:defRPr sz="2400">
                <a:solidFill>
                  <a:schemeClr val="tx1"/>
                </a:solidFill>
                <a:latin typeface="Arial" pitchFamily="34" charset="0"/>
                <a:ea typeface="ＭＳ Ｐゴシック" pitchFamily="16" charset="-128"/>
              </a:defRPr>
            </a:lvl4pPr>
            <a:lvl5pPr marL="2057400" indent="-228600">
              <a:defRPr sz="2400">
                <a:solidFill>
                  <a:schemeClr val="tx1"/>
                </a:solidFill>
                <a:latin typeface="Arial" pitchFamily="34" charset="0"/>
                <a:ea typeface="ＭＳ Ｐゴシック" pitchFamily="16"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16"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16"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16"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16" charset="-128"/>
              </a:defRPr>
            </a:lvl9pPr>
          </a:lstStyle>
          <a:p>
            <a:pPr algn="ctr">
              <a:spcBef>
                <a:spcPct val="50000"/>
              </a:spcBef>
              <a:defRPr/>
            </a:pPr>
            <a:r>
              <a:rPr lang="en-US" altLang="en-US" sz="1000" dirty="0" smtClean="0">
                <a:solidFill>
                  <a:srgbClr val="000000"/>
                </a:solidFill>
                <a:latin typeface="Arial Narrow" pitchFamily="34" charset="0"/>
              </a:rPr>
              <a:t>Proprietary and Confidential – Do Not Distribute without Permission</a:t>
            </a:r>
          </a:p>
        </p:txBody>
      </p:sp>
      <p:sp>
        <p:nvSpPr>
          <p:cNvPr id="2" name="Vertical Title 1"/>
          <p:cNvSpPr>
            <a:spLocks noGrp="1"/>
          </p:cNvSpPr>
          <p:nvPr>
            <p:ph type="title" orient="vert"/>
          </p:nvPr>
        </p:nvSpPr>
        <p:spPr>
          <a:xfrm>
            <a:off x="6810375" y="152400"/>
            <a:ext cx="2117725" cy="468788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52400"/>
            <a:ext cx="6200775" cy="468788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41337931"/>
      </p:ext>
    </p:extLst>
  </p:cSld>
  <p:clrMapOvr>
    <a:masterClrMapping/>
  </p:clrMapOvr>
</p:sldLayout>
</file>

<file path=ppt/slideLayouts/slideLayout172.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5" name="Text Box 7"/>
          <p:cNvSpPr txBox="1">
            <a:spLocks noChangeArrowheads="1"/>
          </p:cNvSpPr>
          <p:nvPr userDrawn="1"/>
        </p:nvSpPr>
        <p:spPr bwMode="auto">
          <a:xfrm>
            <a:off x="2686050" y="6629400"/>
            <a:ext cx="411480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itchFamily="34" charset="0"/>
                <a:ea typeface="ＭＳ Ｐゴシック" pitchFamily="16" charset="-128"/>
              </a:defRPr>
            </a:lvl1pPr>
            <a:lvl2pPr marL="742950" indent="-285750">
              <a:defRPr sz="2400">
                <a:solidFill>
                  <a:schemeClr val="tx1"/>
                </a:solidFill>
                <a:latin typeface="Arial" pitchFamily="34" charset="0"/>
                <a:ea typeface="ＭＳ Ｐゴシック" pitchFamily="16" charset="-128"/>
              </a:defRPr>
            </a:lvl2pPr>
            <a:lvl3pPr marL="1143000" indent="-228600">
              <a:defRPr sz="2400">
                <a:solidFill>
                  <a:schemeClr val="tx1"/>
                </a:solidFill>
                <a:latin typeface="Arial" pitchFamily="34" charset="0"/>
                <a:ea typeface="ＭＳ Ｐゴシック" pitchFamily="16" charset="-128"/>
              </a:defRPr>
            </a:lvl3pPr>
            <a:lvl4pPr marL="1600200" indent="-228600">
              <a:defRPr sz="2400">
                <a:solidFill>
                  <a:schemeClr val="tx1"/>
                </a:solidFill>
                <a:latin typeface="Arial" pitchFamily="34" charset="0"/>
                <a:ea typeface="ＭＳ Ｐゴシック" pitchFamily="16" charset="-128"/>
              </a:defRPr>
            </a:lvl4pPr>
            <a:lvl5pPr marL="2057400" indent="-228600">
              <a:defRPr sz="2400">
                <a:solidFill>
                  <a:schemeClr val="tx1"/>
                </a:solidFill>
                <a:latin typeface="Arial" pitchFamily="34" charset="0"/>
                <a:ea typeface="ＭＳ Ｐゴシック" pitchFamily="16"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16"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16"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16"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16" charset="-128"/>
              </a:defRPr>
            </a:lvl9pPr>
          </a:lstStyle>
          <a:p>
            <a:pPr algn="ctr">
              <a:spcBef>
                <a:spcPct val="50000"/>
              </a:spcBef>
              <a:defRPr/>
            </a:pPr>
            <a:r>
              <a:rPr lang="en-US" altLang="en-US" sz="1000" dirty="0" smtClean="0">
                <a:solidFill>
                  <a:srgbClr val="000000"/>
                </a:solidFill>
                <a:latin typeface="Arial Narrow" pitchFamily="34" charset="0"/>
              </a:rPr>
              <a:t>Proprietary and Confidential – Do Not Distribute without Permission</a:t>
            </a:r>
          </a:p>
        </p:txBody>
      </p:sp>
      <p:sp>
        <p:nvSpPr>
          <p:cNvPr id="2" name="Title 1"/>
          <p:cNvSpPr>
            <a:spLocks noGrp="1"/>
          </p:cNvSpPr>
          <p:nvPr>
            <p:ph type="title"/>
          </p:nvPr>
        </p:nvSpPr>
        <p:spPr>
          <a:xfrm>
            <a:off x="457200" y="152400"/>
            <a:ext cx="6934200" cy="9144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447800"/>
            <a:ext cx="4159250" cy="33924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768850" y="1447800"/>
            <a:ext cx="4159250" cy="33924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785741296"/>
      </p:ext>
    </p:extLst>
  </p:cSld>
  <p:clrMapOvr>
    <a:masterClrMapping/>
  </p:clrMapOvr>
</p:sldLayout>
</file>

<file path=ppt/slideLayouts/slideLayout173.xml><?xml version="1.0" encoding="utf-8"?>
<p:sldLayout xmlns:a="http://schemas.openxmlformats.org/drawingml/2006/main" xmlns:r="http://schemas.openxmlformats.org/officeDocument/2006/relationships" xmlns:p="http://schemas.openxmlformats.org/presentationml/2006/main" type="txAndChart" preserve="1">
  <p:cSld name="Title, Text and Chart">
    <p:spTree>
      <p:nvGrpSpPr>
        <p:cNvPr id="1" name=""/>
        <p:cNvGrpSpPr/>
        <p:nvPr/>
      </p:nvGrpSpPr>
      <p:grpSpPr>
        <a:xfrm>
          <a:off x="0" y="0"/>
          <a:ext cx="0" cy="0"/>
          <a:chOff x="0" y="0"/>
          <a:chExt cx="0" cy="0"/>
        </a:xfrm>
      </p:grpSpPr>
      <p:sp>
        <p:nvSpPr>
          <p:cNvPr id="5" name="Text Box 7"/>
          <p:cNvSpPr txBox="1">
            <a:spLocks noChangeArrowheads="1"/>
          </p:cNvSpPr>
          <p:nvPr userDrawn="1"/>
        </p:nvSpPr>
        <p:spPr bwMode="auto">
          <a:xfrm>
            <a:off x="2686050" y="6629400"/>
            <a:ext cx="411480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itchFamily="34" charset="0"/>
                <a:ea typeface="ＭＳ Ｐゴシック" pitchFamily="16" charset="-128"/>
              </a:defRPr>
            </a:lvl1pPr>
            <a:lvl2pPr marL="742950" indent="-285750">
              <a:defRPr sz="2400">
                <a:solidFill>
                  <a:schemeClr val="tx1"/>
                </a:solidFill>
                <a:latin typeface="Arial" pitchFamily="34" charset="0"/>
                <a:ea typeface="ＭＳ Ｐゴシック" pitchFamily="16" charset="-128"/>
              </a:defRPr>
            </a:lvl2pPr>
            <a:lvl3pPr marL="1143000" indent="-228600">
              <a:defRPr sz="2400">
                <a:solidFill>
                  <a:schemeClr val="tx1"/>
                </a:solidFill>
                <a:latin typeface="Arial" pitchFamily="34" charset="0"/>
                <a:ea typeface="ＭＳ Ｐゴシック" pitchFamily="16" charset="-128"/>
              </a:defRPr>
            </a:lvl3pPr>
            <a:lvl4pPr marL="1600200" indent="-228600">
              <a:defRPr sz="2400">
                <a:solidFill>
                  <a:schemeClr val="tx1"/>
                </a:solidFill>
                <a:latin typeface="Arial" pitchFamily="34" charset="0"/>
                <a:ea typeface="ＭＳ Ｐゴシック" pitchFamily="16" charset="-128"/>
              </a:defRPr>
            </a:lvl4pPr>
            <a:lvl5pPr marL="2057400" indent="-228600">
              <a:defRPr sz="2400">
                <a:solidFill>
                  <a:schemeClr val="tx1"/>
                </a:solidFill>
                <a:latin typeface="Arial" pitchFamily="34" charset="0"/>
                <a:ea typeface="ＭＳ Ｐゴシック" pitchFamily="16"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16"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16"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16"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16" charset="-128"/>
              </a:defRPr>
            </a:lvl9pPr>
          </a:lstStyle>
          <a:p>
            <a:pPr algn="ctr">
              <a:spcBef>
                <a:spcPct val="50000"/>
              </a:spcBef>
              <a:defRPr/>
            </a:pPr>
            <a:r>
              <a:rPr lang="en-US" altLang="en-US" sz="1000" dirty="0" smtClean="0">
                <a:solidFill>
                  <a:srgbClr val="000000"/>
                </a:solidFill>
                <a:latin typeface="Arial Narrow" pitchFamily="34" charset="0"/>
              </a:rPr>
              <a:t>Proprietary and Confidential – Do Not Distribute without Permission</a:t>
            </a:r>
          </a:p>
        </p:txBody>
      </p:sp>
      <p:sp>
        <p:nvSpPr>
          <p:cNvPr id="2" name="Title 1"/>
          <p:cNvSpPr>
            <a:spLocks noGrp="1"/>
          </p:cNvSpPr>
          <p:nvPr>
            <p:ph type="title"/>
          </p:nvPr>
        </p:nvSpPr>
        <p:spPr>
          <a:xfrm>
            <a:off x="457200" y="152400"/>
            <a:ext cx="6934200" cy="9144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447800"/>
            <a:ext cx="4159250" cy="33924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hart Placeholder 3"/>
          <p:cNvSpPr>
            <a:spLocks noGrp="1"/>
          </p:cNvSpPr>
          <p:nvPr>
            <p:ph type="chart" sz="half" idx="2"/>
          </p:nvPr>
        </p:nvSpPr>
        <p:spPr>
          <a:xfrm>
            <a:off x="4768850" y="1447800"/>
            <a:ext cx="4159250" cy="3392488"/>
          </a:xfrm>
        </p:spPr>
        <p:txBody>
          <a:bodyPr/>
          <a:lstStyle/>
          <a:p>
            <a:pPr lvl="0"/>
            <a:endParaRPr lang="en-US" noProof="0" dirty="0" smtClean="0"/>
          </a:p>
        </p:txBody>
      </p:sp>
    </p:spTree>
    <p:extLst>
      <p:ext uri="{BB962C8B-B14F-4D97-AF65-F5344CB8AC3E}">
        <p14:creationId xmlns:p14="http://schemas.microsoft.com/office/powerpoint/2010/main" val="2074700443"/>
      </p:ext>
    </p:extLst>
  </p:cSld>
  <p:clrMapOvr>
    <a:masterClrMapping/>
  </p:clrMapOvr>
</p:sldLayout>
</file>

<file path=ppt/slideLayouts/slideLayout174.xml><?xml version="1.0" encoding="utf-8"?>
<p:sldLayout xmlns:a="http://schemas.openxmlformats.org/drawingml/2006/main" xmlns:r="http://schemas.openxmlformats.org/officeDocument/2006/relationships" xmlns:p="http://schemas.openxmlformats.org/presentationml/2006/main" type="fourObj" preserve="1">
  <p:cSld name="Title and 4 Content">
    <p:spTree>
      <p:nvGrpSpPr>
        <p:cNvPr id="1" name=""/>
        <p:cNvGrpSpPr/>
        <p:nvPr/>
      </p:nvGrpSpPr>
      <p:grpSpPr>
        <a:xfrm>
          <a:off x="0" y="0"/>
          <a:ext cx="0" cy="0"/>
          <a:chOff x="0" y="0"/>
          <a:chExt cx="0" cy="0"/>
        </a:xfrm>
      </p:grpSpPr>
      <p:sp>
        <p:nvSpPr>
          <p:cNvPr id="7" name="Text Box 7"/>
          <p:cNvSpPr txBox="1">
            <a:spLocks noChangeArrowheads="1"/>
          </p:cNvSpPr>
          <p:nvPr userDrawn="1"/>
        </p:nvSpPr>
        <p:spPr bwMode="auto">
          <a:xfrm>
            <a:off x="2686050" y="6629400"/>
            <a:ext cx="411480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itchFamily="34" charset="0"/>
                <a:ea typeface="ＭＳ Ｐゴシック" pitchFamily="16" charset="-128"/>
              </a:defRPr>
            </a:lvl1pPr>
            <a:lvl2pPr marL="742950" indent="-285750">
              <a:defRPr sz="2400">
                <a:solidFill>
                  <a:schemeClr val="tx1"/>
                </a:solidFill>
                <a:latin typeface="Arial" pitchFamily="34" charset="0"/>
                <a:ea typeface="ＭＳ Ｐゴシック" pitchFamily="16" charset="-128"/>
              </a:defRPr>
            </a:lvl2pPr>
            <a:lvl3pPr marL="1143000" indent="-228600">
              <a:defRPr sz="2400">
                <a:solidFill>
                  <a:schemeClr val="tx1"/>
                </a:solidFill>
                <a:latin typeface="Arial" pitchFamily="34" charset="0"/>
                <a:ea typeface="ＭＳ Ｐゴシック" pitchFamily="16" charset="-128"/>
              </a:defRPr>
            </a:lvl3pPr>
            <a:lvl4pPr marL="1600200" indent="-228600">
              <a:defRPr sz="2400">
                <a:solidFill>
                  <a:schemeClr val="tx1"/>
                </a:solidFill>
                <a:latin typeface="Arial" pitchFamily="34" charset="0"/>
                <a:ea typeface="ＭＳ Ｐゴシック" pitchFamily="16" charset="-128"/>
              </a:defRPr>
            </a:lvl4pPr>
            <a:lvl5pPr marL="2057400" indent="-228600">
              <a:defRPr sz="2400">
                <a:solidFill>
                  <a:schemeClr val="tx1"/>
                </a:solidFill>
                <a:latin typeface="Arial" pitchFamily="34" charset="0"/>
                <a:ea typeface="ＭＳ Ｐゴシック" pitchFamily="16"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16"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16"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16"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16" charset="-128"/>
              </a:defRPr>
            </a:lvl9pPr>
          </a:lstStyle>
          <a:p>
            <a:pPr algn="ctr">
              <a:spcBef>
                <a:spcPct val="50000"/>
              </a:spcBef>
              <a:defRPr/>
            </a:pPr>
            <a:r>
              <a:rPr lang="en-US" altLang="en-US" sz="1000" dirty="0" smtClean="0">
                <a:solidFill>
                  <a:srgbClr val="000000"/>
                </a:solidFill>
                <a:latin typeface="Arial Narrow" pitchFamily="34" charset="0"/>
              </a:rPr>
              <a:t>Proprietary and Confidential – Do Not Distribute without Permission</a:t>
            </a:r>
          </a:p>
        </p:txBody>
      </p:sp>
      <p:sp>
        <p:nvSpPr>
          <p:cNvPr id="2" name="Title 1"/>
          <p:cNvSpPr>
            <a:spLocks noGrp="1"/>
          </p:cNvSpPr>
          <p:nvPr>
            <p:ph type="title" sz="quarter"/>
          </p:nvPr>
        </p:nvSpPr>
        <p:spPr>
          <a:xfrm>
            <a:off x="457200" y="152400"/>
            <a:ext cx="6934200" cy="914400"/>
          </a:xfrm>
        </p:spPr>
        <p:txBody>
          <a:bodyPr/>
          <a:lstStyle/>
          <a:p>
            <a:r>
              <a:rPr lang="en-US" smtClean="0"/>
              <a:t>Click to edit Master title style</a:t>
            </a:r>
            <a:endParaRPr lang="en-US"/>
          </a:p>
        </p:txBody>
      </p:sp>
      <p:sp>
        <p:nvSpPr>
          <p:cNvPr id="3" name="Content Placeholder 2"/>
          <p:cNvSpPr>
            <a:spLocks noGrp="1"/>
          </p:cNvSpPr>
          <p:nvPr>
            <p:ph sz="quarter" idx="1"/>
          </p:nvPr>
        </p:nvSpPr>
        <p:spPr>
          <a:xfrm>
            <a:off x="457200" y="1447800"/>
            <a:ext cx="4159250" cy="161925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768850" y="1447800"/>
            <a:ext cx="4159250" cy="161925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57200" y="3219450"/>
            <a:ext cx="4159250" cy="16208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4768850" y="3219450"/>
            <a:ext cx="4159250" cy="16208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546522887"/>
      </p:ext>
    </p:extLst>
  </p:cSld>
  <p:clrMapOvr>
    <a:masterClrMapping/>
  </p:clrMapOvr>
</p:sldLayout>
</file>

<file path=ppt/slideLayouts/slideLayout175.xml><?xml version="1.0" encoding="utf-8"?>
<p:sldLayout xmlns:a="http://schemas.openxmlformats.org/drawingml/2006/main" xmlns:r="http://schemas.openxmlformats.org/officeDocument/2006/relationships" xmlns:p="http://schemas.openxmlformats.org/presentationml/2006/main" type="txAndTwoObj" preserve="1">
  <p:cSld name="Title, Text, and 2 Content">
    <p:spTree>
      <p:nvGrpSpPr>
        <p:cNvPr id="1" name=""/>
        <p:cNvGrpSpPr/>
        <p:nvPr/>
      </p:nvGrpSpPr>
      <p:grpSpPr>
        <a:xfrm>
          <a:off x="0" y="0"/>
          <a:ext cx="0" cy="0"/>
          <a:chOff x="0" y="0"/>
          <a:chExt cx="0" cy="0"/>
        </a:xfrm>
      </p:grpSpPr>
      <p:sp>
        <p:nvSpPr>
          <p:cNvPr id="6" name="Text Box 7"/>
          <p:cNvSpPr txBox="1">
            <a:spLocks noChangeArrowheads="1"/>
          </p:cNvSpPr>
          <p:nvPr userDrawn="1"/>
        </p:nvSpPr>
        <p:spPr bwMode="auto">
          <a:xfrm>
            <a:off x="2686050" y="6629400"/>
            <a:ext cx="411480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itchFamily="34" charset="0"/>
                <a:ea typeface="ＭＳ Ｐゴシック" pitchFamily="16" charset="-128"/>
              </a:defRPr>
            </a:lvl1pPr>
            <a:lvl2pPr marL="742950" indent="-285750">
              <a:defRPr sz="2400">
                <a:solidFill>
                  <a:schemeClr val="tx1"/>
                </a:solidFill>
                <a:latin typeface="Arial" pitchFamily="34" charset="0"/>
                <a:ea typeface="ＭＳ Ｐゴシック" pitchFamily="16" charset="-128"/>
              </a:defRPr>
            </a:lvl2pPr>
            <a:lvl3pPr marL="1143000" indent="-228600">
              <a:defRPr sz="2400">
                <a:solidFill>
                  <a:schemeClr val="tx1"/>
                </a:solidFill>
                <a:latin typeface="Arial" pitchFamily="34" charset="0"/>
                <a:ea typeface="ＭＳ Ｐゴシック" pitchFamily="16" charset="-128"/>
              </a:defRPr>
            </a:lvl3pPr>
            <a:lvl4pPr marL="1600200" indent="-228600">
              <a:defRPr sz="2400">
                <a:solidFill>
                  <a:schemeClr val="tx1"/>
                </a:solidFill>
                <a:latin typeface="Arial" pitchFamily="34" charset="0"/>
                <a:ea typeface="ＭＳ Ｐゴシック" pitchFamily="16" charset="-128"/>
              </a:defRPr>
            </a:lvl4pPr>
            <a:lvl5pPr marL="2057400" indent="-228600">
              <a:defRPr sz="2400">
                <a:solidFill>
                  <a:schemeClr val="tx1"/>
                </a:solidFill>
                <a:latin typeface="Arial" pitchFamily="34" charset="0"/>
                <a:ea typeface="ＭＳ Ｐゴシック" pitchFamily="16"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16"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16"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16"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16" charset="-128"/>
              </a:defRPr>
            </a:lvl9pPr>
          </a:lstStyle>
          <a:p>
            <a:pPr algn="ctr">
              <a:spcBef>
                <a:spcPct val="50000"/>
              </a:spcBef>
              <a:defRPr/>
            </a:pPr>
            <a:r>
              <a:rPr lang="en-US" altLang="en-US" sz="1000" dirty="0" smtClean="0">
                <a:solidFill>
                  <a:srgbClr val="000000"/>
                </a:solidFill>
                <a:latin typeface="Arial Narrow" pitchFamily="34" charset="0"/>
              </a:rPr>
              <a:t>Proprietary and Confidential – Do Not Distribute without Permission</a:t>
            </a:r>
          </a:p>
        </p:txBody>
      </p:sp>
      <p:sp>
        <p:nvSpPr>
          <p:cNvPr id="2" name="Title 1"/>
          <p:cNvSpPr>
            <a:spLocks noGrp="1"/>
          </p:cNvSpPr>
          <p:nvPr>
            <p:ph type="title"/>
          </p:nvPr>
        </p:nvSpPr>
        <p:spPr>
          <a:xfrm>
            <a:off x="457200" y="152400"/>
            <a:ext cx="6934200" cy="9144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447800"/>
            <a:ext cx="4159250" cy="33924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768850" y="1447800"/>
            <a:ext cx="4159250" cy="161925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768850" y="3219450"/>
            <a:ext cx="4159250" cy="16208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065122296"/>
      </p:ext>
    </p:extLst>
  </p:cSld>
  <p:clrMapOvr>
    <a:masterClrMapping/>
  </p:clrMapOvr>
</p:sldLayout>
</file>

<file path=ppt/slideLayouts/slideLayout176.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4" name="Text Box 7"/>
          <p:cNvSpPr txBox="1">
            <a:spLocks noChangeArrowheads="1"/>
          </p:cNvSpPr>
          <p:nvPr userDrawn="1"/>
        </p:nvSpPr>
        <p:spPr bwMode="auto">
          <a:xfrm>
            <a:off x="2686050" y="6629400"/>
            <a:ext cx="411480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itchFamily="34" charset="0"/>
                <a:ea typeface="ＭＳ Ｐゴシック" pitchFamily="16" charset="-128"/>
              </a:defRPr>
            </a:lvl1pPr>
            <a:lvl2pPr marL="742950" indent="-285750">
              <a:defRPr sz="2400">
                <a:solidFill>
                  <a:schemeClr val="tx1"/>
                </a:solidFill>
                <a:latin typeface="Arial" pitchFamily="34" charset="0"/>
                <a:ea typeface="ＭＳ Ｐゴシック" pitchFamily="16" charset="-128"/>
              </a:defRPr>
            </a:lvl2pPr>
            <a:lvl3pPr marL="1143000" indent="-228600">
              <a:defRPr sz="2400">
                <a:solidFill>
                  <a:schemeClr val="tx1"/>
                </a:solidFill>
                <a:latin typeface="Arial" pitchFamily="34" charset="0"/>
                <a:ea typeface="ＭＳ Ｐゴシック" pitchFamily="16" charset="-128"/>
              </a:defRPr>
            </a:lvl3pPr>
            <a:lvl4pPr marL="1600200" indent="-228600">
              <a:defRPr sz="2400">
                <a:solidFill>
                  <a:schemeClr val="tx1"/>
                </a:solidFill>
                <a:latin typeface="Arial" pitchFamily="34" charset="0"/>
                <a:ea typeface="ＭＳ Ｐゴシック" pitchFamily="16" charset="-128"/>
              </a:defRPr>
            </a:lvl4pPr>
            <a:lvl5pPr marL="2057400" indent="-228600">
              <a:defRPr sz="2400">
                <a:solidFill>
                  <a:schemeClr val="tx1"/>
                </a:solidFill>
                <a:latin typeface="Arial" pitchFamily="34" charset="0"/>
                <a:ea typeface="ＭＳ Ｐゴシック" pitchFamily="16"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16"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16"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16"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16" charset="-128"/>
              </a:defRPr>
            </a:lvl9pPr>
          </a:lstStyle>
          <a:p>
            <a:pPr algn="ctr">
              <a:spcBef>
                <a:spcPct val="50000"/>
              </a:spcBef>
              <a:defRPr/>
            </a:pPr>
            <a:r>
              <a:rPr lang="en-US" altLang="en-US" sz="1000" dirty="0" smtClean="0">
                <a:solidFill>
                  <a:srgbClr val="000000"/>
                </a:solidFill>
                <a:latin typeface="Arial Narrow" pitchFamily="34" charset="0"/>
              </a:rPr>
              <a:t>Proprietary and Confidential – Do Not Distribute without Permission</a:t>
            </a:r>
          </a:p>
        </p:txBody>
      </p:sp>
      <p:sp>
        <p:nvSpPr>
          <p:cNvPr id="2" name="Title 1"/>
          <p:cNvSpPr>
            <a:spLocks noGrp="1"/>
          </p:cNvSpPr>
          <p:nvPr>
            <p:ph type="title"/>
          </p:nvPr>
        </p:nvSpPr>
        <p:spPr>
          <a:xfrm>
            <a:off x="457200" y="152400"/>
            <a:ext cx="6934200" cy="9144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457200" y="1447800"/>
            <a:ext cx="8470900" cy="3392488"/>
          </a:xfrm>
        </p:spPr>
        <p:txBody>
          <a:bodyPr/>
          <a:lstStyle/>
          <a:p>
            <a:pPr lvl="0"/>
            <a:endParaRPr lang="en-US" noProof="0" dirty="0" smtClean="0"/>
          </a:p>
        </p:txBody>
      </p:sp>
    </p:spTree>
    <p:extLst>
      <p:ext uri="{BB962C8B-B14F-4D97-AF65-F5344CB8AC3E}">
        <p14:creationId xmlns:p14="http://schemas.microsoft.com/office/powerpoint/2010/main" val="589215833"/>
      </p:ext>
    </p:extLst>
  </p:cSld>
  <p:clrMapOvr>
    <a:masterClrMapping/>
  </p:clrMapOvr>
</p:sldLayout>
</file>

<file path=ppt/slideLayouts/slideLayout177.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3" name="Text Box 7"/>
          <p:cNvSpPr txBox="1">
            <a:spLocks noChangeArrowheads="1"/>
          </p:cNvSpPr>
          <p:nvPr userDrawn="1"/>
        </p:nvSpPr>
        <p:spPr bwMode="auto">
          <a:xfrm>
            <a:off x="2686050" y="6629400"/>
            <a:ext cx="411480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itchFamily="34" charset="0"/>
                <a:ea typeface="ＭＳ Ｐゴシック" pitchFamily="16" charset="-128"/>
              </a:defRPr>
            </a:lvl1pPr>
            <a:lvl2pPr marL="742950" indent="-285750">
              <a:defRPr sz="2400">
                <a:solidFill>
                  <a:schemeClr val="tx1"/>
                </a:solidFill>
                <a:latin typeface="Arial" pitchFamily="34" charset="0"/>
                <a:ea typeface="ＭＳ Ｐゴシック" pitchFamily="16" charset="-128"/>
              </a:defRPr>
            </a:lvl2pPr>
            <a:lvl3pPr marL="1143000" indent="-228600">
              <a:defRPr sz="2400">
                <a:solidFill>
                  <a:schemeClr val="tx1"/>
                </a:solidFill>
                <a:latin typeface="Arial" pitchFamily="34" charset="0"/>
                <a:ea typeface="ＭＳ Ｐゴシック" pitchFamily="16" charset="-128"/>
              </a:defRPr>
            </a:lvl3pPr>
            <a:lvl4pPr marL="1600200" indent="-228600">
              <a:defRPr sz="2400">
                <a:solidFill>
                  <a:schemeClr val="tx1"/>
                </a:solidFill>
                <a:latin typeface="Arial" pitchFamily="34" charset="0"/>
                <a:ea typeface="ＭＳ Ｐゴシック" pitchFamily="16" charset="-128"/>
              </a:defRPr>
            </a:lvl4pPr>
            <a:lvl5pPr marL="2057400" indent="-228600">
              <a:defRPr sz="2400">
                <a:solidFill>
                  <a:schemeClr val="tx1"/>
                </a:solidFill>
                <a:latin typeface="Arial" pitchFamily="34" charset="0"/>
                <a:ea typeface="ＭＳ Ｐゴシック" pitchFamily="16"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16"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16"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16"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16" charset="-128"/>
              </a:defRPr>
            </a:lvl9pPr>
          </a:lstStyle>
          <a:p>
            <a:pPr algn="ctr">
              <a:spcBef>
                <a:spcPct val="50000"/>
              </a:spcBef>
              <a:defRPr/>
            </a:pPr>
            <a:r>
              <a:rPr lang="en-US" altLang="en-US" sz="1000" dirty="0" smtClean="0">
                <a:solidFill>
                  <a:srgbClr val="000000"/>
                </a:solidFill>
                <a:latin typeface="Arial Narrow" pitchFamily="34" charset="0"/>
              </a:rPr>
              <a:t>Proprietary and Confidential – Do Not Distribute without Permission</a:t>
            </a:r>
          </a:p>
        </p:txBody>
      </p:sp>
      <p:sp>
        <p:nvSpPr>
          <p:cNvPr id="2" name="Content Placeholder 1"/>
          <p:cNvSpPr>
            <a:spLocks noGrp="1"/>
          </p:cNvSpPr>
          <p:nvPr>
            <p:ph/>
          </p:nvPr>
        </p:nvSpPr>
        <p:spPr>
          <a:xfrm>
            <a:off x="457200" y="152400"/>
            <a:ext cx="8470900" cy="46878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433496531"/>
      </p:ext>
    </p:extLst>
  </p:cSld>
  <p:clrMapOvr>
    <a:masterClrMapping/>
  </p:clrMapOvr>
</p:sldLayout>
</file>

<file path=ppt/slideLayouts/slideLayout178.xml><?xml version="1.0" encoding="utf-8"?>
<p:sldLayout xmlns:a="http://schemas.openxmlformats.org/drawingml/2006/main" xmlns:r="http://schemas.openxmlformats.org/officeDocument/2006/relationships" xmlns:p="http://schemas.openxmlformats.org/presentationml/2006/main" type="chart">
  <p:cSld name="Title and Chart">
    <p:spTree>
      <p:nvGrpSpPr>
        <p:cNvPr id="1" name=""/>
        <p:cNvGrpSpPr/>
        <p:nvPr/>
      </p:nvGrpSpPr>
      <p:grpSpPr>
        <a:xfrm>
          <a:off x="0" y="0"/>
          <a:ext cx="0" cy="0"/>
          <a:chOff x="0" y="0"/>
          <a:chExt cx="0" cy="0"/>
        </a:xfrm>
      </p:grpSpPr>
      <p:sp>
        <p:nvSpPr>
          <p:cNvPr id="4" name="Text Box 7"/>
          <p:cNvSpPr txBox="1">
            <a:spLocks noChangeArrowheads="1"/>
          </p:cNvSpPr>
          <p:nvPr userDrawn="1"/>
        </p:nvSpPr>
        <p:spPr bwMode="auto">
          <a:xfrm>
            <a:off x="2686050" y="6629400"/>
            <a:ext cx="411480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itchFamily="34" charset="0"/>
                <a:ea typeface="ＭＳ Ｐゴシック" pitchFamily="16" charset="-128"/>
              </a:defRPr>
            </a:lvl1pPr>
            <a:lvl2pPr marL="742950" indent="-285750">
              <a:defRPr sz="2400">
                <a:solidFill>
                  <a:schemeClr val="tx1"/>
                </a:solidFill>
                <a:latin typeface="Arial" pitchFamily="34" charset="0"/>
                <a:ea typeface="ＭＳ Ｐゴシック" pitchFamily="16" charset="-128"/>
              </a:defRPr>
            </a:lvl2pPr>
            <a:lvl3pPr marL="1143000" indent="-228600">
              <a:defRPr sz="2400">
                <a:solidFill>
                  <a:schemeClr val="tx1"/>
                </a:solidFill>
                <a:latin typeface="Arial" pitchFamily="34" charset="0"/>
                <a:ea typeface="ＭＳ Ｐゴシック" pitchFamily="16" charset="-128"/>
              </a:defRPr>
            </a:lvl3pPr>
            <a:lvl4pPr marL="1600200" indent="-228600">
              <a:defRPr sz="2400">
                <a:solidFill>
                  <a:schemeClr val="tx1"/>
                </a:solidFill>
                <a:latin typeface="Arial" pitchFamily="34" charset="0"/>
                <a:ea typeface="ＭＳ Ｐゴシック" pitchFamily="16" charset="-128"/>
              </a:defRPr>
            </a:lvl4pPr>
            <a:lvl5pPr marL="2057400" indent="-228600">
              <a:defRPr sz="2400">
                <a:solidFill>
                  <a:schemeClr val="tx1"/>
                </a:solidFill>
                <a:latin typeface="Arial" pitchFamily="34" charset="0"/>
                <a:ea typeface="ＭＳ Ｐゴシック" pitchFamily="16"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16"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16"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16"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16" charset="-128"/>
              </a:defRPr>
            </a:lvl9pPr>
          </a:lstStyle>
          <a:p>
            <a:pPr algn="ctr">
              <a:spcBef>
                <a:spcPct val="50000"/>
              </a:spcBef>
              <a:defRPr/>
            </a:pPr>
            <a:r>
              <a:rPr lang="en-US" altLang="en-US" sz="1000" dirty="0" smtClean="0">
                <a:solidFill>
                  <a:srgbClr val="000000"/>
                </a:solidFill>
                <a:latin typeface="Arial Narrow" pitchFamily="34" charset="0"/>
              </a:rPr>
              <a:t>Proprietary and Confidential – Do Not Distribute without Permission</a:t>
            </a:r>
          </a:p>
        </p:txBody>
      </p:sp>
      <p:sp>
        <p:nvSpPr>
          <p:cNvPr id="2" name="Title 1"/>
          <p:cNvSpPr>
            <a:spLocks noGrp="1"/>
          </p:cNvSpPr>
          <p:nvPr>
            <p:ph type="title"/>
          </p:nvPr>
        </p:nvSpPr>
        <p:spPr>
          <a:xfrm>
            <a:off x="457200" y="152400"/>
            <a:ext cx="6934200" cy="914400"/>
          </a:xfrm>
        </p:spPr>
        <p:txBody>
          <a:bodyPr/>
          <a:lstStyle/>
          <a:p>
            <a:r>
              <a:rPr lang="en-US" smtClean="0"/>
              <a:t>Click to edit Master title style</a:t>
            </a:r>
            <a:endParaRPr lang="en-US"/>
          </a:p>
        </p:txBody>
      </p:sp>
      <p:sp>
        <p:nvSpPr>
          <p:cNvPr id="3" name="Chart Placeholder 2"/>
          <p:cNvSpPr>
            <a:spLocks noGrp="1"/>
          </p:cNvSpPr>
          <p:nvPr>
            <p:ph type="chart" idx="1"/>
          </p:nvPr>
        </p:nvSpPr>
        <p:spPr>
          <a:xfrm>
            <a:off x="457200" y="1447800"/>
            <a:ext cx="8470900" cy="3392488"/>
          </a:xfrm>
        </p:spPr>
        <p:txBody>
          <a:bodyPr/>
          <a:lstStyle/>
          <a:p>
            <a:pPr lvl="0"/>
            <a:endParaRPr lang="en-US" noProof="0" dirty="0" smtClean="0"/>
          </a:p>
        </p:txBody>
      </p:sp>
    </p:spTree>
    <p:extLst>
      <p:ext uri="{BB962C8B-B14F-4D97-AF65-F5344CB8AC3E}">
        <p14:creationId xmlns:p14="http://schemas.microsoft.com/office/powerpoint/2010/main" val="2834129807"/>
      </p:ext>
    </p:extLst>
  </p:cSld>
  <p:clrMapOvr>
    <a:masterClrMapping/>
  </p:clrMapOvr>
</p:sldLayout>
</file>

<file path=ppt/slideLayouts/slideLayout179.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Line 5"/>
          <p:cNvSpPr>
            <a:spLocks noChangeShapeType="1"/>
          </p:cNvSpPr>
          <p:nvPr/>
        </p:nvSpPr>
        <p:spPr bwMode="auto">
          <a:xfrm>
            <a:off x="2133600" y="1828800"/>
            <a:ext cx="0" cy="32004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pic>
        <p:nvPicPr>
          <p:cNvPr id="5" name="Picture 6" descr="bcbsma_new_3005_30bk"/>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381000" y="2971800"/>
            <a:ext cx="1441450" cy="544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338" name="Rectangle 2"/>
          <p:cNvSpPr>
            <a:spLocks noGrp="1" noChangeArrowheads="1"/>
          </p:cNvSpPr>
          <p:nvPr>
            <p:ph type="subTitle" idx="1"/>
          </p:nvPr>
        </p:nvSpPr>
        <p:spPr>
          <a:xfrm>
            <a:off x="2514600" y="3505200"/>
            <a:ext cx="6400800" cy="1295400"/>
          </a:xfrm>
        </p:spPr>
        <p:txBody>
          <a:bodyPr tIns="0" bIns="0"/>
          <a:lstStyle>
            <a:lvl1pPr>
              <a:defRPr sz="2500">
                <a:solidFill>
                  <a:schemeClr val="bg2"/>
                </a:solidFill>
              </a:defRPr>
            </a:lvl1pPr>
          </a:lstStyle>
          <a:p>
            <a:r>
              <a:rPr lang="en-US"/>
              <a:t>Click to edit Master subtitle style</a:t>
            </a:r>
          </a:p>
        </p:txBody>
      </p:sp>
      <p:sp>
        <p:nvSpPr>
          <p:cNvPr id="14339" name="Rectangle 3"/>
          <p:cNvSpPr>
            <a:spLocks noGrp="1" noChangeArrowheads="1"/>
          </p:cNvSpPr>
          <p:nvPr>
            <p:ph type="ctrTitle" sz="quarter"/>
          </p:nvPr>
        </p:nvSpPr>
        <p:spPr>
          <a:xfrm>
            <a:off x="2514600" y="2209800"/>
            <a:ext cx="6400800" cy="1219200"/>
          </a:xfrm>
        </p:spPr>
        <p:txBody>
          <a:bodyPr wrap="square" lIns="91440" tIns="45720" rIns="91440" bIns="45720" anchor="b"/>
          <a:lstStyle>
            <a:lvl1pPr>
              <a:defRPr>
                <a:solidFill>
                  <a:schemeClr val="tx1"/>
                </a:solidFill>
              </a:defRPr>
            </a:lvl1pPr>
          </a:lstStyle>
          <a:p>
            <a:r>
              <a:rPr lang="en-US"/>
              <a:t>Click to edit Master title style</a:t>
            </a:r>
          </a:p>
        </p:txBody>
      </p:sp>
    </p:spTree>
    <p:extLst>
      <p:ext uri="{BB962C8B-B14F-4D97-AF65-F5344CB8AC3E}">
        <p14:creationId xmlns:p14="http://schemas.microsoft.com/office/powerpoint/2010/main" val="27218276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842321005"/>
      </p:ext>
    </p:extLst>
  </p:cSld>
  <p:clrMapOvr>
    <a:masterClrMapping/>
  </p:clrMapOvr>
</p:sldLayout>
</file>

<file path=ppt/slideLayouts/slideLayout18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4175650640"/>
      </p:ext>
    </p:extLst>
  </p:cSld>
  <p:clrMapOvr>
    <a:masterClrMapping/>
  </p:clrMapOvr>
</p:sldLayout>
</file>

<file path=ppt/slideLayouts/slideLayout18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2596676182"/>
      </p:ext>
    </p:extLst>
  </p:cSld>
  <p:clrMapOvr>
    <a:masterClrMapping/>
  </p:clrMapOvr>
</p:sldLayout>
</file>

<file path=ppt/slideLayouts/slideLayout18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447800"/>
            <a:ext cx="4159250" cy="33924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768850" y="1447800"/>
            <a:ext cx="4159250" cy="33924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57542291"/>
      </p:ext>
    </p:extLst>
  </p:cSld>
  <p:clrMapOvr>
    <a:masterClrMapping/>
  </p:clrMapOvr>
</p:sldLayout>
</file>

<file path=ppt/slideLayouts/slideLayout18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732450160"/>
      </p:ext>
    </p:extLst>
  </p:cSld>
  <p:clrMapOvr>
    <a:masterClrMapping/>
  </p:clrMapOvr>
</p:sldLayout>
</file>

<file path=ppt/slideLayouts/slideLayout18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1395573959"/>
      </p:ext>
    </p:extLst>
  </p:cSld>
  <p:clrMapOvr>
    <a:masterClrMapping/>
  </p:clrMapOvr>
</p:sldLayout>
</file>

<file path=ppt/slideLayouts/slideLayout18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38250369"/>
      </p:ext>
    </p:extLst>
  </p:cSld>
  <p:clrMapOvr>
    <a:masterClrMapping/>
  </p:clrMapOvr>
</p:sldLayout>
</file>

<file path=ppt/slideLayouts/slideLayout18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3243808220"/>
      </p:ext>
    </p:extLst>
  </p:cSld>
  <p:clrMapOvr>
    <a:masterClrMapping/>
  </p:clrMapOvr>
</p:sldLayout>
</file>

<file path=ppt/slideLayouts/slideLayout18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4180307975"/>
      </p:ext>
    </p:extLst>
  </p:cSld>
  <p:clrMapOvr>
    <a:masterClrMapping/>
  </p:clrMapOvr>
</p:sldLayout>
</file>

<file path=ppt/slideLayouts/slideLayout18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071695062"/>
      </p:ext>
    </p:extLst>
  </p:cSld>
  <p:clrMapOvr>
    <a:masterClrMapping/>
  </p:clrMapOvr>
</p:sldLayout>
</file>

<file path=ppt/slideLayouts/slideLayout18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10375" y="152400"/>
            <a:ext cx="2117725" cy="468788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52400"/>
            <a:ext cx="6200775" cy="468788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414678487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689994325"/>
      </p:ext>
    </p:extLst>
  </p:cSld>
  <p:clrMapOvr>
    <a:masterClrMapping/>
  </p:clrMapOvr>
</p:sldLayout>
</file>

<file path=ppt/slideLayouts/slideLayout190.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6934200" cy="9144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447800"/>
            <a:ext cx="4159250" cy="33924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768850" y="1447800"/>
            <a:ext cx="4159250" cy="33924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524860946"/>
      </p:ext>
    </p:extLst>
  </p:cSld>
  <p:clrMapOvr>
    <a:masterClrMapping/>
  </p:clrMapOvr>
</p:sldLayout>
</file>

<file path=ppt/slideLayouts/slideLayout191.xml><?xml version="1.0" encoding="utf-8"?>
<p:sldLayout xmlns:a="http://schemas.openxmlformats.org/drawingml/2006/main" xmlns:r="http://schemas.openxmlformats.org/officeDocument/2006/relationships" xmlns:p="http://schemas.openxmlformats.org/presentationml/2006/main" type="txAndChart" preserve="1">
  <p:cSld name="Title, Text and Chart">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6934200" cy="9144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447800"/>
            <a:ext cx="4159250" cy="33924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hart Placeholder 3"/>
          <p:cNvSpPr>
            <a:spLocks noGrp="1"/>
          </p:cNvSpPr>
          <p:nvPr>
            <p:ph type="chart" sz="half" idx="2"/>
          </p:nvPr>
        </p:nvSpPr>
        <p:spPr>
          <a:xfrm>
            <a:off x="4768850" y="1447800"/>
            <a:ext cx="4159250" cy="3392488"/>
          </a:xfrm>
        </p:spPr>
        <p:txBody>
          <a:bodyPr/>
          <a:lstStyle/>
          <a:p>
            <a:pPr lvl="0"/>
            <a:endParaRPr lang="en-US" noProof="0" dirty="0" smtClean="0"/>
          </a:p>
        </p:txBody>
      </p:sp>
    </p:spTree>
    <p:extLst>
      <p:ext uri="{BB962C8B-B14F-4D97-AF65-F5344CB8AC3E}">
        <p14:creationId xmlns:p14="http://schemas.microsoft.com/office/powerpoint/2010/main" val="2279529621"/>
      </p:ext>
    </p:extLst>
  </p:cSld>
  <p:clrMapOvr>
    <a:masterClrMapping/>
  </p:clrMapOvr>
</p:sldLayout>
</file>

<file path=ppt/slideLayouts/slideLayout192.xml><?xml version="1.0" encoding="utf-8"?>
<p:sldLayout xmlns:a="http://schemas.openxmlformats.org/drawingml/2006/main" xmlns:r="http://schemas.openxmlformats.org/officeDocument/2006/relationships" xmlns:p="http://schemas.openxmlformats.org/presentationml/2006/main" type="fourObj" preserve="1">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457200" y="152400"/>
            <a:ext cx="6934200" cy="914400"/>
          </a:xfrm>
        </p:spPr>
        <p:txBody>
          <a:bodyPr/>
          <a:lstStyle/>
          <a:p>
            <a:r>
              <a:rPr lang="en-US" smtClean="0"/>
              <a:t>Click to edit Master title style</a:t>
            </a:r>
            <a:endParaRPr lang="en-US"/>
          </a:p>
        </p:txBody>
      </p:sp>
      <p:sp>
        <p:nvSpPr>
          <p:cNvPr id="3" name="Content Placeholder 2"/>
          <p:cNvSpPr>
            <a:spLocks noGrp="1"/>
          </p:cNvSpPr>
          <p:nvPr>
            <p:ph sz="quarter" idx="1"/>
          </p:nvPr>
        </p:nvSpPr>
        <p:spPr>
          <a:xfrm>
            <a:off x="457200" y="1447800"/>
            <a:ext cx="4159250" cy="161925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768850" y="1447800"/>
            <a:ext cx="4159250" cy="161925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57200" y="3219450"/>
            <a:ext cx="4159250" cy="16208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4768850" y="3219450"/>
            <a:ext cx="4159250" cy="16208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240651710"/>
      </p:ext>
    </p:extLst>
  </p:cSld>
  <p:clrMapOvr>
    <a:masterClrMapping/>
  </p:clrMapOvr>
</p:sldLayout>
</file>

<file path=ppt/slideLayouts/slideLayout193.xml><?xml version="1.0" encoding="utf-8"?>
<p:sldLayout xmlns:a="http://schemas.openxmlformats.org/drawingml/2006/main" xmlns:r="http://schemas.openxmlformats.org/officeDocument/2006/relationships" xmlns:p="http://schemas.openxmlformats.org/presentationml/2006/main" type="txAndTwoObj" preserve="1">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6934200" cy="9144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447800"/>
            <a:ext cx="4159250" cy="33924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768850" y="1447800"/>
            <a:ext cx="4159250" cy="161925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768850" y="3219450"/>
            <a:ext cx="4159250" cy="16208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087619933"/>
      </p:ext>
    </p:extLst>
  </p:cSld>
  <p:clrMapOvr>
    <a:masterClrMapping/>
  </p:clrMapOvr>
</p:sldLayout>
</file>

<file path=ppt/slideLayouts/slideLayout194.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6934200" cy="9144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457200" y="1447800"/>
            <a:ext cx="8470900" cy="3392488"/>
          </a:xfrm>
        </p:spPr>
        <p:txBody>
          <a:bodyPr/>
          <a:lstStyle/>
          <a:p>
            <a:pPr lvl="0"/>
            <a:endParaRPr lang="en-US" noProof="0" dirty="0" smtClean="0"/>
          </a:p>
        </p:txBody>
      </p:sp>
    </p:spTree>
    <p:extLst>
      <p:ext uri="{BB962C8B-B14F-4D97-AF65-F5344CB8AC3E}">
        <p14:creationId xmlns:p14="http://schemas.microsoft.com/office/powerpoint/2010/main" val="3214846882"/>
      </p:ext>
    </p:extLst>
  </p:cSld>
  <p:clrMapOvr>
    <a:masterClrMapping/>
  </p:clrMapOvr>
</p:sldLayout>
</file>

<file path=ppt/slideLayouts/slideLayout195.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152400"/>
            <a:ext cx="8470900" cy="46878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825745418"/>
      </p:ext>
    </p:extLst>
  </p:cSld>
  <p:clrMapOvr>
    <a:masterClrMapping/>
  </p:clrMapOvr>
</p:sldLayout>
</file>

<file path=ppt/slideLayouts/slideLayout196.xml><?xml version="1.0" encoding="utf-8"?>
<p:sldLayout xmlns:a="http://schemas.openxmlformats.org/drawingml/2006/main" xmlns:r="http://schemas.openxmlformats.org/officeDocument/2006/relationships" xmlns:p="http://schemas.openxmlformats.org/presentationml/2006/main" type="chart">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6934200" cy="914400"/>
          </a:xfrm>
        </p:spPr>
        <p:txBody>
          <a:bodyPr/>
          <a:lstStyle/>
          <a:p>
            <a:r>
              <a:rPr lang="en-US" smtClean="0"/>
              <a:t>Click to edit Master title style</a:t>
            </a:r>
            <a:endParaRPr lang="en-US"/>
          </a:p>
        </p:txBody>
      </p:sp>
      <p:sp>
        <p:nvSpPr>
          <p:cNvPr id="3" name="Chart Placeholder 2"/>
          <p:cNvSpPr>
            <a:spLocks noGrp="1"/>
          </p:cNvSpPr>
          <p:nvPr>
            <p:ph type="chart" idx="1"/>
          </p:nvPr>
        </p:nvSpPr>
        <p:spPr>
          <a:xfrm>
            <a:off x="457200" y="1447800"/>
            <a:ext cx="8470900" cy="3392488"/>
          </a:xfrm>
        </p:spPr>
        <p:txBody>
          <a:bodyPr/>
          <a:lstStyle/>
          <a:p>
            <a:pPr lvl="0"/>
            <a:endParaRPr lang="en-US" noProof="0" dirty="0"/>
          </a:p>
        </p:txBody>
      </p:sp>
    </p:spTree>
    <p:extLst>
      <p:ext uri="{BB962C8B-B14F-4D97-AF65-F5344CB8AC3E}">
        <p14:creationId xmlns:p14="http://schemas.microsoft.com/office/powerpoint/2010/main" val="17331987"/>
      </p:ext>
    </p:extLst>
  </p:cSld>
  <p:clrMapOvr>
    <a:masterClrMapping/>
  </p:clrMapOvr>
</p:sldLayout>
</file>

<file path=ppt/slideLayouts/slideLayout197.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Line 5"/>
          <p:cNvSpPr>
            <a:spLocks noChangeShapeType="1"/>
          </p:cNvSpPr>
          <p:nvPr/>
        </p:nvSpPr>
        <p:spPr bwMode="auto">
          <a:xfrm>
            <a:off x="2133600" y="1828800"/>
            <a:ext cx="0" cy="32004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pic>
        <p:nvPicPr>
          <p:cNvPr id="5" name="Picture 6" descr="bcbsma_new_3005_30bk"/>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381000" y="2971800"/>
            <a:ext cx="1441450" cy="544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338" name="Rectangle 2"/>
          <p:cNvSpPr>
            <a:spLocks noGrp="1" noChangeArrowheads="1"/>
          </p:cNvSpPr>
          <p:nvPr>
            <p:ph type="subTitle" idx="1"/>
          </p:nvPr>
        </p:nvSpPr>
        <p:spPr>
          <a:xfrm>
            <a:off x="2514600" y="3505200"/>
            <a:ext cx="6400800" cy="1295400"/>
          </a:xfrm>
        </p:spPr>
        <p:txBody>
          <a:bodyPr tIns="0" bIns="0"/>
          <a:lstStyle>
            <a:lvl1pPr>
              <a:defRPr sz="2500">
                <a:solidFill>
                  <a:schemeClr val="bg2"/>
                </a:solidFill>
              </a:defRPr>
            </a:lvl1pPr>
          </a:lstStyle>
          <a:p>
            <a:r>
              <a:rPr lang="en-US"/>
              <a:t>Click to edit Master subtitle style</a:t>
            </a:r>
          </a:p>
        </p:txBody>
      </p:sp>
      <p:sp>
        <p:nvSpPr>
          <p:cNvPr id="14339" name="Rectangle 3"/>
          <p:cNvSpPr>
            <a:spLocks noGrp="1" noChangeArrowheads="1"/>
          </p:cNvSpPr>
          <p:nvPr>
            <p:ph type="ctrTitle" sz="quarter"/>
          </p:nvPr>
        </p:nvSpPr>
        <p:spPr>
          <a:xfrm>
            <a:off x="2514600" y="2209800"/>
            <a:ext cx="6400800" cy="1219200"/>
          </a:xfrm>
        </p:spPr>
        <p:txBody>
          <a:bodyPr wrap="square" lIns="91440" tIns="45720" rIns="91440" bIns="45720" anchor="b"/>
          <a:lstStyle>
            <a:lvl1pPr>
              <a:defRPr>
                <a:solidFill>
                  <a:schemeClr val="tx1"/>
                </a:solidFill>
              </a:defRPr>
            </a:lvl1pPr>
          </a:lstStyle>
          <a:p>
            <a:r>
              <a:rPr lang="en-US"/>
              <a:t>Click to edit Master title style</a:t>
            </a:r>
          </a:p>
        </p:txBody>
      </p:sp>
    </p:spTree>
    <p:extLst>
      <p:ext uri="{BB962C8B-B14F-4D97-AF65-F5344CB8AC3E}">
        <p14:creationId xmlns:p14="http://schemas.microsoft.com/office/powerpoint/2010/main" val="893662252"/>
      </p:ext>
    </p:extLst>
  </p:cSld>
  <p:clrMapOvr>
    <a:masterClrMapping/>
  </p:clrMapOvr>
</p:sldLayout>
</file>

<file path=ppt/slideLayouts/slideLayout19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774848554"/>
      </p:ext>
    </p:extLst>
  </p:cSld>
  <p:clrMapOvr>
    <a:masterClrMapping/>
  </p:clrMapOvr>
</p:sldLayout>
</file>

<file path=ppt/slideLayouts/slideLayout19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253955413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fld id="{A2A7DAAC-4488-41E8-812E-9ED5AA068EBD}" type="datetime1">
              <a:rPr lang="en-US"/>
              <a:pPr>
                <a:defRPr/>
              </a:pPr>
              <a:t>02/05/2015</a:t>
            </a:fld>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r>
              <a:rPr lang="en-US"/>
              <a:t>CONFIDENTIAL - DO NOT DISTRBUTE</a:t>
            </a:r>
          </a:p>
        </p:txBody>
      </p:sp>
      <p:sp>
        <p:nvSpPr>
          <p:cNvPr id="6" name="Rectangle 6"/>
          <p:cNvSpPr>
            <a:spLocks noGrp="1" noChangeArrowheads="1"/>
          </p:cNvSpPr>
          <p:nvPr>
            <p:ph type="sldNum" sz="quarter" idx="12"/>
          </p:nvPr>
        </p:nvSpPr>
        <p:spPr>
          <a:ln/>
        </p:spPr>
        <p:txBody>
          <a:bodyPr/>
          <a:lstStyle>
            <a:lvl1pPr>
              <a:defRPr/>
            </a:lvl1pPr>
          </a:lstStyle>
          <a:p>
            <a:pPr>
              <a:defRPr/>
            </a:pPr>
            <a:fld id="{B3C91D25-8B5B-4157-9A30-C6A3E0DAB8F5}" type="slidenum">
              <a:rPr lang="en-US"/>
              <a:pPr>
                <a:defRPr/>
              </a:pPr>
              <a:t>‹#›</a:t>
            </a:fld>
            <a:endParaRPr lang="en-US" dirty="0"/>
          </a:p>
        </p:txBody>
      </p:sp>
    </p:spTree>
    <p:extLst>
      <p:ext uri="{BB962C8B-B14F-4D97-AF65-F5344CB8AC3E}">
        <p14:creationId xmlns:p14="http://schemas.microsoft.com/office/powerpoint/2010/main" val="296057658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2115928191"/>
      </p:ext>
    </p:extLst>
  </p:cSld>
  <p:clrMapOvr>
    <a:masterClrMapping/>
  </p:clrMapOvr>
</p:sldLayout>
</file>

<file path=ppt/slideLayouts/slideLayout20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447800"/>
            <a:ext cx="4159250" cy="33924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768850" y="1447800"/>
            <a:ext cx="4159250" cy="33924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594163409"/>
      </p:ext>
    </p:extLst>
  </p:cSld>
  <p:clrMapOvr>
    <a:masterClrMapping/>
  </p:clrMapOvr>
</p:sldLayout>
</file>

<file path=ppt/slideLayouts/slideLayout20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709130072"/>
      </p:ext>
    </p:extLst>
  </p:cSld>
  <p:clrMapOvr>
    <a:masterClrMapping/>
  </p:clrMapOvr>
</p:sldLayout>
</file>

<file path=ppt/slideLayouts/slideLayout20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238018100"/>
      </p:ext>
    </p:extLst>
  </p:cSld>
  <p:clrMapOvr>
    <a:masterClrMapping/>
  </p:clrMapOvr>
</p:sldLayout>
</file>

<file path=ppt/slideLayouts/slideLayout20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606504941"/>
      </p:ext>
    </p:extLst>
  </p:cSld>
  <p:clrMapOvr>
    <a:masterClrMapping/>
  </p:clrMapOvr>
</p:sldLayout>
</file>

<file path=ppt/slideLayouts/slideLayout20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3128872290"/>
      </p:ext>
    </p:extLst>
  </p:cSld>
  <p:clrMapOvr>
    <a:masterClrMapping/>
  </p:clrMapOvr>
</p:sldLayout>
</file>

<file path=ppt/slideLayouts/slideLayout20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1914639708"/>
      </p:ext>
    </p:extLst>
  </p:cSld>
  <p:clrMapOvr>
    <a:masterClrMapping/>
  </p:clrMapOvr>
</p:sldLayout>
</file>

<file path=ppt/slideLayouts/slideLayout20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439012375"/>
      </p:ext>
    </p:extLst>
  </p:cSld>
  <p:clrMapOvr>
    <a:masterClrMapping/>
  </p:clrMapOvr>
</p:sldLayout>
</file>

<file path=ppt/slideLayouts/slideLayout20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10375" y="152400"/>
            <a:ext cx="2117725" cy="468788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52400"/>
            <a:ext cx="6200775" cy="468788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915334362"/>
      </p:ext>
    </p:extLst>
  </p:cSld>
  <p:clrMapOvr>
    <a:masterClrMapping/>
  </p:clrMapOvr>
</p:sldLayout>
</file>

<file path=ppt/slideLayouts/slideLayout208.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6934200" cy="9144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447800"/>
            <a:ext cx="4159250" cy="33924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768850" y="1447800"/>
            <a:ext cx="4159250" cy="33924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972589480"/>
      </p:ext>
    </p:extLst>
  </p:cSld>
  <p:clrMapOvr>
    <a:masterClrMapping/>
  </p:clrMapOvr>
</p:sldLayout>
</file>

<file path=ppt/slideLayouts/slideLayout209.xml><?xml version="1.0" encoding="utf-8"?>
<p:sldLayout xmlns:a="http://schemas.openxmlformats.org/drawingml/2006/main" xmlns:r="http://schemas.openxmlformats.org/officeDocument/2006/relationships" xmlns:p="http://schemas.openxmlformats.org/presentationml/2006/main" type="txAndChart" preserve="1">
  <p:cSld name="Title, Text and Chart">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6934200" cy="9144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447800"/>
            <a:ext cx="4159250" cy="33924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hart Placeholder 3"/>
          <p:cNvSpPr>
            <a:spLocks noGrp="1"/>
          </p:cNvSpPr>
          <p:nvPr>
            <p:ph type="chart" sz="half" idx="2"/>
          </p:nvPr>
        </p:nvSpPr>
        <p:spPr>
          <a:xfrm>
            <a:off x="4768850" y="1447800"/>
            <a:ext cx="4159250" cy="3392488"/>
          </a:xfrm>
        </p:spPr>
        <p:txBody>
          <a:bodyPr/>
          <a:lstStyle/>
          <a:p>
            <a:pPr lvl="0"/>
            <a:endParaRPr lang="en-US" noProof="0" smtClean="0"/>
          </a:p>
        </p:txBody>
      </p:sp>
    </p:spTree>
    <p:extLst>
      <p:ext uri="{BB962C8B-B14F-4D97-AF65-F5344CB8AC3E}">
        <p14:creationId xmlns:p14="http://schemas.microsoft.com/office/powerpoint/2010/main" val="391299985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877663845"/>
      </p:ext>
    </p:extLst>
  </p:cSld>
  <p:clrMapOvr>
    <a:masterClrMapping/>
  </p:clrMapOvr>
</p:sldLayout>
</file>

<file path=ppt/slideLayouts/slideLayout210.xml><?xml version="1.0" encoding="utf-8"?>
<p:sldLayout xmlns:a="http://schemas.openxmlformats.org/drawingml/2006/main" xmlns:r="http://schemas.openxmlformats.org/officeDocument/2006/relationships" xmlns:p="http://schemas.openxmlformats.org/presentationml/2006/main" type="fourObj" preserve="1">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457200" y="152400"/>
            <a:ext cx="6934200" cy="914400"/>
          </a:xfrm>
        </p:spPr>
        <p:txBody>
          <a:bodyPr/>
          <a:lstStyle/>
          <a:p>
            <a:r>
              <a:rPr lang="en-US" smtClean="0"/>
              <a:t>Click to edit Master title style</a:t>
            </a:r>
            <a:endParaRPr lang="en-US"/>
          </a:p>
        </p:txBody>
      </p:sp>
      <p:sp>
        <p:nvSpPr>
          <p:cNvPr id="3" name="Content Placeholder 2"/>
          <p:cNvSpPr>
            <a:spLocks noGrp="1"/>
          </p:cNvSpPr>
          <p:nvPr>
            <p:ph sz="quarter" idx="1"/>
          </p:nvPr>
        </p:nvSpPr>
        <p:spPr>
          <a:xfrm>
            <a:off x="457200" y="1447800"/>
            <a:ext cx="4159250" cy="161925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768850" y="1447800"/>
            <a:ext cx="4159250" cy="161925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57200" y="3219450"/>
            <a:ext cx="4159250" cy="16208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4768850" y="3219450"/>
            <a:ext cx="4159250" cy="16208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645230124"/>
      </p:ext>
    </p:extLst>
  </p:cSld>
  <p:clrMapOvr>
    <a:masterClrMapping/>
  </p:clrMapOvr>
</p:sldLayout>
</file>

<file path=ppt/slideLayouts/slideLayout211.xml><?xml version="1.0" encoding="utf-8"?>
<p:sldLayout xmlns:a="http://schemas.openxmlformats.org/drawingml/2006/main" xmlns:r="http://schemas.openxmlformats.org/officeDocument/2006/relationships" xmlns:p="http://schemas.openxmlformats.org/presentationml/2006/main" type="txAndTwoObj" preserve="1">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6934200" cy="9144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447800"/>
            <a:ext cx="4159250" cy="33924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768850" y="1447800"/>
            <a:ext cx="4159250" cy="161925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768850" y="3219450"/>
            <a:ext cx="4159250" cy="16208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631427333"/>
      </p:ext>
    </p:extLst>
  </p:cSld>
  <p:clrMapOvr>
    <a:masterClrMapping/>
  </p:clrMapOvr>
</p:sldLayout>
</file>

<file path=ppt/slideLayouts/slideLayout212.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6934200" cy="9144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457200" y="1447800"/>
            <a:ext cx="8470900" cy="3392488"/>
          </a:xfrm>
        </p:spPr>
        <p:txBody>
          <a:bodyPr/>
          <a:lstStyle/>
          <a:p>
            <a:pPr lvl="0"/>
            <a:endParaRPr lang="en-US" noProof="0" smtClean="0"/>
          </a:p>
        </p:txBody>
      </p:sp>
    </p:spTree>
    <p:extLst>
      <p:ext uri="{BB962C8B-B14F-4D97-AF65-F5344CB8AC3E}">
        <p14:creationId xmlns:p14="http://schemas.microsoft.com/office/powerpoint/2010/main" val="3799245620"/>
      </p:ext>
    </p:extLst>
  </p:cSld>
  <p:clrMapOvr>
    <a:masterClrMapping/>
  </p:clrMapOvr>
</p:sldLayout>
</file>

<file path=ppt/slideLayouts/slideLayout213.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152400"/>
            <a:ext cx="8470900" cy="46878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567030674"/>
      </p:ext>
    </p:extLst>
  </p:cSld>
  <p:clrMapOvr>
    <a:masterClrMapping/>
  </p:clrMapOvr>
</p:sldLayout>
</file>

<file path=ppt/slideLayouts/slideLayout214.xml><?xml version="1.0" encoding="utf-8"?>
<p:sldLayout xmlns:a="http://schemas.openxmlformats.org/drawingml/2006/main" xmlns:r="http://schemas.openxmlformats.org/officeDocument/2006/relationships" xmlns:p="http://schemas.openxmlformats.org/presentationml/2006/main" type="chart" preserve="1">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6934200" cy="914400"/>
          </a:xfrm>
        </p:spPr>
        <p:txBody>
          <a:bodyPr/>
          <a:lstStyle/>
          <a:p>
            <a:r>
              <a:rPr lang="en-US" smtClean="0"/>
              <a:t>Click to edit Master title style</a:t>
            </a:r>
            <a:endParaRPr lang="en-US"/>
          </a:p>
        </p:txBody>
      </p:sp>
      <p:sp>
        <p:nvSpPr>
          <p:cNvPr id="3" name="Chart Placeholder 2"/>
          <p:cNvSpPr>
            <a:spLocks noGrp="1"/>
          </p:cNvSpPr>
          <p:nvPr>
            <p:ph type="chart" idx="1"/>
          </p:nvPr>
        </p:nvSpPr>
        <p:spPr>
          <a:xfrm>
            <a:off x="457200" y="1447800"/>
            <a:ext cx="8470900" cy="3392488"/>
          </a:xfrm>
        </p:spPr>
        <p:txBody>
          <a:bodyPr/>
          <a:lstStyle/>
          <a:p>
            <a:pPr lvl="0"/>
            <a:endParaRPr lang="en-US" noProof="0"/>
          </a:p>
        </p:txBody>
      </p:sp>
    </p:spTree>
    <p:extLst>
      <p:ext uri="{BB962C8B-B14F-4D97-AF65-F5344CB8AC3E}">
        <p14:creationId xmlns:p14="http://schemas.microsoft.com/office/powerpoint/2010/main" val="2803221755"/>
      </p:ext>
    </p:extLst>
  </p:cSld>
  <p:clrMapOvr>
    <a:masterClrMapping/>
  </p:clrMapOvr>
</p:sldLayout>
</file>

<file path=ppt/slideLayouts/slideLayout21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val="2314140435"/>
      </p:ext>
    </p:extLst>
  </p:cSld>
  <p:clrMapOvr>
    <a:masterClrMapping/>
  </p:clrMapOvr>
</p:sldLayout>
</file>

<file path=ppt/slideLayouts/slideLayout21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413605278"/>
      </p:ext>
    </p:extLst>
  </p:cSld>
  <p:clrMapOvr>
    <a:masterClrMapping/>
  </p:clrMapOvr>
</p:sldLayout>
</file>

<file path=ppt/slideLayouts/slideLayout21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2164865021"/>
      </p:ext>
    </p:extLst>
  </p:cSld>
  <p:clrMapOvr>
    <a:masterClrMapping/>
  </p:clrMapOvr>
</p:sldLayout>
</file>

<file path=ppt/slideLayouts/slideLayout21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447800"/>
            <a:ext cx="4159250" cy="33924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768850" y="1447800"/>
            <a:ext cx="4159250" cy="33924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41224557"/>
      </p:ext>
    </p:extLst>
  </p:cSld>
  <p:clrMapOvr>
    <a:masterClrMapping/>
  </p:clrMapOvr>
</p:sldLayout>
</file>

<file path=ppt/slideLayouts/slideLayout21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19345635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10375" y="152400"/>
            <a:ext cx="2117725" cy="468788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52400"/>
            <a:ext cx="6200775" cy="468788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753630522"/>
      </p:ext>
    </p:extLst>
  </p:cSld>
  <p:clrMapOvr>
    <a:masterClrMapping/>
  </p:clrMapOvr>
</p:sldLayout>
</file>

<file path=ppt/slideLayouts/slideLayout22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2559674089"/>
      </p:ext>
    </p:extLst>
  </p:cSld>
  <p:clrMapOvr>
    <a:masterClrMapping/>
  </p:clrMapOvr>
</p:sldLayout>
</file>

<file path=ppt/slideLayouts/slideLayout22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429051841"/>
      </p:ext>
    </p:extLst>
  </p:cSld>
  <p:clrMapOvr>
    <a:masterClrMapping/>
  </p:clrMapOvr>
</p:sldLayout>
</file>

<file path=ppt/slideLayouts/slideLayout22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1141326062"/>
      </p:ext>
    </p:extLst>
  </p:cSld>
  <p:clrMapOvr>
    <a:masterClrMapping/>
  </p:clrMapOvr>
</p:sldLayout>
</file>

<file path=ppt/slideLayouts/slideLayout22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3745013139"/>
      </p:ext>
    </p:extLst>
  </p:cSld>
  <p:clrMapOvr>
    <a:masterClrMapping/>
  </p:clrMapOvr>
</p:sldLayout>
</file>

<file path=ppt/slideLayouts/slideLayout22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4225669776"/>
      </p:ext>
    </p:extLst>
  </p:cSld>
  <p:clrMapOvr>
    <a:masterClrMapping/>
  </p:clrMapOvr>
</p:sldLayout>
</file>

<file path=ppt/slideLayouts/slideLayout22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31000" y="152400"/>
            <a:ext cx="2197100" cy="468788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139700" y="152400"/>
            <a:ext cx="6438900" cy="468788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734992591"/>
      </p:ext>
    </p:extLst>
  </p:cSld>
  <p:clrMapOvr>
    <a:masterClrMapping/>
  </p:clrMapOvr>
</p:sldLayout>
</file>

<file path=ppt/slideLayouts/slideLayout22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val="4222671256"/>
      </p:ext>
    </p:extLst>
  </p:cSld>
  <p:clrMapOvr>
    <a:masterClrMapping/>
  </p:clrMapOvr>
</p:sldLayout>
</file>

<file path=ppt/slideLayouts/slideLayout22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274246174"/>
      </p:ext>
    </p:extLst>
  </p:cSld>
  <p:clrMapOvr>
    <a:masterClrMapping/>
  </p:clrMapOvr>
</p:sldLayout>
</file>

<file path=ppt/slideLayouts/slideLayout22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1235642620"/>
      </p:ext>
    </p:extLst>
  </p:cSld>
  <p:clrMapOvr>
    <a:masterClrMapping/>
  </p:clrMapOvr>
</p:sldLayout>
</file>

<file path=ppt/slideLayouts/slideLayout22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447800"/>
            <a:ext cx="4159250" cy="33924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768850" y="1447800"/>
            <a:ext cx="4159250" cy="33924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6691352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Line 5"/>
          <p:cNvSpPr>
            <a:spLocks noChangeShapeType="1"/>
          </p:cNvSpPr>
          <p:nvPr/>
        </p:nvSpPr>
        <p:spPr bwMode="auto">
          <a:xfrm>
            <a:off x="2133600" y="1828800"/>
            <a:ext cx="0" cy="32004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pic>
        <p:nvPicPr>
          <p:cNvPr id="5" name="Picture 6" descr="bcbsma_new_3005_30bk"/>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381000" y="2971800"/>
            <a:ext cx="1441450" cy="544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338" name="Rectangle 2"/>
          <p:cNvSpPr>
            <a:spLocks noGrp="1" noChangeArrowheads="1"/>
          </p:cNvSpPr>
          <p:nvPr>
            <p:ph type="subTitle" idx="1"/>
          </p:nvPr>
        </p:nvSpPr>
        <p:spPr>
          <a:xfrm>
            <a:off x="2514600" y="3505200"/>
            <a:ext cx="6400800" cy="1295400"/>
          </a:xfrm>
        </p:spPr>
        <p:txBody>
          <a:bodyPr tIns="0" bIns="0"/>
          <a:lstStyle>
            <a:lvl1pPr>
              <a:defRPr sz="2500">
                <a:solidFill>
                  <a:schemeClr val="bg2"/>
                </a:solidFill>
              </a:defRPr>
            </a:lvl1pPr>
          </a:lstStyle>
          <a:p>
            <a:r>
              <a:rPr lang="en-US"/>
              <a:t>Click to edit Master subtitle style</a:t>
            </a:r>
          </a:p>
        </p:txBody>
      </p:sp>
      <p:sp>
        <p:nvSpPr>
          <p:cNvPr id="14339" name="Rectangle 3"/>
          <p:cNvSpPr>
            <a:spLocks noGrp="1" noChangeArrowheads="1"/>
          </p:cNvSpPr>
          <p:nvPr>
            <p:ph type="ctrTitle" sz="quarter"/>
          </p:nvPr>
        </p:nvSpPr>
        <p:spPr>
          <a:xfrm>
            <a:off x="2514600" y="2209800"/>
            <a:ext cx="6400800" cy="1219200"/>
          </a:xfrm>
        </p:spPr>
        <p:txBody>
          <a:bodyPr wrap="square" lIns="91440" tIns="45720" rIns="91440" bIns="45720" anchor="b"/>
          <a:lstStyle>
            <a:lvl1pPr>
              <a:defRPr>
                <a:solidFill>
                  <a:schemeClr val="tx1"/>
                </a:solidFill>
              </a:defRPr>
            </a:lvl1pPr>
          </a:lstStyle>
          <a:p>
            <a:r>
              <a:rPr lang="en-US"/>
              <a:t>Click to edit Master title style</a:t>
            </a:r>
          </a:p>
        </p:txBody>
      </p:sp>
    </p:spTree>
    <p:extLst>
      <p:ext uri="{BB962C8B-B14F-4D97-AF65-F5344CB8AC3E}">
        <p14:creationId xmlns:p14="http://schemas.microsoft.com/office/powerpoint/2010/main" val="704053193"/>
      </p:ext>
    </p:extLst>
  </p:cSld>
  <p:clrMapOvr>
    <a:masterClrMapping/>
  </p:clrMapOvr>
</p:sldLayout>
</file>

<file path=ppt/slideLayouts/slideLayout23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082094422"/>
      </p:ext>
    </p:extLst>
  </p:cSld>
  <p:clrMapOvr>
    <a:masterClrMapping/>
  </p:clrMapOvr>
</p:sldLayout>
</file>

<file path=ppt/slideLayouts/slideLayout23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1499052144"/>
      </p:ext>
    </p:extLst>
  </p:cSld>
  <p:clrMapOvr>
    <a:masterClrMapping/>
  </p:clrMapOvr>
</p:sldLayout>
</file>

<file path=ppt/slideLayouts/slideLayout23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62634959"/>
      </p:ext>
    </p:extLst>
  </p:cSld>
  <p:clrMapOvr>
    <a:masterClrMapping/>
  </p:clrMapOvr>
</p:sldLayout>
</file>

<file path=ppt/slideLayouts/slideLayout23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952331305"/>
      </p:ext>
    </p:extLst>
  </p:cSld>
  <p:clrMapOvr>
    <a:masterClrMapping/>
  </p:clrMapOvr>
</p:sldLayout>
</file>

<file path=ppt/slideLayouts/slideLayout23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3558514854"/>
      </p:ext>
    </p:extLst>
  </p:cSld>
  <p:clrMapOvr>
    <a:masterClrMapping/>
  </p:clrMapOvr>
</p:sldLayout>
</file>

<file path=ppt/slideLayouts/slideLayout23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4225116612"/>
      </p:ext>
    </p:extLst>
  </p:cSld>
  <p:clrMapOvr>
    <a:masterClrMapping/>
  </p:clrMapOvr>
</p:sldLayout>
</file>

<file path=ppt/slideLayouts/slideLayout23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31000" y="152400"/>
            <a:ext cx="2197100" cy="468788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139700" y="152400"/>
            <a:ext cx="6438900" cy="468788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857380805"/>
      </p:ext>
    </p:extLst>
  </p:cSld>
  <p:clrMapOvr>
    <a:masterClrMapping/>
  </p:clrMapOvr>
</p:sldLayout>
</file>

<file path=ppt/slideLayouts/slideLayout23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val="193155141"/>
      </p:ext>
    </p:extLst>
  </p:cSld>
  <p:clrMapOvr>
    <a:masterClrMapping/>
  </p:clrMapOvr>
</p:sldLayout>
</file>

<file path=ppt/slideLayouts/slideLayout23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646896470"/>
      </p:ext>
    </p:extLst>
  </p:cSld>
  <p:clrMapOvr>
    <a:masterClrMapping/>
  </p:clrMapOvr>
</p:sldLayout>
</file>

<file path=ppt/slideLayouts/slideLayout23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390366338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4049960930"/>
      </p:ext>
    </p:extLst>
  </p:cSld>
  <p:clrMapOvr>
    <a:masterClrMapping/>
  </p:clrMapOvr>
</p:sldLayout>
</file>

<file path=ppt/slideLayouts/slideLayout24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447800"/>
            <a:ext cx="4159250" cy="33924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768850" y="1447800"/>
            <a:ext cx="4159250" cy="33924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509224313"/>
      </p:ext>
    </p:extLst>
  </p:cSld>
  <p:clrMapOvr>
    <a:masterClrMapping/>
  </p:clrMapOvr>
</p:sldLayout>
</file>

<file path=ppt/slideLayouts/slideLayout24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379066085"/>
      </p:ext>
    </p:extLst>
  </p:cSld>
  <p:clrMapOvr>
    <a:masterClrMapping/>
  </p:clrMapOvr>
</p:sldLayout>
</file>

<file path=ppt/slideLayouts/slideLayout24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1784536132"/>
      </p:ext>
    </p:extLst>
  </p:cSld>
  <p:clrMapOvr>
    <a:masterClrMapping/>
  </p:clrMapOvr>
</p:sldLayout>
</file>

<file path=ppt/slideLayouts/slideLayout24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072388452"/>
      </p:ext>
    </p:extLst>
  </p:cSld>
  <p:clrMapOvr>
    <a:masterClrMapping/>
  </p:clrMapOvr>
</p:sldLayout>
</file>

<file path=ppt/slideLayouts/slideLayout24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1715707462"/>
      </p:ext>
    </p:extLst>
  </p:cSld>
  <p:clrMapOvr>
    <a:masterClrMapping/>
  </p:clrMapOvr>
</p:sldLayout>
</file>

<file path=ppt/slideLayouts/slideLayout24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820889718"/>
      </p:ext>
    </p:extLst>
  </p:cSld>
  <p:clrMapOvr>
    <a:masterClrMapping/>
  </p:clrMapOvr>
</p:sldLayout>
</file>

<file path=ppt/slideLayouts/slideLayout24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734093760"/>
      </p:ext>
    </p:extLst>
  </p:cSld>
  <p:clrMapOvr>
    <a:masterClrMapping/>
  </p:clrMapOvr>
</p:sldLayout>
</file>

<file path=ppt/slideLayouts/slideLayout24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31000" y="152400"/>
            <a:ext cx="2197100" cy="468788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139700" y="152400"/>
            <a:ext cx="6438900" cy="468788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098086661"/>
      </p:ext>
    </p:extLst>
  </p:cSld>
  <p:clrMapOvr>
    <a:masterClrMapping/>
  </p:clrMapOvr>
</p:sldLayout>
</file>

<file path=ppt/slideLayouts/slideLayout248.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Line 5"/>
          <p:cNvSpPr>
            <a:spLocks noChangeShapeType="1"/>
          </p:cNvSpPr>
          <p:nvPr/>
        </p:nvSpPr>
        <p:spPr bwMode="auto">
          <a:xfrm>
            <a:off x="2133600" y="1828800"/>
            <a:ext cx="0" cy="32004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pic>
        <p:nvPicPr>
          <p:cNvPr id="5" name="Picture 6" descr="bcbsma_new_3005_30bk"/>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381000" y="2971800"/>
            <a:ext cx="1441450" cy="544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338" name="Rectangle 2"/>
          <p:cNvSpPr>
            <a:spLocks noGrp="1" noChangeArrowheads="1"/>
          </p:cNvSpPr>
          <p:nvPr>
            <p:ph type="subTitle" idx="1"/>
          </p:nvPr>
        </p:nvSpPr>
        <p:spPr>
          <a:xfrm>
            <a:off x="2514600" y="3505200"/>
            <a:ext cx="6400800" cy="1295400"/>
          </a:xfrm>
        </p:spPr>
        <p:txBody>
          <a:bodyPr tIns="0" bIns="0"/>
          <a:lstStyle>
            <a:lvl1pPr>
              <a:defRPr sz="2500">
                <a:solidFill>
                  <a:schemeClr val="bg2"/>
                </a:solidFill>
              </a:defRPr>
            </a:lvl1pPr>
          </a:lstStyle>
          <a:p>
            <a:r>
              <a:rPr lang="en-US"/>
              <a:t>Click to edit Master subtitle style</a:t>
            </a:r>
          </a:p>
        </p:txBody>
      </p:sp>
      <p:sp>
        <p:nvSpPr>
          <p:cNvPr id="14339" name="Rectangle 3"/>
          <p:cNvSpPr>
            <a:spLocks noGrp="1" noChangeArrowheads="1"/>
          </p:cNvSpPr>
          <p:nvPr>
            <p:ph type="ctrTitle" sz="quarter"/>
          </p:nvPr>
        </p:nvSpPr>
        <p:spPr>
          <a:xfrm>
            <a:off x="2514600" y="2209800"/>
            <a:ext cx="6400800" cy="1219200"/>
          </a:xfrm>
        </p:spPr>
        <p:txBody>
          <a:bodyPr wrap="square" lIns="91440" tIns="45720" rIns="91440" bIns="45720" anchor="b"/>
          <a:lstStyle>
            <a:lvl1pPr>
              <a:defRPr>
                <a:solidFill>
                  <a:schemeClr val="tx1"/>
                </a:solidFill>
              </a:defRPr>
            </a:lvl1pPr>
          </a:lstStyle>
          <a:p>
            <a:r>
              <a:rPr lang="en-US"/>
              <a:t>Click to edit Master title style</a:t>
            </a:r>
          </a:p>
        </p:txBody>
      </p:sp>
    </p:spTree>
    <p:extLst>
      <p:ext uri="{BB962C8B-B14F-4D97-AF65-F5344CB8AC3E}">
        <p14:creationId xmlns:p14="http://schemas.microsoft.com/office/powerpoint/2010/main" val="1077404740"/>
      </p:ext>
    </p:extLst>
  </p:cSld>
  <p:clrMapOvr>
    <a:masterClrMapping/>
  </p:clrMapOvr>
</p:sldLayout>
</file>

<file path=ppt/slideLayouts/slideLayout24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70424561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1080430616"/>
      </p:ext>
    </p:extLst>
  </p:cSld>
  <p:clrMapOvr>
    <a:masterClrMapping/>
  </p:clrMapOvr>
</p:sldLayout>
</file>

<file path=ppt/slideLayouts/slideLayout25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2459740237"/>
      </p:ext>
    </p:extLst>
  </p:cSld>
  <p:clrMapOvr>
    <a:masterClrMapping/>
  </p:clrMapOvr>
</p:sldLayout>
</file>

<file path=ppt/slideLayouts/slideLayout25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447800"/>
            <a:ext cx="4159250" cy="33924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768850" y="1447800"/>
            <a:ext cx="4159250" cy="33924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323434365"/>
      </p:ext>
    </p:extLst>
  </p:cSld>
  <p:clrMapOvr>
    <a:masterClrMapping/>
  </p:clrMapOvr>
</p:sldLayout>
</file>

<file path=ppt/slideLayouts/slideLayout25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4095172928"/>
      </p:ext>
    </p:extLst>
  </p:cSld>
  <p:clrMapOvr>
    <a:masterClrMapping/>
  </p:clrMapOvr>
</p:sldLayout>
</file>

<file path=ppt/slideLayouts/slideLayout25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3956306290"/>
      </p:ext>
    </p:extLst>
  </p:cSld>
  <p:clrMapOvr>
    <a:masterClrMapping/>
  </p:clrMapOvr>
</p:sldLayout>
</file>

<file path=ppt/slideLayouts/slideLayout25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755103921"/>
      </p:ext>
    </p:extLst>
  </p:cSld>
  <p:clrMapOvr>
    <a:masterClrMapping/>
  </p:clrMapOvr>
</p:sldLayout>
</file>

<file path=ppt/slideLayouts/slideLayout25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2597956614"/>
      </p:ext>
    </p:extLst>
  </p:cSld>
  <p:clrMapOvr>
    <a:masterClrMapping/>
  </p:clrMapOvr>
</p:sldLayout>
</file>

<file path=ppt/slideLayouts/slideLayout25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980011462"/>
      </p:ext>
    </p:extLst>
  </p:cSld>
  <p:clrMapOvr>
    <a:masterClrMapping/>
  </p:clrMapOvr>
</p:sldLayout>
</file>

<file path=ppt/slideLayouts/slideLayout25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168323733"/>
      </p:ext>
    </p:extLst>
  </p:cSld>
  <p:clrMapOvr>
    <a:masterClrMapping/>
  </p:clrMapOvr>
</p:sldLayout>
</file>

<file path=ppt/slideLayouts/slideLayout25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10375" y="152400"/>
            <a:ext cx="2117725" cy="468788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52400"/>
            <a:ext cx="6200775" cy="468788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057861625"/>
      </p:ext>
    </p:extLst>
  </p:cSld>
  <p:clrMapOvr>
    <a:masterClrMapping/>
  </p:clrMapOvr>
</p:sldLayout>
</file>

<file path=ppt/slideLayouts/slideLayout259.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6934200" cy="9144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447800"/>
            <a:ext cx="4159250" cy="33924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768850" y="1447800"/>
            <a:ext cx="4159250" cy="33924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65806203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447800"/>
            <a:ext cx="4159250" cy="33924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768850" y="1447800"/>
            <a:ext cx="4159250" cy="33924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547754244"/>
      </p:ext>
    </p:extLst>
  </p:cSld>
  <p:clrMapOvr>
    <a:masterClrMapping/>
  </p:clrMapOvr>
</p:sldLayout>
</file>

<file path=ppt/slideLayouts/slideLayout260.xml><?xml version="1.0" encoding="utf-8"?>
<p:sldLayout xmlns:a="http://schemas.openxmlformats.org/drawingml/2006/main" xmlns:r="http://schemas.openxmlformats.org/officeDocument/2006/relationships" xmlns:p="http://schemas.openxmlformats.org/presentationml/2006/main" type="txAndChart" preserve="1">
  <p:cSld name="Title, Text and Chart">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6934200" cy="9144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447800"/>
            <a:ext cx="4159250" cy="33924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hart Placeholder 3"/>
          <p:cNvSpPr>
            <a:spLocks noGrp="1"/>
          </p:cNvSpPr>
          <p:nvPr>
            <p:ph type="chart" sz="half" idx="2"/>
          </p:nvPr>
        </p:nvSpPr>
        <p:spPr>
          <a:xfrm>
            <a:off x="4768850" y="1447800"/>
            <a:ext cx="4159250" cy="3392488"/>
          </a:xfrm>
        </p:spPr>
        <p:txBody>
          <a:bodyPr/>
          <a:lstStyle/>
          <a:p>
            <a:pPr lvl="0"/>
            <a:endParaRPr lang="en-US" noProof="0" smtClean="0"/>
          </a:p>
        </p:txBody>
      </p:sp>
    </p:spTree>
    <p:extLst>
      <p:ext uri="{BB962C8B-B14F-4D97-AF65-F5344CB8AC3E}">
        <p14:creationId xmlns:p14="http://schemas.microsoft.com/office/powerpoint/2010/main" val="1769421679"/>
      </p:ext>
    </p:extLst>
  </p:cSld>
  <p:clrMapOvr>
    <a:masterClrMapping/>
  </p:clrMapOvr>
</p:sldLayout>
</file>

<file path=ppt/slideLayouts/slideLayout261.xml><?xml version="1.0" encoding="utf-8"?>
<p:sldLayout xmlns:a="http://schemas.openxmlformats.org/drawingml/2006/main" xmlns:r="http://schemas.openxmlformats.org/officeDocument/2006/relationships" xmlns:p="http://schemas.openxmlformats.org/presentationml/2006/main" type="fourObj" preserve="1">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457200" y="152400"/>
            <a:ext cx="6934200" cy="914400"/>
          </a:xfrm>
        </p:spPr>
        <p:txBody>
          <a:bodyPr/>
          <a:lstStyle/>
          <a:p>
            <a:r>
              <a:rPr lang="en-US" smtClean="0"/>
              <a:t>Click to edit Master title style</a:t>
            </a:r>
            <a:endParaRPr lang="en-US"/>
          </a:p>
        </p:txBody>
      </p:sp>
      <p:sp>
        <p:nvSpPr>
          <p:cNvPr id="3" name="Content Placeholder 2"/>
          <p:cNvSpPr>
            <a:spLocks noGrp="1"/>
          </p:cNvSpPr>
          <p:nvPr>
            <p:ph sz="quarter" idx="1"/>
          </p:nvPr>
        </p:nvSpPr>
        <p:spPr>
          <a:xfrm>
            <a:off x="457200" y="1447800"/>
            <a:ext cx="4159250" cy="161925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768850" y="1447800"/>
            <a:ext cx="4159250" cy="161925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57200" y="3219450"/>
            <a:ext cx="4159250" cy="16208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4768850" y="3219450"/>
            <a:ext cx="4159250" cy="16208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404188213"/>
      </p:ext>
    </p:extLst>
  </p:cSld>
  <p:clrMapOvr>
    <a:masterClrMapping/>
  </p:clrMapOvr>
</p:sldLayout>
</file>

<file path=ppt/slideLayouts/slideLayout262.xml><?xml version="1.0" encoding="utf-8"?>
<p:sldLayout xmlns:a="http://schemas.openxmlformats.org/drawingml/2006/main" xmlns:r="http://schemas.openxmlformats.org/officeDocument/2006/relationships" xmlns:p="http://schemas.openxmlformats.org/presentationml/2006/main" type="txAndTwoObj" preserve="1">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6934200" cy="9144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447800"/>
            <a:ext cx="4159250" cy="33924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768850" y="1447800"/>
            <a:ext cx="4159250" cy="161925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768850" y="3219450"/>
            <a:ext cx="4159250" cy="16208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664865837"/>
      </p:ext>
    </p:extLst>
  </p:cSld>
  <p:clrMapOvr>
    <a:masterClrMapping/>
  </p:clrMapOvr>
</p:sldLayout>
</file>

<file path=ppt/slideLayouts/slideLayout263.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6934200" cy="9144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457200" y="1447800"/>
            <a:ext cx="8470900" cy="3392488"/>
          </a:xfrm>
        </p:spPr>
        <p:txBody>
          <a:bodyPr/>
          <a:lstStyle/>
          <a:p>
            <a:pPr lvl="0"/>
            <a:endParaRPr lang="en-US" noProof="0" smtClean="0"/>
          </a:p>
        </p:txBody>
      </p:sp>
    </p:spTree>
    <p:extLst>
      <p:ext uri="{BB962C8B-B14F-4D97-AF65-F5344CB8AC3E}">
        <p14:creationId xmlns:p14="http://schemas.microsoft.com/office/powerpoint/2010/main" val="3223505320"/>
      </p:ext>
    </p:extLst>
  </p:cSld>
  <p:clrMapOvr>
    <a:masterClrMapping/>
  </p:clrMapOvr>
</p:sldLayout>
</file>

<file path=ppt/slideLayouts/slideLayout264.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152400"/>
            <a:ext cx="8470900" cy="46878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672438359"/>
      </p:ext>
    </p:extLst>
  </p:cSld>
  <p:clrMapOvr>
    <a:masterClrMapping/>
  </p:clrMapOvr>
</p:sldLayout>
</file>

<file path=ppt/slideLayouts/slideLayout265.xml><?xml version="1.0" encoding="utf-8"?>
<p:sldLayout xmlns:a="http://schemas.openxmlformats.org/drawingml/2006/main" xmlns:r="http://schemas.openxmlformats.org/officeDocument/2006/relationships" xmlns:p="http://schemas.openxmlformats.org/presentationml/2006/main" type="chart" preserve="1">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6934200" cy="914400"/>
          </a:xfrm>
        </p:spPr>
        <p:txBody>
          <a:bodyPr/>
          <a:lstStyle/>
          <a:p>
            <a:r>
              <a:rPr lang="en-US" smtClean="0"/>
              <a:t>Click to edit Master title style</a:t>
            </a:r>
            <a:endParaRPr lang="en-US"/>
          </a:p>
        </p:txBody>
      </p:sp>
      <p:sp>
        <p:nvSpPr>
          <p:cNvPr id="3" name="Chart Placeholder 2"/>
          <p:cNvSpPr>
            <a:spLocks noGrp="1"/>
          </p:cNvSpPr>
          <p:nvPr>
            <p:ph type="chart" idx="1"/>
          </p:nvPr>
        </p:nvSpPr>
        <p:spPr>
          <a:xfrm>
            <a:off x="457200" y="1447800"/>
            <a:ext cx="8470900" cy="3392488"/>
          </a:xfrm>
        </p:spPr>
        <p:txBody>
          <a:bodyPr/>
          <a:lstStyle/>
          <a:p>
            <a:pPr lvl="0"/>
            <a:endParaRPr lang="en-US" noProof="0"/>
          </a:p>
        </p:txBody>
      </p:sp>
    </p:spTree>
    <p:extLst>
      <p:ext uri="{BB962C8B-B14F-4D97-AF65-F5344CB8AC3E}">
        <p14:creationId xmlns:p14="http://schemas.microsoft.com/office/powerpoint/2010/main" val="3941034301"/>
      </p:ext>
    </p:extLst>
  </p:cSld>
  <p:clrMapOvr>
    <a:masterClrMapping/>
  </p:clrMapOvr>
</p:sldLayout>
</file>

<file path=ppt/slideLayouts/slideLayout26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val="1275289600"/>
      </p:ext>
    </p:extLst>
  </p:cSld>
  <p:clrMapOvr>
    <a:masterClrMapping/>
  </p:clrMapOvr>
</p:sldLayout>
</file>

<file path=ppt/slideLayouts/slideLayout26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854622501"/>
      </p:ext>
    </p:extLst>
  </p:cSld>
  <p:clrMapOvr>
    <a:masterClrMapping/>
  </p:clrMapOvr>
</p:sldLayout>
</file>

<file path=ppt/slideLayouts/slideLayout26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916189685"/>
      </p:ext>
    </p:extLst>
  </p:cSld>
  <p:clrMapOvr>
    <a:masterClrMapping/>
  </p:clrMapOvr>
</p:sldLayout>
</file>

<file path=ppt/slideLayouts/slideLayout26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447800"/>
            <a:ext cx="4159250" cy="33924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768850" y="1447800"/>
            <a:ext cx="4159250" cy="33924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523180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806792908"/>
      </p:ext>
    </p:extLst>
  </p:cSld>
  <p:clrMapOvr>
    <a:masterClrMapping/>
  </p:clrMapOvr>
</p:sldLayout>
</file>

<file path=ppt/slideLayouts/slideLayout27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389009378"/>
      </p:ext>
    </p:extLst>
  </p:cSld>
  <p:clrMapOvr>
    <a:masterClrMapping/>
  </p:clrMapOvr>
</p:sldLayout>
</file>

<file path=ppt/slideLayouts/slideLayout27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312294602"/>
      </p:ext>
    </p:extLst>
  </p:cSld>
  <p:clrMapOvr>
    <a:masterClrMapping/>
  </p:clrMapOvr>
</p:sldLayout>
</file>

<file path=ppt/slideLayouts/slideLayout27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233025263"/>
      </p:ext>
    </p:extLst>
  </p:cSld>
  <p:clrMapOvr>
    <a:masterClrMapping/>
  </p:clrMapOvr>
</p:sldLayout>
</file>

<file path=ppt/slideLayouts/slideLayout27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1232405854"/>
      </p:ext>
    </p:extLst>
  </p:cSld>
  <p:clrMapOvr>
    <a:masterClrMapping/>
  </p:clrMapOvr>
</p:sldLayout>
</file>

<file path=ppt/slideLayouts/slideLayout27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3228388712"/>
      </p:ext>
    </p:extLst>
  </p:cSld>
  <p:clrMapOvr>
    <a:masterClrMapping/>
  </p:clrMapOvr>
</p:sldLayout>
</file>

<file path=ppt/slideLayouts/slideLayout27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615325689"/>
      </p:ext>
    </p:extLst>
  </p:cSld>
  <p:clrMapOvr>
    <a:masterClrMapping/>
  </p:clrMapOvr>
</p:sldLayout>
</file>

<file path=ppt/slideLayouts/slideLayout27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31000" y="152400"/>
            <a:ext cx="2197100" cy="468788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139700" y="152400"/>
            <a:ext cx="6438900" cy="468788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367497147"/>
      </p:ext>
    </p:extLst>
  </p:cSld>
  <p:clrMapOvr>
    <a:masterClrMapping/>
  </p:clrMapOvr>
</p:sldLayout>
</file>

<file path=ppt/slideLayouts/slideLayout27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val="938742557"/>
      </p:ext>
    </p:extLst>
  </p:cSld>
  <p:clrMapOvr>
    <a:masterClrMapping/>
  </p:clrMapOvr>
</p:sldLayout>
</file>

<file path=ppt/slideLayouts/slideLayout27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400993548"/>
      </p:ext>
    </p:extLst>
  </p:cSld>
  <p:clrMapOvr>
    <a:masterClrMapping/>
  </p:clrMapOvr>
</p:sldLayout>
</file>

<file path=ppt/slideLayouts/slideLayout27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420774823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931547053"/>
      </p:ext>
    </p:extLst>
  </p:cSld>
  <p:clrMapOvr>
    <a:masterClrMapping/>
  </p:clrMapOvr>
</p:sldLayout>
</file>

<file path=ppt/slideLayouts/slideLayout28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447800"/>
            <a:ext cx="4159250" cy="33924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768850" y="1447800"/>
            <a:ext cx="4159250" cy="33924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227108957"/>
      </p:ext>
    </p:extLst>
  </p:cSld>
  <p:clrMapOvr>
    <a:masterClrMapping/>
  </p:clrMapOvr>
</p:sldLayout>
</file>

<file path=ppt/slideLayouts/slideLayout28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86969665"/>
      </p:ext>
    </p:extLst>
  </p:cSld>
  <p:clrMapOvr>
    <a:masterClrMapping/>
  </p:clrMapOvr>
</p:sldLayout>
</file>

<file path=ppt/slideLayouts/slideLayout28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68259830"/>
      </p:ext>
    </p:extLst>
  </p:cSld>
  <p:clrMapOvr>
    <a:masterClrMapping/>
  </p:clrMapOvr>
</p:sldLayout>
</file>

<file path=ppt/slideLayouts/slideLayout28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844229016"/>
      </p:ext>
    </p:extLst>
  </p:cSld>
  <p:clrMapOvr>
    <a:masterClrMapping/>
  </p:clrMapOvr>
</p:sldLayout>
</file>

<file path=ppt/slideLayouts/slideLayout28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3086043443"/>
      </p:ext>
    </p:extLst>
  </p:cSld>
  <p:clrMapOvr>
    <a:masterClrMapping/>
  </p:clrMapOvr>
</p:sldLayout>
</file>

<file path=ppt/slideLayouts/slideLayout28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85482433"/>
      </p:ext>
    </p:extLst>
  </p:cSld>
  <p:clrMapOvr>
    <a:masterClrMapping/>
  </p:clrMapOvr>
</p:sldLayout>
</file>

<file path=ppt/slideLayouts/slideLayout28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991424034"/>
      </p:ext>
    </p:extLst>
  </p:cSld>
  <p:clrMapOvr>
    <a:masterClrMapping/>
  </p:clrMapOvr>
</p:sldLayout>
</file>

<file path=ppt/slideLayouts/slideLayout28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10375" y="152400"/>
            <a:ext cx="2117725" cy="468788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52400"/>
            <a:ext cx="6200775" cy="468788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4007114599"/>
      </p:ext>
    </p:extLst>
  </p:cSld>
  <p:clrMapOvr>
    <a:masterClrMapping/>
  </p:clrMapOvr>
</p:sldLayout>
</file>

<file path=ppt/slideLayouts/slideLayout28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val="711062904"/>
      </p:ext>
    </p:extLst>
  </p:cSld>
  <p:clrMapOvr>
    <a:masterClrMapping/>
  </p:clrMapOvr>
</p:sldLayout>
</file>

<file path=ppt/slideLayouts/slideLayout28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593264623"/>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065801647"/>
      </p:ext>
    </p:extLst>
  </p:cSld>
  <p:clrMapOvr>
    <a:masterClrMapping/>
  </p:clrMapOvr>
</p:sldLayout>
</file>

<file path=ppt/slideLayouts/slideLayout29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846088384"/>
      </p:ext>
    </p:extLst>
  </p:cSld>
  <p:clrMapOvr>
    <a:masterClrMapping/>
  </p:clrMapOvr>
</p:sldLayout>
</file>

<file path=ppt/slideLayouts/slideLayout29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447800"/>
            <a:ext cx="4159250" cy="33924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768850" y="1447800"/>
            <a:ext cx="4159250" cy="33924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877801329"/>
      </p:ext>
    </p:extLst>
  </p:cSld>
  <p:clrMapOvr>
    <a:masterClrMapping/>
  </p:clrMapOvr>
</p:sldLayout>
</file>

<file path=ppt/slideLayouts/slideLayout29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904498870"/>
      </p:ext>
    </p:extLst>
  </p:cSld>
  <p:clrMapOvr>
    <a:masterClrMapping/>
  </p:clrMapOvr>
</p:sldLayout>
</file>

<file path=ppt/slideLayouts/slideLayout29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4290364096"/>
      </p:ext>
    </p:extLst>
  </p:cSld>
  <p:clrMapOvr>
    <a:masterClrMapping/>
  </p:clrMapOvr>
</p:sldLayout>
</file>

<file path=ppt/slideLayouts/slideLayout29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459296714"/>
      </p:ext>
    </p:extLst>
  </p:cSld>
  <p:clrMapOvr>
    <a:masterClrMapping/>
  </p:clrMapOvr>
</p:sldLayout>
</file>

<file path=ppt/slideLayouts/slideLayout29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628619093"/>
      </p:ext>
    </p:extLst>
  </p:cSld>
  <p:clrMapOvr>
    <a:masterClrMapping/>
  </p:clrMapOvr>
</p:sldLayout>
</file>

<file path=ppt/slideLayouts/slideLayout29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1950469318"/>
      </p:ext>
    </p:extLst>
  </p:cSld>
  <p:clrMapOvr>
    <a:masterClrMapping/>
  </p:clrMapOvr>
</p:sldLayout>
</file>

<file path=ppt/slideLayouts/slideLayout29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128577717"/>
      </p:ext>
    </p:extLst>
  </p:cSld>
  <p:clrMapOvr>
    <a:masterClrMapping/>
  </p:clrMapOvr>
</p:sldLayout>
</file>

<file path=ppt/slideLayouts/slideLayout29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31000" y="152400"/>
            <a:ext cx="2197100" cy="468788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139700" y="152400"/>
            <a:ext cx="6438900" cy="468788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642355838"/>
      </p:ext>
    </p:extLst>
  </p:cSld>
  <p:clrMapOvr>
    <a:masterClrMapping/>
  </p:clrMapOvr>
</p:sldLayout>
</file>

<file path=ppt/slideLayouts/slideLayout299.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152400"/>
            <a:ext cx="8470900" cy="46878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17292427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fld id="{BB14336C-A663-4C31-88CD-D9FE8C6C199E}" type="datetime1">
              <a:rPr lang="en-US"/>
              <a:pPr>
                <a:defRPr/>
              </a:pPr>
              <a:t>02/05/2015</a:t>
            </a:fld>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r>
              <a:rPr lang="en-US"/>
              <a:t>CONFIDENTIAL - DO NOT DISTRBUTE</a:t>
            </a:r>
          </a:p>
        </p:txBody>
      </p:sp>
      <p:sp>
        <p:nvSpPr>
          <p:cNvPr id="6" name="Rectangle 6"/>
          <p:cNvSpPr>
            <a:spLocks noGrp="1" noChangeArrowheads="1"/>
          </p:cNvSpPr>
          <p:nvPr>
            <p:ph type="sldNum" sz="quarter" idx="12"/>
          </p:nvPr>
        </p:nvSpPr>
        <p:spPr>
          <a:ln/>
        </p:spPr>
        <p:txBody>
          <a:bodyPr/>
          <a:lstStyle>
            <a:lvl1pPr>
              <a:defRPr/>
            </a:lvl1pPr>
          </a:lstStyle>
          <a:p>
            <a:pPr>
              <a:defRPr/>
            </a:pPr>
            <a:fld id="{C8FD7B38-578F-4839-88A6-232489C56D44}" type="slidenum">
              <a:rPr lang="en-US"/>
              <a:pPr>
                <a:defRPr/>
              </a:pPr>
              <a:t>‹#›</a:t>
            </a:fld>
            <a:endParaRPr lang="en-US" dirty="0"/>
          </a:p>
        </p:txBody>
      </p:sp>
    </p:spTree>
    <p:extLst>
      <p:ext uri="{BB962C8B-B14F-4D97-AF65-F5344CB8AC3E}">
        <p14:creationId xmlns:p14="http://schemas.microsoft.com/office/powerpoint/2010/main" val="1377580455"/>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1977120828"/>
      </p:ext>
    </p:extLst>
  </p:cSld>
  <p:clrMapOvr>
    <a:masterClrMapping/>
  </p:clrMapOvr>
</p:sldLayout>
</file>

<file path=ppt/slideLayouts/slideLayout30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val="277003598"/>
      </p:ext>
    </p:extLst>
  </p:cSld>
  <p:clrMapOvr>
    <a:masterClrMapping/>
  </p:clrMapOvr>
</p:sldLayout>
</file>

<file path=ppt/slideLayouts/slideLayout30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959069252"/>
      </p:ext>
    </p:extLst>
  </p:cSld>
  <p:clrMapOvr>
    <a:masterClrMapping/>
  </p:clrMapOvr>
</p:sldLayout>
</file>

<file path=ppt/slideLayouts/slideLayout30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785246471"/>
      </p:ext>
    </p:extLst>
  </p:cSld>
  <p:clrMapOvr>
    <a:masterClrMapping/>
  </p:clrMapOvr>
</p:sldLayout>
</file>

<file path=ppt/slideLayouts/slideLayout30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447800"/>
            <a:ext cx="4159250" cy="33924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768850" y="1447800"/>
            <a:ext cx="4159250" cy="33924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524098988"/>
      </p:ext>
    </p:extLst>
  </p:cSld>
  <p:clrMapOvr>
    <a:masterClrMapping/>
  </p:clrMapOvr>
</p:sldLayout>
</file>

<file path=ppt/slideLayouts/slideLayout30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803433058"/>
      </p:ext>
    </p:extLst>
  </p:cSld>
  <p:clrMapOvr>
    <a:masterClrMapping/>
  </p:clrMapOvr>
</p:sldLayout>
</file>

<file path=ppt/slideLayouts/slideLayout30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2144683121"/>
      </p:ext>
    </p:extLst>
  </p:cSld>
  <p:clrMapOvr>
    <a:masterClrMapping/>
  </p:clrMapOvr>
</p:sldLayout>
</file>

<file path=ppt/slideLayouts/slideLayout30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524673577"/>
      </p:ext>
    </p:extLst>
  </p:cSld>
  <p:clrMapOvr>
    <a:masterClrMapping/>
  </p:clrMapOvr>
</p:sldLayout>
</file>

<file path=ppt/slideLayouts/slideLayout30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3590585445"/>
      </p:ext>
    </p:extLst>
  </p:cSld>
  <p:clrMapOvr>
    <a:masterClrMapping/>
  </p:clrMapOvr>
</p:sldLayout>
</file>

<file path=ppt/slideLayouts/slideLayout30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3405264322"/>
      </p:ext>
    </p:extLst>
  </p:cSld>
  <p:clrMapOvr>
    <a:masterClrMapping/>
  </p:clrMapOvr>
</p:sldLayout>
</file>

<file path=ppt/slideLayouts/slideLayout30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582057283"/>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1643986998"/>
      </p:ext>
    </p:extLst>
  </p:cSld>
  <p:clrMapOvr>
    <a:masterClrMapping/>
  </p:clrMapOvr>
</p:sldLayout>
</file>

<file path=ppt/slideLayouts/slideLayout31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31000" y="152400"/>
            <a:ext cx="2197100" cy="468788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139700" y="152400"/>
            <a:ext cx="6438900" cy="468788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70202829"/>
      </p:ext>
    </p:extLst>
  </p:cSld>
  <p:clrMapOvr>
    <a:masterClrMapping/>
  </p:clrMapOvr>
</p:sldLayout>
</file>

<file path=ppt/slideLayouts/slideLayout31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Line 5"/>
          <p:cNvSpPr>
            <a:spLocks noChangeShapeType="1"/>
          </p:cNvSpPr>
          <p:nvPr/>
        </p:nvSpPr>
        <p:spPr bwMode="auto">
          <a:xfrm>
            <a:off x="2133600" y="1828800"/>
            <a:ext cx="0" cy="32004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pic>
        <p:nvPicPr>
          <p:cNvPr id="5" name="Picture 6" descr="bcbsma_new_3005_30bk"/>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381000" y="2971800"/>
            <a:ext cx="1441450" cy="544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338" name="Rectangle 2"/>
          <p:cNvSpPr>
            <a:spLocks noGrp="1" noChangeArrowheads="1"/>
          </p:cNvSpPr>
          <p:nvPr>
            <p:ph type="subTitle" idx="1"/>
          </p:nvPr>
        </p:nvSpPr>
        <p:spPr>
          <a:xfrm>
            <a:off x="2514600" y="3505200"/>
            <a:ext cx="6400800" cy="1295400"/>
          </a:xfrm>
        </p:spPr>
        <p:txBody>
          <a:bodyPr tIns="0" bIns="0"/>
          <a:lstStyle>
            <a:lvl1pPr>
              <a:defRPr sz="2500">
                <a:solidFill>
                  <a:schemeClr val="bg2"/>
                </a:solidFill>
              </a:defRPr>
            </a:lvl1pPr>
          </a:lstStyle>
          <a:p>
            <a:r>
              <a:rPr lang="en-US"/>
              <a:t>Click to edit Master subtitle style</a:t>
            </a:r>
          </a:p>
        </p:txBody>
      </p:sp>
      <p:sp>
        <p:nvSpPr>
          <p:cNvPr id="14339" name="Rectangle 3"/>
          <p:cNvSpPr>
            <a:spLocks noGrp="1" noChangeArrowheads="1"/>
          </p:cNvSpPr>
          <p:nvPr>
            <p:ph type="ctrTitle" sz="quarter"/>
          </p:nvPr>
        </p:nvSpPr>
        <p:spPr>
          <a:xfrm>
            <a:off x="2514600" y="2209800"/>
            <a:ext cx="6400800" cy="1219200"/>
          </a:xfrm>
        </p:spPr>
        <p:txBody>
          <a:bodyPr wrap="square" lIns="91440" tIns="45720" rIns="91440" bIns="45720" anchor="b"/>
          <a:lstStyle>
            <a:lvl1pPr>
              <a:defRPr>
                <a:solidFill>
                  <a:schemeClr val="tx1"/>
                </a:solidFill>
              </a:defRPr>
            </a:lvl1pPr>
          </a:lstStyle>
          <a:p>
            <a:r>
              <a:rPr lang="en-US"/>
              <a:t>Click to edit Master title style</a:t>
            </a:r>
          </a:p>
        </p:txBody>
      </p:sp>
    </p:spTree>
    <p:extLst>
      <p:ext uri="{BB962C8B-B14F-4D97-AF65-F5344CB8AC3E}">
        <p14:creationId xmlns:p14="http://schemas.microsoft.com/office/powerpoint/2010/main" val="2798488624"/>
      </p:ext>
    </p:extLst>
  </p:cSld>
  <p:clrMapOvr>
    <a:masterClrMapping/>
  </p:clrMapOvr>
</p:sldLayout>
</file>

<file path=ppt/slideLayouts/slideLayout31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148677180"/>
      </p:ext>
    </p:extLst>
  </p:cSld>
  <p:clrMapOvr>
    <a:masterClrMapping/>
  </p:clrMapOvr>
</p:sldLayout>
</file>

<file path=ppt/slideLayouts/slideLayout31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2311213141"/>
      </p:ext>
    </p:extLst>
  </p:cSld>
  <p:clrMapOvr>
    <a:masterClrMapping/>
  </p:clrMapOvr>
</p:sldLayout>
</file>

<file path=ppt/slideLayouts/slideLayout31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447800"/>
            <a:ext cx="4159250" cy="33924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768850" y="1447800"/>
            <a:ext cx="4159250" cy="33924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693037347"/>
      </p:ext>
    </p:extLst>
  </p:cSld>
  <p:clrMapOvr>
    <a:masterClrMapping/>
  </p:clrMapOvr>
</p:sldLayout>
</file>

<file path=ppt/slideLayouts/slideLayout31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889446046"/>
      </p:ext>
    </p:extLst>
  </p:cSld>
  <p:clrMapOvr>
    <a:masterClrMapping/>
  </p:clrMapOvr>
</p:sldLayout>
</file>

<file path=ppt/slideLayouts/slideLayout31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4119165681"/>
      </p:ext>
    </p:extLst>
  </p:cSld>
  <p:clrMapOvr>
    <a:masterClrMapping/>
  </p:clrMapOvr>
</p:sldLayout>
</file>

<file path=ppt/slideLayouts/slideLayout31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754216759"/>
      </p:ext>
    </p:extLst>
  </p:cSld>
  <p:clrMapOvr>
    <a:masterClrMapping/>
  </p:clrMapOvr>
</p:sldLayout>
</file>

<file path=ppt/slideLayouts/slideLayout31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2531068699"/>
      </p:ext>
    </p:extLst>
  </p:cSld>
  <p:clrMapOvr>
    <a:masterClrMapping/>
  </p:clrMapOvr>
</p:sldLayout>
</file>

<file path=ppt/slideLayouts/slideLayout31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371469843"/>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68522382"/>
      </p:ext>
    </p:extLst>
  </p:cSld>
  <p:clrMapOvr>
    <a:masterClrMapping/>
  </p:clrMapOvr>
</p:sldLayout>
</file>

<file path=ppt/slideLayouts/slideLayout32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160661265"/>
      </p:ext>
    </p:extLst>
  </p:cSld>
  <p:clrMapOvr>
    <a:masterClrMapping/>
  </p:clrMapOvr>
</p:sldLayout>
</file>

<file path=ppt/slideLayouts/slideLayout32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10375" y="152400"/>
            <a:ext cx="2117725" cy="468788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52400"/>
            <a:ext cx="6200775" cy="468788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4260683430"/>
      </p:ext>
    </p:extLst>
  </p:cSld>
  <p:clrMapOvr>
    <a:masterClrMapping/>
  </p:clrMapOvr>
</p:sldLayout>
</file>

<file path=ppt/slideLayouts/slideLayout322.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6934200" cy="9144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447800"/>
            <a:ext cx="4159250" cy="33924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768850" y="1447800"/>
            <a:ext cx="4159250" cy="33924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4027828774"/>
      </p:ext>
    </p:extLst>
  </p:cSld>
  <p:clrMapOvr>
    <a:masterClrMapping/>
  </p:clrMapOvr>
</p:sldLayout>
</file>

<file path=ppt/slideLayouts/slideLayout323.xml><?xml version="1.0" encoding="utf-8"?>
<p:sldLayout xmlns:a="http://schemas.openxmlformats.org/drawingml/2006/main" xmlns:r="http://schemas.openxmlformats.org/officeDocument/2006/relationships" xmlns:p="http://schemas.openxmlformats.org/presentationml/2006/main" type="txAndChart" preserve="1">
  <p:cSld name="Title, Text and Chart">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6934200" cy="9144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447800"/>
            <a:ext cx="4159250" cy="33924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hart Placeholder 3"/>
          <p:cNvSpPr>
            <a:spLocks noGrp="1"/>
          </p:cNvSpPr>
          <p:nvPr>
            <p:ph type="chart" sz="half" idx="2"/>
          </p:nvPr>
        </p:nvSpPr>
        <p:spPr>
          <a:xfrm>
            <a:off x="4768850" y="1447800"/>
            <a:ext cx="4159250" cy="3392488"/>
          </a:xfrm>
        </p:spPr>
        <p:txBody>
          <a:bodyPr/>
          <a:lstStyle/>
          <a:p>
            <a:pPr lvl="0"/>
            <a:endParaRPr lang="en-US" noProof="0" smtClean="0"/>
          </a:p>
        </p:txBody>
      </p:sp>
    </p:spTree>
    <p:extLst>
      <p:ext uri="{BB962C8B-B14F-4D97-AF65-F5344CB8AC3E}">
        <p14:creationId xmlns:p14="http://schemas.microsoft.com/office/powerpoint/2010/main" val="2273983162"/>
      </p:ext>
    </p:extLst>
  </p:cSld>
  <p:clrMapOvr>
    <a:masterClrMapping/>
  </p:clrMapOvr>
</p:sldLayout>
</file>

<file path=ppt/slideLayouts/slideLayout324.xml><?xml version="1.0" encoding="utf-8"?>
<p:sldLayout xmlns:a="http://schemas.openxmlformats.org/drawingml/2006/main" xmlns:r="http://schemas.openxmlformats.org/officeDocument/2006/relationships" xmlns:p="http://schemas.openxmlformats.org/presentationml/2006/main" type="fourObj" preserve="1">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457200" y="152400"/>
            <a:ext cx="6934200" cy="914400"/>
          </a:xfrm>
        </p:spPr>
        <p:txBody>
          <a:bodyPr/>
          <a:lstStyle/>
          <a:p>
            <a:r>
              <a:rPr lang="en-US" smtClean="0"/>
              <a:t>Click to edit Master title style</a:t>
            </a:r>
            <a:endParaRPr lang="en-US"/>
          </a:p>
        </p:txBody>
      </p:sp>
      <p:sp>
        <p:nvSpPr>
          <p:cNvPr id="3" name="Content Placeholder 2"/>
          <p:cNvSpPr>
            <a:spLocks noGrp="1"/>
          </p:cNvSpPr>
          <p:nvPr>
            <p:ph sz="quarter" idx="1"/>
          </p:nvPr>
        </p:nvSpPr>
        <p:spPr>
          <a:xfrm>
            <a:off x="457200" y="1447800"/>
            <a:ext cx="4159250" cy="161925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768850" y="1447800"/>
            <a:ext cx="4159250" cy="161925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57200" y="3219450"/>
            <a:ext cx="4159250" cy="16208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4768850" y="3219450"/>
            <a:ext cx="4159250" cy="16208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189676375"/>
      </p:ext>
    </p:extLst>
  </p:cSld>
  <p:clrMapOvr>
    <a:masterClrMapping/>
  </p:clrMapOvr>
</p:sldLayout>
</file>

<file path=ppt/slideLayouts/slideLayout325.xml><?xml version="1.0" encoding="utf-8"?>
<p:sldLayout xmlns:a="http://schemas.openxmlformats.org/drawingml/2006/main" xmlns:r="http://schemas.openxmlformats.org/officeDocument/2006/relationships" xmlns:p="http://schemas.openxmlformats.org/presentationml/2006/main" type="txAndTwoObj" preserve="1">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6934200" cy="9144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447800"/>
            <a:ext cx="4159250" cy="33924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768850" y="1447800"/>
            <a:ext cx="4159250" cy="161925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768850" y="3219450"/>
            <a:ext cx="4159250" cy="16208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869564132"/>
      </p:ext>
    </p:extLst>
  </p:cSld>
  <p:clrMapOvr>
    <a:masterClrMapping/>
  </p:clrMapOvr>
</p:sldLayout>
</file>

<file path=ppt/slideLayouts/slideLayout326.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6934200" cy="9144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457200" y="1447800"/>
            <a:ext cx="8470900" cy="3392488"/>
          </a:xfrm>
        </p:spPr>
        <p:txBody>
          <a:bodyPr/>
          <a:lstStyle/>
          <a:p>
            <a:pPr lvl="0"/>
            <a:endParaRPr lang="en-US" noProof="0" smtClean="0"/>
          </a:p>
        </p:txBody>
      </p:sp>
    </p:spTree>
    <p:extLst>
      <p:ext uri="{BB962C8B-B14F-4D97-AF65-F5344CB8AC3E}">
        <p14:creationId xmlns:p14="http://schemas.microsoft.com/office/powerpoint/2010/main" val="3689911711"/>
      </p:ext>
    </p:extLst>
  </p:cSld>
  <p:clrMapOvr>
    <a:masterClrMapping/>
  </p:clrMapOvr>
</p:sldLayout>
</file>

<file path=ppt/slideLayouts/slideLayout327.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152400"/>
            <a:ext cx="8470900" cy="46878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112510662"/>
      </p:ext>
    </p:extLst>
  </p:cSld>
  <p:clrMapOvr>
    <a:masterClrMapping/>
  </p:clrMapOvr>
</p:sldLayout>
</file>

<file path=ppt/slideLayouts/slideLayout328.xml><?xml version="1.0" encoding="utf-8"?>
<p:sldLayout xmlns:a="http://schemas.openxmlformats.org/drawingml/2006/main" xmlns:r="http://schemas.openxmlformats.org/officeDocument/2006/relationships" xmlns:p="http://schemas.openxmlformats.org/presentationml/2006/main" type="chart" preserve="1">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6934200" cy="914400"/>
          </a:xfrm>
        </p:spPr>
        <p:txBody>
          <a:bodyPr/>
          <a:lstStyle/>
          <a:p>
            <a:r>
              <a:rPr lang="en-US" smtClean="0"/>
              <a:t>Click to edit Master title style</a:t>
            </a:r>
            <a:endParaRPr lang="en-US"/>
          </a:p>
        </p:txBody>
      </p:sp>
      <p:sp>
        <p:nvSpPr>
          <p:cNvPr id="3" name="Chart Placeholder 2"/>
          <p:cNvSpPr>
            <a:spLocks noGrp="1"/>
          </p:cNvSpPr>
          <p:nvPr>
            <p:ph type="chart" idx="1"/>
          </p:nvPr>
        </p:nvSpPr>
        <p:spPr>
          <a:xfrm>
            <a:off x="457200" y="1447800"/>
            <a:ext cx="8470900" cy="3392488"/>
          </a:xfrm>
        </p:spPr>
        <p:txBody>
          <a:bodyPr/>
          <a:lstStyle/>
          <a:p>
            <a:pPr lvl="0"/>
            <a:endParaRPr lang="en-US" noProof="0"/>
          </a:p>
        </p:txBody>
      </p:sp>
    </p:spTree>
    <p:extLst>
      <p:ext uri="{BB962C8B-B14F-4D97-AF65-F5344CB8AC3E}">
        <p14:creationId xmlns:p14="http://schemas.microsoft.com/office/powerpoint/2010/main" val="930095802"/>
      </p:ext>
    </p:extLst>
  </p:cSld>
  <p:clrMapOvr>
    <a:masterClrMapping/>
  </p:clrMapOvr>
</p:sldLayout>
</file>

<file path=ppt/slideLayouts/slideLayout329.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Line 5"/>
          <p:cNvSpPr>
            <a:spLocks noChangeShapeType="1"/>
          </p:cNvSpPr>
          <p:nvPr/>
        </p:nvSpPr>
        <p:spPr bwMode="auto">
          <a:xfrm>
            <a:off x="2133600" y="1828800"/>
            <a:ext cx="0" cy="32004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pic>
        <p:nvPicPr>
          <p:cNvPr id="5" name="Picture 6" descr="bcbsma_new_3005_30bk"/>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381000" y="2971800"/>
            <a:ext cx="1441450" cy="544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338" name="Rectangle 2"/>
          <p:cNvSpPr>
            <a:spLocks noGrp="1" noChangeArrowheads="1"/>
          </p:cNvSpPr>
          <p:nvPr>
            <p:ph type="subTitle" idx="1"/>
          </p:nvPr>
        </p:nvSpPr>
        <p:spPr>
          <a:xfrm>
            <a:off x="2514600" y="3505200"/>
            <a:ext cx="6400800" cy="1295400"/>
          </a:xfrm>
        </p:spPr>
        <p:txBody>
          <a:bodyPr tIns="0" bIns="0"/>
          <a:lstStyle>
            <a:lvl1pPr>
              <a:defRPr sz="2500">
                <a:solidFill>
                  <a:schemeClr val="bg2"/>
                </a:solidFill>
              </a:defRPr>
            </a:lvl1pPr>
          </a:lstStyle>
          <a:p>
            <a:r>
              <a:rPr lang="en-US"/>
              <a:t>Click to edit Master subtitle style</a:t>
            </a:r>
          </a:p>
        </p:txBody>
      </p:sp>
      <p:sp>
        <p:nvSpPr>
          <p:cNvPr id="14339" name="Rectangle 3"/>
          <p:cNvSpPr>
            <a:spLocks noGrp="1" noChangeArrowheads="1"/>
          </p:cNvSpPr>
          <p:nvPr>
            <p:ph type="ctrTitle" sz="quarter"/>
          </p:nvPr>
        </p:nvSpPr>
        <p:spPr>
          <a:xfrm>
            <a:off x="2514600" y="2209800"/>
            <a:ext cx="6400800" cy="1219200"/>
          </a:xfrm>
        </p:spPr>
        <p:txBody>
          <a:bodyPr wrap="square" lIns="91440" tIns="45720" rIns="91440" bIns="45720" anchor="b"/>
          <a:lstStyle>
            <a:lvl1pPr>
              <a:defRPr>
                <a:solidFill>
                  <a:schemeClr val="tx1"/>
                </a:solidFill>
              </a:defRPr>
            </a:lvl1pPr>
          </a:lstStyle>
          <a:p>
            <a:r>
              <a:rPr lang="en-US"/>
              <a:t>Click to edit Master title style</a:t>
            </a:r>
          </a:p>
        </p:txBody>
      </p:sp>
    </p:spTree>
    <p:extLst>
      <p:ext uri="{BB962C8B-B14F-4D97-AF65-F5344CB8AC3E}">
        <p14:creationId xmlns:p14="http://schemas.microsoft.com/office/powerpoint/2010/main" val="2423223462"/>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10375" y="152400"/>
            <a:ext cx="2117725" cy="468788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52400"/>
            <a:ext cx="6200775" cy="468788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409688130"/>
      </p:ext>
    </p:extLst>
  </p:cSld>
  <p:clrMapOvr>
    <a:masterClrMapping/>
  </p:clrMapOvr>
</p:sldLayout>
</file>

<file path=ppt/slideLayouts/slideLayout33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037478276"/>
      </p:ext>
    </p:extLst>
  </p:cSld>
  <p:clrMapOvr>
    <a:masterClrMapping/>
  </p:clrMapOvr>
</p:sldLayout>
</file>

<file path=ppt/slideLayouts/slideLayout33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221786343"/>
      </p:ext>
    </p:extLst>
  </p:cSld>
  <p:clrMapOvr>
    <a:masterClrMapping/>
  </p:clrMapOvr>
</p:sldLayout>
</file>

<file path=ppt/slideLayouts/slideLayout33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447800"/>
            <a:ext cx="4159250" cy="33924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768850" y="1447800"/>
            <a:ext cx="4159250" cy="33924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538697593"/>
      </p:ext>
    </p:extLst>
  </p:cSld>
  <p:clrMapOvr>
    <a:masterClrMapping/>
  </p:clrMapOvr>
</p:sldLayout>
</file>

<file path=ppt/slideLayouts/slideLayout33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490305612"/>
      </p:ext>
    </p:extLst>
  </p:cSld>
  <p:clrMapOvr>
    <a:masterClrMapping/>
  </p:clrMapOvr>
</p:sldLayout>
</file>

<file path=ppt/slideLayouts/slideLayout33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2766801812"/>
      </p:ext>
    </p:extLst>
  </p:cSld>
  <p:clrMapOvr>
    <a:masterClrMapping/>
  </p:clrMapOvr>
</p:sldLayout>
</file>

<file path=ppt/slideLayouts/slideLayout33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835611406"/>
      </p:ext>
    </p:extLst>
  </p:cSld>
  <p:clrMapOvr>
    <a:masterClrMapping/>
  </p:clrMapOvr>
</p:sldLayout>
</file>

<file path=ppt/slideLayouts/slideLayout33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3841312478"/>
      </p:ext>
    </p:extLst>
  </p:cSld>
  <p:clrMapOvr>
    <a:masterClrMapping/>
  </p:clrMapOvr>
</p:sldLayout>
</file>

<file path=ppt/slideLayouts/slideLayout33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2384758959"/>
      </p:ext>
    </p:extLst>
  </p:cSld>
  <p:clrMapOvr>
    <a:masterClrMapping/>
  </p:clrMapOvr>
</p:sldLayout>
</file>

<file path=ppt/slideLayouts/slideLayout33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641459873"/>
      </p:ext>
    </p:extLst>
  </p:cSld>
  <p:clrMapOvr>
    <a:masterClrMapping/>
  </p:clrMapOvr>
</p:sldLayout>
</file>

<file path=ppt/slideLayouts/slideLayout33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10375" y="152400"/>
            <a:ext cx="2117725" cy="468788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52400"/>
            <a:ext cx="6200775" cy="468788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550706933"/>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6934200" cy="9144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447800"/>
            <a:ext cx="4159250" cy="33924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768850" y="1447800"/>
            <a:ext cx="4159250" cy="33924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407588426"/>
      </p:ext>
    </p:extLst>
  </p:cSld>
  <p:clrMapOvr>
    <a:masterClrMapping/>
  </p:clrMapOvr>
</p:sldLayout>
</file>

<file path=ppt/slideLayouts/slideLayout340.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6934200" cy="9144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447800"/>
            <a:ext cx="4159250" cy="33924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768850" y="1447800"/>
            <a:ext cx="4159250" cy="33924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82434414"/>
      </p:ext>
    </p:extLst>
  </p:cSld>
  <p:clrMapOvr>
    <a:masterClrMapping/>
  </p:clrMapOvr>
</p:sldLayout>
</file>

<file path=ppt/slideLayouts/slideLayout341.xml><?xml version="1.0" encoding="utf-8"?>
<p:sldLayout xmlns:a="http://schemas.openxmlformats.org/drawingml/2006/main" xmlns:r="http://schemas.openxmlformats.org/officeDocument/2006/relationships" xmlns:p="http://schemas.openxmlformats.org/presentationml/2006/main" type="txAndChart" preserve="1">
  <p:cSld name="Title, Text and Chart">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6934200" cy="9144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447800"/>
            <a:ext cx="4159250" cy="33924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hart Placeholder 3"/>
          <p:cNvSpPr>
            <a:spLocks noGrp="1"/>
          </p:cNvSpPr>
          <p:nvPr>
            <p:ph type="chart" sz="half" idx="2"/>
          </p:nvPr>
        </p:nvSpPr>
        <p:spPr>
          <a:xfrm>
            <a:off x="4768850" y="1447800"/>
            <a:ext cx="4159250" cy="3392488"/>
          </a:xfrm>
        </p:spPr>
        <p:txBody>
          <a:bodyPr/>
          <a:lstStyle/>
          <a:p>
            <a:pPr lvl="0"/>
            <a:endParaRPr lang="en-US" noProof="0" dirty="0" smtClean="0"/>
          </a:p>
        </p:txBody>
      </p:sp>
    </p:spTree>
    <p:extLst>
      <p:ext uri="{BB962C8B-B14F-4D97-AF65-F5344CB8AC3E}">
        <p14:creationId xmlns:p14="http://schemas.microsoft.com/office/powerpoint/2010/main" val="4195890436"/>
      </p:ext>
    </p:extLst>
  </p:cSld>
  <p:clrMapOvr>
    <a:masterClrMapping/>
  </p:clrMapOvr>
</p:sldLayout>
</file>

<file path=ppt/slideLayouts/slideLayout342.xml><?xml version="1.0" encoding="utf-8"?>
<p:sldLayout xmlns:a="http://schemas.openxmlformats.org/drawingml/2006/main" xmlns:r="http://schemas.openxmlformats.org/officeDocument/2006/relationships" xmlns:p="http://schemas.openxmlformats.org/presentationml/2006/main" type="fourObj" preserve="1">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457200" y="152400"/>
            <a:ext cx="6934200" cy="914400"/>
          </a:xfrm>
        </p:spPr>
        <p:txBody>
          <a:bodyPr/>
          <a:lstStyle/>
          <a:p>
            <a:r>
              <a:rPr lang="en-US" smtClean="0"/>
              <a:t>Click to edit Master title style</a:t>
            </a:r>
            <a:endParaRPr lang="en-US"/>
          </a:p>
        </p:txBody>
      </p:sp>
      <p:sp>
        <p:nvSpPr>
          <p:cNvPr id="3" name="Content Placeholder 2"/>
          <p:cNvSpPr>
            <a:spLocks noGrp="1"/>
          </p:cNvSpPr>
          <p:nvPr>
            <p:ph sz="quarter" idx="1"/>
          </p:nvPr>
        </p:nvSpPr>
        <p:spPr>
          <a:xfrm>
            <a:off x="457200" y="1447800"/>
            <a:ext cx="4159250" cy="161925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768850" y="1447800"/>
            <a:ext cx="4159250" cy="161925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57200" y="3219450"/>
            <a:ext cx="4159250" cy="16208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4768850" y="3219450"/>
            <a:ext cx="4159250" cy="16208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829261614"/>
      </p:ext>
    </p:extLst>
  </p:cSld>
  <p:clrMapOvr>
    <a:masterClrMapping/>
  </p:clrMapOvr>
</p:sldLayout>
</file>

<file path=ppt/slideLayouts/slideLayout343.xml><?xml version="1.0" encoding="utf-8"?>
<p:sldLayout xmlns:a="http://schemas.openxmlformats.org/drawingml/2006/main" xmlns:r="http://schemas.openxmlformats.org/officeDocument/2006/relationships" xmlns:p="http://schemas.openxmlformats.org/presentationml/2006/main" type="txAndTwoObj" preserve="1">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6934200" cy="9144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447800"/>
            <a:ext cx="4159250" cy="33924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768850" y="1447800"/>
            <a:ext cx="4159250" cy="161925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768850" y="3219450"/>
            <a:ext cx="4159250" cy="16208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857244027"/>
      </p:ext>
    </p:extLst>
  </p:cSld>
  <p:clrMapOvr>
    <a:masterClrMapping/>
  </p:clrMapOvr>
</p:sldLayout>
</file>

<file path=ppt/slideLayouts/slideLayout344.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6934200" cy="9144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457200" y="1447800"/>
            <a:ext cx="8470900" cy="3392488"/>
          </a:xfrm>
        </p:spPr>
        <p:txBody>
          <a:bodyPr/>
          <a:lstStyle/>
          <a:p>
            <a:pPr lvl="0"/>
            <a:endParaRPr lang="en-US" noProof="0" dirty="0" smtClean="0"/>
          </a:p>
        </p:txBody>
      </p:sp>
    </p:spTree>
    <p:extLst>
      <p:ext uri="{BB962C8B-B14F-4D97-AF65-F5344CB8AC3E}">
        <p14:creationId xmlns:p14="http://schemas.microsoft.com/office/powerpoint/2010/main" val="3954984449"/>
      </p:ext>
    </p:extLst>
  </p:cSld>
  <p:clrMapOvr>
    <a:masterClrMapping/>
  </p:clrMapOvr>
</p:sldLayout>
</file>

<file path=ppt/slideLayouts/slideLayout345.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152400"/>
            <a:ext cx="8470900" cy="46878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468383817"/>
      </p:ext>
    </p:extLst>
  </p:cSld>
  <p:clrMapOvr>
    <a:masterClrMapping/>
  </p:clrMapOvr>
</p:sldLayout>
</file>

<file path=ppt/slideLayouts/slideLayout346.xml><?xml version="1.0" encoding="utf-8"?>
<p:sldLayout xmlns:a="http://schemas.openxmlformats.org/drawingml/2006/main" xmlns:r="http://schemas.openxmlformats.org/officeDocument/2006/relationships" xmlns:p="http://schemas.openxmlformats.org/presentationml/2006/main" type="chart" preserve="1">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6934200" cy="914400"/>
          </a:xfrm>
        </p:spPr>
        <p:txBody>
          <a:bodyPr/>
          <a:lstStyle/>
          <a:p>
            <a:r>
              <a:rPr lang="en-US" smtClean="0"/>
              <a:t>Click to edit Master title style</a:t>
            </a:r>
            <a:endParaRPr lang="en-US"/>
          </a:p>
        </p:txBody>
      </p:sp>
      <p:sp>
        <p:nvSpPr>
          <p:cNvPr id="3" name="Chart Placeholder 2"/>
          <p:cNvSpPr>
            <a:spLocks noGrp="1"/>
          </p:cNvSpPr>
          <p:nvPr>
            <p:ph type="chart" idx="1"/>
          </p:nvPr>
        </p:nvSpPr>
        <p:spPr>
          <a:xfrm>
            <a:off x="457200" y="1447800"/>
            <a:ext cx="8470900" cy="3392488"/>
          </a:xfrm>
        </p:spPr>
        <p:txBody>
          <a:bodyPr/>
          <a:lstStyle/>
          <a:p>
            <a:pPr lvl="0"/>
            <a:endParaRPr lang="en-US" noProof="0" dirty="0"/>
          </a:p>
        </p:txBody>
      </p:sp>
    </p:spTree>
    <p:extLst>
      <p:ext uri="{BB962C8B-B14F-4D97-AF65-F5344CB8AC3E}">
        <p14:creationId xmlns:p14="http://schemas.microsoft.com/office/powerpoint/2010/main" val="1687164017"/>
      </p:ext>
    </p:extLst>
  </p:cSld>
  <p:clrMapOvr>
    <a:masterClrMapping/>
  </p:clrMapOvr>
</p:sldLayout>
</file>

<file path=ppt/slideLayouts/slideLayout34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val="2510518558"/>
      </p:ext>
    </p:extLst>
  </p:cSld>
  <p:clrMapOvr>
    <a:masterClrMapping/>
  </p:clrMapOvr>
</p:sldLayout>
</file>

<file path=ppt/slideLayouts/slideLayout34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807602446"/>
      </p:ext>
    </p:extLst>
  </p:cSld>
  <p:clrMapOvr>
    <a:masterClrMapping/>
  </p:clrMapOvr>
</p:sldLayout>
</file>

<file path=ppt/slideLayouts/slideLayout34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3846391550"/>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xAndChart" preserve="1">
  <p:cSld name="Title, Text and Chart">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6934200" cy="9144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447800"/>
            <a:ext cx="4159250" cy="33924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hart Placeholder 3"/>
          <p:cNvSpPr>
            <a:spLocks noGrp="1"/>
          </p:cNvSpPr>
          <p:nvPr>
            <p:ph type="chart" sz="half" idx="2"/>
          </p:nvPr>
        </p:nvSpPr>
        <p:spPr>
          <a:xfrm>
            <a:off x="4768850" y="1447800"/>
            <a:ext cx="4159250" cy="3392488"/>
          </a:xfrm>
        </p:spPr>
        <p:txBody>
          <a:bodyPr/>
          <a:lstStyle/>
          <a:p>
            <a:pPr lvl="0"/>
            <a:endParaRPr lang="en-US" noProof="0" dirty="0" smtClean="0"/>
          </a:p>
        </p:txBody>
      </p:sp>
    </p:spTree>
    <p:extLst>
      <p:ext uri="{BB962C8B-B14F-4D97-AF65-F5344CB8AC3E}">
        <p14:creationId xmlns:p14="http://schemas.microsoft.com/office/powerpoint/2010/main" val="230704497"/>
      </p:ext>
    </p:extLst>
  </p:cSld>
  <p:clrMapOvr>
    <a:masterClrMapping/>
  </p:clrMapOvr>
</p:sldLayout>
</file>

<file path=ppt/slideLayouts/slideLayout35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447800"/>
            <a:ext cx="4159250" cy="33924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768850" y="1447800"/>
            <a:ext cx="4159250" cy="33924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917699364"/>
      </p:ext>
    </p:extLst>
  </p:cSld>
  <p:clrMapOvr>
    <a:masterClrMapping/>
  </p:clrMapOvr>
</p:sldLayout>
</file>

<file path=ppt/slideLayouts/slideLayout35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122105018"/>
      </p:ext>
    </p:extLst>
  </p:cSld>
  <p:clrMapOvr>
    <a:masterClrMapping/>
  </p:clrMapOvr>
</p:sldLayout>
</file>

<file path=ppt/slideLayouts/slideLayout35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1206483827"/>
      </p:ext>
    </p:extLst>
  </p:cSld>
  <p:clrMapOvr>
    <a:masterClrMapping/>
  </p:clrMapOvr>
</p:sldLayout>
</file>

<file path=ppt/slideLayouts/slideLayout35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204141295"/>
      </p:ext>
    </p:extLst>
  </p:cSld>
  <p:clrMapOvr>
    <a:masterClrMapping/>
  </p:clrMapOvr>
</p:sldLayout>
</file>

<file path=ppt/slideLayouts/slideLayout35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261368415"/>
      </p:ext>
    </p:extLst>
  </p:cSld>
  <p:clrMapOvr>
    <a:masterClrMapping/>
  </p:clrMapOvr>
</p:sldLayout>
</file>

<file path=ppt/slideLayouts/slideLayout35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2230036542"/>
      </p:ext>
    </p:extLst>
  </p:cSld>
  <p:clrMapOvr>
    <a:masterClrMapping/>
  </p:clrMapOvr>
</p:sldLayout>
</file>

<file path=ppt/slideLayouts/slideLayout35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964520999"/>
      </p:ext>
    </p:extLst>
  </p:cSld>
  <p:clrMapOvr>
    <a:masterClrMapping/>
  </p:clrMapOvr>
</p:sldLayout>
</file>

<file path=ppt/slideLayouts/slideLayout35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10375" y="152400"/>
            <a:ext cx="2117725" cy="468788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52400"/>
            <a:ext cx="6200775" cy="468788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405410883"/>
      </p:ext>
    </p:extLst>
  </p:cSld>
  <p:clrMapOvr>
    <a:masterClrMapping/>
  </p:clrMapOvr>
</p:sldLayout>
</file>

<file path=ppt/slideLayouts/slideLayout35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val="1063943633"/>
      </p:ext>
    </p:extLst>
  </p:cSld>
  <p:clrMapOvr>
    <a:masterClrMapping/>
  </p:clrMapOvr>
</p:sldLayout>
</file>

<file path=ppt/slideLayouts/slideLayout35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084937711"/>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fourObj" preserve="1">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457200" y="152400"/>
            <a:ext cx="6934200" cy="914400"/>
          </a:xfrm>
        </p:spPr>
        <p:txBody>
          <a:bodyPr/>
          <a:lstStyle/>
          <a:p>
            <a:r>
              <a:rPr lang="en-US" smtClean="0"/>
              <a:t>Click to edit Master title style</a:t>
            </a:r>
            <a:endParaRPr lang="en-US"/>
          </a:p>
        </p:txBody>
      </p:sp>
      <p:sp>
        <p:nvSpPr>
          <p:cNvPr id="3" name="Content Placeholder 2"/>
          <p:cNvSpPr>
            <a:spLocks noGrp="1"/>
          </p:cNvSpPr>
          <p:nvPr>
            <p:ph sz="quarter" idx="1"/>
          </p:nvPr>
        </p:nvSpPr>
        <p:spPr>
          <a:xfrm>
            <a:off x="457200" y="1447800"/>
            <a:ext cx="4159250" cy="161925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768850" y="1447800"/>
            <a:ext cx="4159250" cy="161925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57200" y="3219450"/>
            <a:ext cx="4159250" cy="16208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4768850" y="3219450"/>
            <a:ext cx="4159250" cy="16208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865375651"/>
      </p:ext>
    </p:extLst>
  </p:cSld>
  <p:clrMapOvr>
    <a:masterClrMapping/>
  </p:clrMapOvr>
</p:sldLayout>
</file>

<file path=ppt/slideLayouts/slideLayout36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37805643"/>
      </p:ext>
    </p:extLst>
  </p:cSld>
  <p:clrMapOvr>
    <a:masterClrMapping/>
  </p:clrMapOvr>
</p:sldLayout>
</file>

<file path=ppt/slideLayouts/slideLayout36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447800"/>
            <a:ext cx="4159250" cy="33924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768850" y="1447800"/>
            <a:ext cx="4159250" cy="33924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0783725"/>
      </p:ext>
    </p:extLst>
  </p:cSld>
  <p:clrMapOvr>
    <a:masterClrMapping/>
  </p:clrMapOvr>
</p:sldLayout>
</file>

<file path=ppt/slideLayouts/slideLayout36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4017532332"/>
      </p:ext>
    </p:extLst>
  </p:cSld>
  <p:clrMapOvr>
    <a:masterClrMapping/>
  </p:clrMapOvr>
</p:sldLayout>
</file>

<file path=ppt/slideLayouts/slideLayout36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451251666"/>
      </p:ext>
    </p:extLst>
  </p:cSld>
  <p:clrMapOvr>
    <a:masterClrMapping/>
  </p:clrMapOvr>
</p:sldLayout>
</file>

<file path=ppt/slideLayouts/slideLayout36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186478004"/>
      </p:ext>
    </p:extLst>
  </p:cSld>
  <p:clrMapOvr>
    <a:masterClrMapping/>
  </p:clrMapOvr>
</p:sldLayout>
</file>

<file path=ppt/slideLayouts/slideLayout36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2453836532"/>
      </p:ext>
    </p:extLst>
  </p:cSld>
  <p:clrMapOvr>
    <a:masterClrMapping/>
  </p:clrMapOvr>
</p:sldLayout>
</file>

<file path=ppt/slideLayouts/slideLayout36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2562675136"/>
      </p:ext>
    </p:extLst>
  </p:cSld>
  <p:clrMapOvr>
    <a:masterClrMapping/>
  </p:clrMapOvr>
</p:sldLayout>
</file>

<file path=ppt/slideLayouts/slideLayout36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559166208"/>
      </p:ext>
    </p:extLst>
  </p:cSld>
  <p:clrMapOvr>
    <a:masterClrMapping/>
  </p:clrMapOvr>
</p:sldLayout>
</file>

<file path=ppt/slideLayouts/slideLayout36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10375" y="152400"/>
            <a:ext cx="2117725" cy="468788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52400"/>
            <a:ext cx="6200775" cy="468788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492232336"/>
      </p:ext>
    </p:extLst>
  </p:cSld>
  <p:clrMapOvr>
    <a:masterClrMapping/>
  </p:clrMapOvr>
</p:sldLayout>
</file>

<file path=ppt/slideLayouts/slideLayout36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val="426273941"/>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xAndTwoObj" preserve="1">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6934200" cy="9144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447800"/>
            <a:ext cx="4159250" cy="33924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768850" y="1447800"/>
            <a:ext cx="4159250" cy="161925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768850" y="3219450"/>
            <a:ext cx="4159250" cy="16208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732419832"/>
      </p:ext>
    </p:extLst>
  </p:cSld>
  <p:clrMapOvr>
    <a:masterClrMapping/>
  </p:clrMapOvr>
</p:sldLayout>
</file>

<file path=ppt/slideLayouts/slideLayout37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52135660"/>
      </p:ext>
    </p:extLst>
  </p:cSld>
  <p:clrMapOvr>
    <a:masterClrMapping/>
  </p:clrMapOvr>
</p:sldLayout>
</file>

<file path=ppt/slideLayouts/slideLayout37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3408556388"/>
      </p:ext>
    </p:extLst>
  </p:cSld>
  <p:clrMapOvr>
    <a:masterClrMapping/>
  </p:clrMapOvr>
</p:sldLayout>
</file>

<file path=ppt/slideLayouts/slideLayout37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447800"/>
            <a:ext cx="4159250" cy="33924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768850" y="1447800"/>
            <a:ext cx="4159250" cy="33924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830148352"/>
      </p:ext>
    </p:extLst>
  </p:cSld>
  <p:clrMapOvr>
    <a:masterClrMapping/>
  </p:clrMapOvr>
</p:sldLayout>
</file>

<file path=ppt/slideLayouts/slideLayout37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41323811"/>
      </p:ext>
    </p:extLst>
  </p:cSld>
  <p:clrMapOvr>
    <a:masterClrMapping/>
  </p:clrMapOvr>
</p:sldLayout>
</file>

<file path=ppt/slideLayouts/slideLayout37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1141492654"/>
      </p:ext>
    </p:extLst>
  </p:cSld>
  <p:clrMapOvr>
    <a:masterClrMapping/>
  </p:clrMapOvr>
</p:sldLayout>
</file>

<file path=ppt/slideLayouts/slideLayout37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419515896"/>
      </p:ext>
    </p:extLst>
  </p:cSld>
  <p:clrMapOvr>
    <a:masterClrMapping/>
  </p:clrMapOvr>
</p:sldLayout>
</file>

<file path=ppt/slideLayouts/slideLayout37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2660221062"/>
      </p:ext>
    </p:extLst>
  </p:cSld>
  <p:clrMapOvr>
    <a:masterClrMapping/>
  </p:clrMapOvr>
</p:sldLayout>
</file>

<file path=ppt/slideLayouts/slideLayout37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1666707768"/>
      </p:ext>
    </p:extLst>
  </p:cSld>
  <p:clrMapOvr>
    <a:masterClrMapping/>
  </p:clrMapOvr>
</p:sldLayout>
</file>

<file path=ppt/slideLayouts/slideLayout37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943663048"/>
      </p:ext>
    </p:extLst>
  </p:cSld>
  <p:clrMapOvr>
    <a:masterClrMapping/>
  </p:clrMapOvr>
</p:sldLayout>
</file>

<file path=ppt/slideLayouts/slideLayout37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31000" y="152400"/>
            <a:ext cx="2197100" cy="468788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139700" y="152400"/>
            <a:ext cx="6438900" cy="468788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828719488"/>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6934200" cy="9144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457200" y="1447800"/>
            <a:ext cx="8470900" cy="3392488"/>
          </a:xfrm>
        </p:spPr>
        <p:txBody>
          <a:bodyPr/>
          <a:lstStyle/>
          <a:p>
            <a:pPr lvl="0"/>
            <a:endParaRPr lang="en-US" noProof="0" dirty="0" smtClean="0"/>
          </a:p>
        </p:txBody>
      </p:sp>
    </p:spTree>
    <p:extLst>
      <p:ext uri="{BB962C8B-B14F-4D97-AF65-F5344CB8AC3E}">
        <p14:creationId xmlns:p14="http://schemas.microsoft.com/office/powerpoint/2010/main" val="829826379"/>
      </p:ext>
    </p:extLst>
  </p:cSld>
  <p:clrMapOvr>
    <a:masterClrMapping/>
  </p:clrMapOvr>
</p:sldLayout>
</file>

<file path=ppt/slideLayouts/slideLayout380.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152400"/>
            <a:ext cx="8470900" cy="46878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583574540"/>
      </p:ext>
    </p:extLst>
  </p:cSld>
  <p:clrMapOvr>
    <a:masterClrMapping/>
  </p:clrMapOvr>
</p:sldLayout>
</file>

<file path=ppt/slideLayouts/slideLayout38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Line 5"/>
          <p:cNvSpPr>
            <a:spLocks noChangeShapeType="1"/>
          </p:cNvSpPr>
          <p:nvPr/>
        </p:nvSpPr>
        <p:spPr bwMode="auto">
          <a:xfrm>
            <a:off x="2133600" y="1828800"/>
            <a:ext cx="0" cy="32004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pic>
        <p:nvPicPr>
          <p:cNvPr id="5" name="Picture 6" descr="bcbsma_new_3005_30bk"/>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381000" y="2971800"/>
            <a:ext cx="1441450" cy="544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338" name="Rectangle 2"/>
          <p:cNvSpPr>
            <a:spLocks noGrp="1" noChangeArrowheads="1"/>
          </p:cNvSpPr>
          <p:nvPr>
            <p:ph type="subTitle" idx="1"/>
          </p:nvPr>
        </p:nvSpPr>
        <p:spPr>
          <a:xfrm>
            <a:off x="2514600" y="3505200"/>
            <a:ext cx="6400800" cy="1295400"/>
          </a:xfrm>
        </p:spPr>
        <p:txBody>
          <a:bodyPr tIns="0" bIns="0"/>
          <a:lstStyle>
            <a:lvl1pPr>
              <a:defRPr sz="2500">
                <a:solidFill>
                  <a:schemeClr val="bg2"/>
                </a:solidFill>
              </a:defRPr>
            </a:lvl1pPr>
          </a:lstStyle>
          <a:p>
            <a:r>
              <a:rPr lang="en-US"/>
              <a:t>Click to edit Master subtitle style</a:t>
            </a:r>
          </a:p>
        </p:txBody>
      </p:sp>
      <p:sp>
        <p:nvSpPr>
          <p:cNvPr id="14339" name="Rectangle 3"/>
          <p:cNvSpPr>
            <a:spLocks noGrp="1" noChangeArrowheads="1"/>
          </p:cNvSpPr>
          <p:nvPr>
            <p:ph type="ctrTitle" sz="quarter"/>
          </p:nvPr>
        </p:nvSpPr>
        <p:spPr>
          <a:xfrm>
            <a:off x="2514600" y="2209800"/>
            <a:ext cx="6400800" cy="1219200"/>
          </a:xfrm>
        </p:spPr>
        <p:txBody>
          <a:bodyPr wrap="square" lIns="91440" tIns="45720" rIns="91440" bIns="45720" anchor="b"/>
          <a:lstStyle>
            <a:lvl1pPr>
              <a:defRPr>
                <a:solidFill>
                  <a:schemeClr val="tx1"/>
                </a:solidFill>
              </a:defRPr>
            </a:lvl1pPr>
          </a:lstStyle>
          <a:p>
            <a:r>
              <a:rPr lang="en-US"/>
              <a:t>Click to edit Master title style</a:t>
            </a:r>
          </a:p>
        </p:txBody>
      </p:sp>
    </p:spTree>
    <p:extLst>
      <p:ext uri="{BB962C8B-B14F-4D97-AF65-F5344CB8AC3E}">
        <p14:creationId xmlns:p14="http://schemas.microsoft.com/office/powerpoint/2010/main" val="1459184320"/>
      </p:ext>
    </p:extLst>
  </p:cSld>
  <p:clrMapOvr>
    <a:masterClrMapping/>
  </p:clrMapOvr>
</p:sldLayout>
</file>

<file path=ppt/slideLayouts/slideLayout38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133296417"/>
      </p:ext>
    </p:extLst>
  </p:cSld>
  <p:clrMapOvr>
    <a:masterClrMapping/>
  </p:clrMapOvr>
</p:sldLayout>
</file>

<file path=ppt/slideLayouts/slideLayout38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412433895"/>
      </p:ext>
    </p:extLst>
  </p:cSld>
  <p:clrMapOvr>
    <a:masterClrMapping/>
  </p:clrMapOvr>
</p:sldLayout>
</file>

<file path=ppt/slideLayouts/slideLayout38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447800"/>
            <a:ext cx="4159250" cy="33924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768850" y="1447800"/>
            <a:ext cx="4159250" cy="33924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812743210"/>
      </p:ext>
    </p:extLst>
  </p:cSld>
  <p:clrMapOvr>
    <a:masterClrMapping/>
  </p:clrMapOvr>
</p:sldLayout>
</file>

<file path=ppt/slideLayouts/slideLayout38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786056778"/>
      </p:ext>
    </p:extLst>
  </p:cSld>
  <p:clrMapOvr>
    <a:masterClrMapping/>
  </p:clrMapOvr>
</p:sldLayout>
</file>

<file path=ppt/slideLayouts/slideLayout38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1163029627"/>
      </p:ext>
    </p:extLst>
  </p:cSld>
  <p:clrMapOvr>
    <a:masterClrMapping/>
  </p:clrMapOvr>
</p:sldLayout>
</file>

<file path=ppt/slideLayouts/slideLayout38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967195108"/>
      </p:ext>
    </p:extLst>
  </p:cSld>
  <p:clrMapOvr>
    <a:masterClrMapping/>
  </p:clrMapOvr>
</p:sldLayout>
</file>

<file path=ppt/slideLayouts/slideLayout38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1241841215"/>
      </p:ext>
    </p:extLst>
  </p:cSld>
  <p:clrMapOvr>
    <a:masterClrMapping/>
  </p:clrMapOvr>
</p:sldLayout>
</file>

<file path=ppt/slideLayouts/slideLayout38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189457941"/>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152400"/>
            <a:ext cx="8470900" cy="46878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583716514"/>
      </p:ext>
    </p:extLst>
  </p:cSld>
  <p:clrMapOvr>
    <a:masterClrMapping/>
  </p:clrMapOvr>
</p:sldLayout>
</file>

<file path=ppt/slideLayouts/slideLayout39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812370066"/>
      </p:ext>
    </p:extLst>
  </p:cSld>
  <p:clrMapOvr>
    <a:masterClrMapping/>
  </p:clrMapOvr>
</p:sldLayout>
</file>

<file path=ppt/slideLayouts/slideLayout39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10375" y="152400"/>
            <a:ext cx="2117725" cy="468788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52400"/>
            <a:ext cx="6200775" cy="468788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418852969"/>
      </p:ext>
    </p:extLst>
  </p:cSld>
  <p:clrMapOvr>
    <a:masterClrMapping/>
  </p:clrMapOvr>
</p:sldLayout>
</file>

<file path=ppt/slideLayouts/slideLayout392.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6934200" cy="9144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447800"/>
            <a:ext cx="4159250" cy="33924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768850" y="1447800"/>
            <a:ext cx="4159250" cy="33924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724129064"/>
      </p:ext>
    </p:extLst>
  </p:cSld>
  <p:clrMapOvr>
    <a:masterClrMapping/>
  </p:clrMapOvr>
</p:sldLayout>
</file>

<file path=ppt/slideLayouts/slideLayout393.xml><?xml version="1.0" encoding="utf-8"?>
<p:sldLayout xmlns:a="http://schemas.openxmlformats.org/drawingml/2006/main" xmlns:r="http://schemas.openxmlformats.org/officeDocument/2006/relationships" xmlns:p="http://schemas.openxmlformats.org/presentationml/2006/main" type="txAndChart" preserve="1">
  <p:cSld name="Title, Text and Chart">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6934200" cy="9144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447800"/>
            <a:ext cx="4159250" cy="33924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hart Placeholder 3"/>
          <p:cNvSpPr>
            <a:spLocks noGrp="1"/>
          </p:cNvSpPr>
          <p:nvPr>
            <p:ph type="chart" sz="half" idx="2"/>
          </p:nvPr>
        </p:nvSpPr>
        <p:spPr>
          <a:xfrm>
            <a:off x="4768850" y="1447800"/>
            <a:ext cx="4159250" cy="3392488"/>
          </a:xfrm>
        </p:spPr>
        <p:txBody>
          <a:bodyPr/>
          <a:lstStyle/>
          <a:p>
            <a:pPr lvl="0"/>
            <a:endParaRPr lang="en-US" noProof="0" smtClean="0"/>
          </a:p>
        </p:txBody>
      </p:sp>
    </p:spTree>
    <p:extLst>
      <p:ext uri="{BB962C8B-B14F-4D97-AF65-F5344CB8AC3E}">
        <p14:creationId xmlns:p14="http://schemas.microsoft.com/office/powerpoint/2010/main" val="3226060641"/>
      </p:ext>
    </p:extLst>
  </p:cSld>
  <p:clrMapOvr>
    <a:masterClrMapping/>
  </p:clrMapOvr>
</p:sldLayout>
</file>

<file path=ppt/slideLayouts/slideLayout394.xml><?xml version="1.0" encoding="utf-8"?>
<p:sldLayout xmlns:a="http://schemas.openxmlformats.org/drawingml/2006/main" xmlns:r="http://schemas.openxmlformats.org/officeDocument/2006/relationships" xmlns:p="http://schemas.openxmlformats.org/presentationml/2006/main" type="fourObj" preserve="1">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457200" y="152400"/>
            <a:ext cx="6934200" cy="914400"/>
          </a:xfrm>
        </p:spPr>
        <p:txBody>
          <a:bodyPr/>
          <a:lstStyle/>
          <a:p>
            <a:r>
              <a:rPr lang="en-US" smtClean="0"/>
              <a:t>Click to edit Master title style</a:t>
            </a:r>
            <a:endParaRPr lang="en-US"/>
          </a:p>
        </p:txBody>
      </p:sp>
      <p:sp>
        <p:nvSpPr>
          <p:cNvPr id="3" name="Content Placeholder 2"/>
          <p:cNvSpPr>
            <a:spLocks noGrp="1"/>
          </p:cNvSpPr>
          <p:nvPr>
            <p:ph sz="quarter" idx="1"/>
          </p:nvPr>
        </p:nvSpPr>
        <p:spPr>
          <a:xfrm>
            <a:off x="457200" y="1447800"/>
            <a:ext cx="4159250" cy="161925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768850" y="1447800"/>
            <a:ext cx="4159250" cy="161925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57200" y="3219450"/>
            <a:ext cx="4159250" cy="16208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4768850" y="3219450"/>
            <a:ext cx="4159250" cy="16208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4234714549"/>
      </p:ext>
    </p:extLst>
  </p:cSld>
  <p:clrMapOvr>
    <a:masterClrMapping/>
  </p:clrMapOvr>
</p:sldLayout>
</file>

<file path=ppt/slideLayouts/slideLayout395.xml><?xml version="1.0" encoding="utf-8"?>
<p:sldLayout xmlns:a="http://schemas.openxmlformats.org/drawingml/2006/main" xmlns:r="http://schemas.openxmlformats.org/officeDocument/2006/relationships" xmlns:p="http://schemas.openxmlformats.org/presentationml/2006/main" type="txAndTwoObj" preserve="1">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6934200" cy="9144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447800"/>
            <a:ext cx="4159250" cy="33924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768850" y="1447800"/>
            <a:ext cx="4159250" cy="161925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768850" y="3219450"/>
            <a:ext cx="4159250" cy="16208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614820713"/>
      </p:ext>
    </p:extLst>
  </p:cSld>
  <p:clrMapOvr>
    <a:masterClrMapping/>
  </p:clrMapOvr>
</p:sldLayout>
</file>

<file path=ppt/slideLayouts/slideLayout396.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6934200" cy="9144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457200" y="1447800"/>
            <a:ext cx="8470900" cy="3392488"/>
          </a:xfrm>
        </p:spPr>
        <p:txBody>
          <a:bodyPr/>
          <a:lstStyle/>
          <a:p>
            <a:pPr lvl="0"/>
            <a:endParaRPr lang="en-US" noProof="0" smtClean="0"/>
          </a:p>
        </p:txBody>
      </p:sp>
    </p:spTree>
    <p:extLst>
      <p:ext uri="{BB962C8B-B14F-4D97-AF65-F5344CB8AC3E}">
        <p14:creationId xmlns:p14="http://schemas.microsoft.com/office/powerpoint/2010/main" val="2673508795"/>
      </p:ext>
    </p:extLst>
  </p:cSld>
  <p:clrMapOvr>
    <a:masterClrMapping/>
  </p:clrMapOvr>
</p:sldLayout>
</file>

<file path=ppt/slideLayouts/slideLayout397.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152400"/>
            <a:ext cx="8470900" cy="46878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835086402"/>
      </p:ext>
    </p:extLst>
  </p:cSld>
  <p:clrMapOvr>
    <a:masterClrMapping/>
  </p:clrMapOvr>
</p:sldLayout>
</file>

<file path=ppt/slideLayouts/slideLayout398.xml><?xml version="1.0" encoding="utf-8"?>
<p:sldLayout xmlns:a="http://schemas.openxmlformats.org/drawingml/2006/main" xmlns:r="http://schemas.openxmlformats.org/officeDocument/2006/relationships" xmlns:p="http://schemas.openxmlformats.org/presentationml/2006/main" type="chart" preserve="1">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6934200" cy="914400"/>
          </a:xfrm>
        </p:spPr>
        <p:txBody>
          <a:bodyPr/>
          <a:lstStyle/>
          <a:p>
            <a:r>
              <a:rPr lang="en-US" smtClean="0"/>
              <a:t>Click to edit Master title style</a:t>
            </a:r>
            <a:endParaRPr lang="en-US"/>
          </a:p>
        </p:txBody>
      </p:sp>
      <p:sp>
        <p:nvSpPr>
          <p:cNvPr id="3" name="Chart Placeholder 2"/>
          <p:cNvSpPr>
            <a:spLocks noGrp="1"/>
          </p:cNvSpPr>
          <p:nvPr>
            <p:ph type="chart" idx="1"/>
          </p:nvPr>
        </p:nvSpPr>
        <p:spPr>
          <a:xfrm>
            <a:off x="457200" y="1447800"/>
            <a:ext cx="8470900" cy="3392488"/>
          </a:xfrm>
        </p:spPr>
        <p:txBody>
          <a:bodyPr/>
          <a:lstStyle/>
          <a:p>
            <a:pPr lvl="0"/>
            <a:endParaRPr lang="en-US" noProof="0"/>
          </a:p>
        </p:txBody>
      </p:sp>
    </p:spTree>
    <p:extLst>
      <p:ext uri="{BB962C8B-B14F-4D97-AF65-F5344CB8AC3E}">
        <p14:creationId xmlns:p14="http://schemas.microsoft.com/office/powerpoint/2010/main" val="3970549089"/>
      </p:ext>
    </p:extLst>
  </p:cSld>
  <p:clrMapOvr>
    <a:masterClrMapping/>
  </p:clrMapOvr>
</p:sldLayout>
</file>

<file path=ppt/slideLayouts/slideLayout39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val="333562639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fld id="{939B59AD-3FE0-4133-BAF8-D388B4ED22A6}" type="datetime1">
              <a:rPr lang="en-US"/>
              <a:pPr>
                <a:defRPr/>
              </a:pPr>
              <a:t>02/05/2015</a:t>
            </a:fld>
            <a:endParaRPr lang="en-US" dirty="0"/>
          </a:p>
        </p:txBody>
      </p:sp>
      <p:sp>
        <p:nvSpPr>
          <p:cNvPr id="6" name="Rectangle 5"/>
          <p:cNvSpPr>
            <a:spLocks noGrp="1" noChangeArrowheads="1"/>
          </p:cNvSpPr>
          <p:nvPr>
            <p:ph type="ftr" sz="quarter" idx="11"/>
          </p:nvPr>
        </p:nvSpPr>
        <p:spPr>
          <a:ln/>
        </p:spPr>
        <p:txBody>
          <a:bodyPr/>
          <a:lstStyle>
            <a:lvl1pPr>
              <a:defRPr/>
            </a:lvl1pPr>
          </a:lstStyle>
          <a:p>
            <a:pPr>
              <a:defRPr/>
            </a:pPr>
            <a:r>
              <a:rPr lang="en-US"/>
              <a:t>CONFIDENTIAL - DO NOT DISTRBUTE</a:t>
            </a:r>
          </a:p>
        </p:txBody>
      </p:sp>
      <p:sp>
        <p:nvSpPr>
          <p:cNvPr id="7" name="Rectangle 6"/>
          <p:cNvSpPr>
            <a:spLocks noGrp="1" noChangeArrowheads="1"/>
          </p:cNvSpPr>
          <p:nvPr>
            <p:ph type="sldNum" sz="quarter" idx="12"/>
          </p:nvPr>
        </p:nvSpPr>
        <p:spPr>
          <a:ln/>
        </p:spPr>
        <p:txBody>
          <a:bodyPr/>
          <a:lstStyle>
            <a:lvl1pPr>
              <a:defRPr/>
            </a:lvl1pPr>
          </a:lstStyle>
          <a:p>
            <a:pPr>
              <a:defRPr/>
            </a:pPr>
            <a:fld id="{26B8F4C5-CD18-483F-9554-2F02AA0A5550}" type="slidenum">
              <a:rPr lang="en-US"/>
              <a:pPr>
                <a:defRPr/>
              </a:pPr>
              <a:t>‹#›</a:t>
            </a:fld>
            <a:endParaRPr lang="en-US" dirty="0"/>
          </a:p>
        </p:txBody>
      </p:sp>
    </p:spTree>
    <p:extLst>
      <p:ext uri="{BB962C8B-B14F-4D97-AF65-F5344CB8AC3E}">
        <p14:creationId xmlns:p14="http://schemas.microsoft.com/office/powerpoint/2010/main" val="1350593012"/>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chart" preserve="1">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6934200" cy="914400"/>
          </a:xfrm>
        </p:spPr>
        <p:txBody>
          <a:bodyPr/>
          <a:lstStyle/>
          <a:p>
            <a:r>
              <a:rPr lang="en-US" smtClean="0"/>
              <a:t>Click to edit Master title style</a:t>
            </a:r>
            <a:endParaRPr lang="en-US"/>
          </a:p>
        </p:txBody>
      </p:sp>
      <p:sp>
        <p:nvSpPr>
          <p:cNvPr id="3" name="Chart Placeholder 2"/>
          <p:cNvSpPr>
            <a:spLocks noGrp="1"/>
          </p:cNvSpPr>
          <p:nvPr>
            <p:ph type="chart" idx="1"/>
          </p:nvPr>
        </p:nvSpPr>
        <p:spPr>
          <a:xfrm>
            <a:off x="457200" y="1447800"/>
            <a:ext cx="8470900" cy="3392488"/>
          </a:xfrm>
        </p:spPr>
        <p:txBody>
          <a:bodyPr/>
          <a:lstStyle/>
          <a:p>
            <a:pPr lvl="0"/>
            <a:endParaRPr lang="en-US" noProof="0" dirty="0"/>
          </a:p>
        </p:txBody>
      </p:sp>
    </p:spTree>
    <p:extLst>
      <p:ext uri="{BB962C8B-B14F-4D97-AF65-F5344CB8AC3E}">
        <p14:creationId xmlns:p14="http://schemas.microsoft.com/office/powerpoint/2010/main" val="646080956"/>
      </p:ext>
    </p:extLst>
  </p:cSld>
  <p:clrMapOvr>
    <a:masterClrMapping/>
  </p:clrMapOvr>
</p:sldLayout>
</file>

<file path=ppt/slideLayouts/slideLayout40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228638050"/>
      </p:ext>
    </p:extLst>
  </p:cSld>
  <p:clrMapOvr>
    <a:masterClrMapping/>
  </p:clrMapOvr>
</p:sldLayout>
</file>

<file path=ppt/slideLayouts/slideLayout40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826408515"/>
      </p:ext>
    </p:extLst>
  </p:cSld>
  <p:clrMapOvr>
    <a:masterClrMapping/>
  </p:clrMapOvr>
</p:sldLayout>
</file>

<file path=ppt/slideLayouts/slideLayout40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447800"/>
            <a:ext cx="4159250" cy="33924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768850" y="1447800"/>
            <a:ext cx="4159250" cy="33924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396976575"/>
      </p:ext>
    </p:extLst>
  </p:cSld>
  <p:clrMapOvr>
    <a:masterClrMapping/>
  </p:clrMapOvr>
</p:sldLayout>
</file>

<file path=ppt/slideLayouts/slideLayout40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968301902"/>
      </p:ext>
    </p:extLst>
  </p:cSld>
  <p:clrMapOvr>
    <a:masterClrMapping/>
  </p:clrMapOvr>
</p:sldLayout>
</file>

<file path=ppt/slideLayouts/slideLayout40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2474244264"/>
      </p:ext>
    </p:extLst>
  </p:cSld>
  <p:clrMapOvr>
    <a:masterClrMapping/>
  </p:clrMapOvr>
</p:sldLayout>
</file>

<file path=ppt/slideLayouts/slideLayout40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882809125"/>
      </p:ext>
    </p:extLst>
  </p:cSld>
  <p:clrMapOvr>
    <a:masterClrMapping/>
  </p:clrMapOvr>
</p:sldLayout>
</file>

<file path=ppt/slideLayouts/slideLayout40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760040854"/>
      </p:ext>
    </p:extLst>
  </p:cSld>
  <p:clrMapOvr>
    <a:masterClrMapping/>
  </p:clrMapOvr>
</p:sldLayout>
</file>

<file path=ppt/slideLayouts/slideLayout40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293927673"/>
      </p:ext>
    </p:extLst>
  </p:cSld>
  <p:clrMapOvr>
    <a:masterClrMapping/>
  </p:clrMapOvr>
</p:sldLayout>
</file>

<file path=ppt/slideLayouts/slideLayout40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582995974"/>
      </p:ext>
    </p:extLst>
  </p:cSld>
  <p:clrMapOvr>
    <a:masterClrMapping/>
  </p:clrMapOvr>
</p:sldLayout>
</file>

<file path=ppt/slideLayouts/slideLayout40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10375" y="152400"/>
            <a:ext cx="2117725" cy="468788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52400"/>
            <a:ext cx="6200775" cy="468788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375099356"/>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val="3824161790"/>
      </p:ext>
    </p:extLst>
  </p:cSld>
  <p:clrMapOvr>
    <a:masterClrMapping/>
  </p:clrMapOvr>
</p:sldLayout>
</file>

<file path=ppt/slideLayouts/slideLayout410.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6934200" cy="9144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457200" y="1447800"/>
            <a:ext cx="8470900" cy="3392488"/>
          </a:xfrm>
        </p:spPr>
        <p:txBody>
          <a:bodyPr/>
          <a:lstStyle/>
          <a:p>
            <a:pPr lvl="0"/>
            <a:endParaRPr lang="en-US" noProof="0"/>
          </a:p>
        </p:txBody>
      </p:sp>
    </p:spTree>
    <p:extLst>
      <p:ext uri="{BB962C8B-B14F-4D97-AF65-F5344CB8AC3E}">
        <p14:creationId xmlns:p14="http://schemas.microsoft.com/office/powerpoint/2010/main" val="4024359700"/>
      </p:ext>
    </p:extLst>
  </p:cSld>
  <p:clrMapOvr>
    <a:masterClrMapping/>
  </p:clrMapOvr>
</p:sldLayout>
</file>

<file path=ppt/slideLayouts/slideLayout41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val="2415580770"/>
      </p:ext>
    </p:extLst>
  </p:cSld>
  <p:clrMapOvr>
    <a:masterClrMapping/>
  </p:clrMapOvr>
</p:sldLayout>
</file>

<file path=ppt/slideLayouts/slideLayout41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703873009"/>
      </p:ext>
    </p:extLst>
  </p:cSld>
  <p:clrMapOvr>
    <a:masterClrMapping/>
  </p:clrMapOvr>
</p:sldLayout>
</file>

<file path=ppt/slideLayouts/slideLayout41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3152260078"/>
      </p:ext>
    </p:extLst>
  </p:cSld>
  <p:clrMapOvr>
    <a:masterClrMapping/>
  </p:clrMapOvr>
</p:sldLayout>
</file>

<file path=ppt/slideLayouts/slideLayout41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447800"/>
            <a:ext cx="4159250" cy="33924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768850" y="1447800"/>
            <a:ext cx="4159250" cy="33924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672940190"/>
      </p:ext>
    </p:extLst>
  </p:cSld>
  <p:clrMapOvr>
    <a:masterClrMapping/>
  </p:clrMapOvr>
</p:sldLayout>
</file>

<file path=ppt/slideLayouts/slideLayout41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29363053"/>
      </p:ext>
    </p:extLst>
  </p:cSld>
  <p:clrMapOvr>
    <a:masterClrMapping/>
  </p:clrMapOvr>
</p:sldLayout>
</file>

<file path=ppt/slideLayouts/slideLayout41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1154779630"/>
      </p:ext>
    </p:extLst>
  </p:cSld>
  <p:clrMapOvr>
    <a:masterClrMapping/>
  </p:clrMapOvr>
</p:sldLayout>
</file>

<file path=ppt/slideLayouts/slideLayout41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568728262"/>
      </p:ext>
    </p:extLst>
  </p:cSld>
  <p:clrMapOvr>
    <a:masterClrMapping/>
  </p:clrMapOvr>
  <p:timing>
    <p:tnLst>
      <p:par>
        <p:cTn id="1" dur="indefinite" restart="never" nodeType="tmRoot"/>
      </p:par>
    </p:tnLst>
  </p:timing>
</p:sldLayout>
</file>

<file path=ppt/slideLayouts/slideLayout41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2685193878"/>
      </p:ext>
    </p:extLst>
  </p:cSld>
  <p:clrMapOvr>
    <a:masterClrMapping/>
  </p:clrMapOvr>
</p:sldLayout>
</file>

<file path=ppt/slideLayouts/slideLayout41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4004602016"/>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667960736"/>
      </p:ext>
    </p:extLst>
  </p:cSld>
  <p:clrMapOvr>
    <a:masterClrMapping/>
  </p:clrMapOvr>
</p:sldLayout>
</file>

<file path=ppt/slideLayouts/slideLayout42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68307442"/>
      </p:ext>
    </p:extLst>
  </p:cSld>
  <p:clrMapOvr>
    <a:masterClrMapping/>
  </p:clrMapOvr>
</p:sldLayout>
</file>

<file path=ppt/slideLayouts/slideLayout42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10375" y="152400"/>
            <a:ext cx="2117725" cy="468788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52400"/>
            <a:ext cx="6200775" cy="468788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851920857"/>
      </p:ext>
    </p:extLst>
  </p:cSld>
  <p:clrMapOvr>
    <a:masterClrMapping/>
  </p:clrMapOvr>
</p:sldLayout>
</file>

<file path=ppt/slideLayouts/slideLayout422.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6934200" cy="9144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457200" y="1447800"/>
            <a:ext cx="8470900" cy="3392488"/>
          </a:xfrm>
        </p:spPr>
        <p:txBody>
          <a:bodyPr/>
          <a:lstStyle/>
          <a:p>
            <a:pPr lvl="0"/>
            <a:endParaRPr lang="en-US" noProof="0"/>
          </a:p>
        </p:txBody>
      </p:sp>
    </p:spTree>
    <p:extLst>
      <p:ext uri="{BB962C8B-B14F-4D97-AF65-F5344CB8AC3E}">
        <p14:creationId xmlns:p14="http://schemas.microsoft.com/office/powerpoint/2010/main" val="2663453642"/>
      </p:ext>
    </p:extLst>
  </p:cSld>
  <p:clrMapOvr>
    <a:masterClrMapping/>
  </p:clrMapOvr>
</p:sldLayout>
</file>

<file path=ppt/slideLayouts/slideLayout423.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Line 5"/>
          <p:cNvSpPr>
            <a:spLocks noChangeShapeType="1"/>
          </p:cNvSpPr>
          <p:nvPr/>
        </p:nvSpPr>
        <p:spPr bwMode="auto">
          <a:xfrm>
            <a:off x="2133600" y="1828800"/>
            <a:ext cx="0" cy="32004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solidFill>
                <a:srgbClr val="000000"/>
              </a:solidFill>
            </a:endParaRPr>
          </a:p>
        </p:txBody>
      </p:sp>
      <p:pic>
        <p:nvPicPr>
          <p:cNvPr id="5" name="Picture 6" descr="bcbsma_new_3005_30bk"/>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381000" y="2971800"/>
            <a:ext cx="1441450" cy="544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338" name="Rectangle 2"/>
          <p:cNvSpPr>
            <a:spLocks noGrp="1" noChangeArrowheads="1"/>
          </p:cNvSpPr>
          <p:nvPr>
            <p:ph type="subTitle" idx="1"/>
          </p:nvPr>
        </p:nvSpPr>
        <p:spPr>
          <a:xfrm>
            <a:off x="2514600" y="3505200"/>
            <a:ext cx="6400800" cy="1295400"/>
          </a:xfrm>
        </p:spPr>
        <p:txBody>
          <a:bodyPr tIns="0" bIns="0"/>
          <a:lstStyle>
            <a:lvl1pPr>
              <a:defRPr sz="2500">
                <a:solidFill>
                  <a:schemeClr val="bg2"/>
                </a:solidFill>
              </a:defRPr>
            </a:lvl1pPr>
          </a:lstStyle>
          <a:p>
            <a:r>
              <a:rPr lang="en-US"/>
              <a:t>Click to edit Master subtitle style</a:t>
            </a:r>
          </a:p>
        </p:txBody>
      </p:sp>
      <p:sp>
        <p:nvSpPr>
          <p:cNvPr id="14339" name="Rectangle 3"/>
          <p:cNvSpPr>
            <a:spLocks noGrp="1" noChangeArrowheads="1"/>
          </p:cNvSpPr>
          <p:nvPr>
            <p:ph type="ctrTitle" sz="quarter"/>
          </p:nvPr>
        </p:nvSpPr>
        <p:spPr>
          <a:xfrm>
            <a:off x="2514600" y="2209800"/>
            <a:ext cx="6400800" cy="1219200"/>
          </a:xfrm>
        </p:spPr>
        <p:txBody>
          <a:bodyPr wrap="square" lIns="91440" tIns="45720" rIns="91440" bIns="45720" anchor="b"/>
          <a:lstStyle>
            <a:lvl1pPr>
              <a:defRPr>
                <a:solidFill>
                  <a:schemeClr val="tx1"/>
                </a:solidFill>
              </a:defRPr>
            </a:lvl1pPr>
          </a:lstStyle>
          <a:p>
            <a:r>
              <a:rPr lang="en-US"/>
              <a:t>Click to edit Master title style</a:t>
            </a:r>
          </a:p>
        </p:txBody>
      </p:sp>
    </p:spTree>
    <p:extLst>
      <p:ext uri="{BB962C8B-B14F-4D97-AF65-F5344CB8AC3E}">
        <p14:creationId xmlns:p14="http://schemas.microsoft.com/office/powerpoint/2010/main" val="41294015"/>
      </p:ext>
    </p:extLst>
  </p:cSld>
  <p:clrMapOvr>
    <a:masterClrMapping/>
  </p:clrMapOvr>
</p:sldLayout>
</file>

<file path=ppt/slideLayouts/slideLayout4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735513196"/>
      </p:ext>
    </p:extLst>
  </p:cSld>
  <p:clrMapOvr>
    <a:masterClrMapping/>
  </p:clrMapOvr>
</p:sldLayout>
</file>

<file path=ppt/slideLayouts/slideLayout4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651332579"/>
      </p:ext>
    </p:extLst>
  </p:cSld>
  <p:clrMapOvr>
    <a:masterClrMapping/>
  </p:clrMapOvr>
</p:sldLayout>
</file>

<file path=ppt/slideLayouts/slideLayout4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447800"/>
            <a:ext cx="4159250" cy="33924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768850" y="1447800"/>
            <a:ext cx="4159250" cy="33924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634223503"/>
      </p:ext>
    </p:extLst>
  </p:cSld>
  <p:clrMapOvr>
    <a:masterClrMapping/>
  </p:clrMapOvr>
</p:sldLayout>
</file>

<file path=ppt/slideLayouts/slideLayout4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233484911"/>
      </p:ext>
    </p:extLst>
  </p:cSld>
  <p:clrMapOvr>
    <a:masterClrMapping/>
  </p:clrMapOvr>
</p:sldLayout>
</file>

<file path=ppt/slideLayouts/slideLayout4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3317532774"/>
      </p:ext>
    </p:extLst>
  </p:cSld>
  <p:clrMapOvr>
    <a:masterClrMapping/>
  </p:clrMapOvr>
</p:sldLayout>
</file>

<file path=ppt/slideLayouts/slideLayout4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050934536"/>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3352708459"/>
      </p:ext>
    </p:extLst>
  </p:cSld>
  <p:clrMapOvr>
    <a:masterClrMapping/>
  </p:clrMapOvr>
</p:sldLayout>
</file>

<file path=ppt/slideLayouts/slideLayout4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1062049575"/>
      </p:ext>
    </p:extLst>
  </p:cSld>
  <p:clrMapOvr>
    <a:masterClrMapping/>
  </p:clrMapOvr>
</p:sldLayout>
</file>

<file path=ppt/slideLayouts/slideLayout4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3703868911"/>
      </p:ext>
    </p:extLst>
  </p:cSld>
  <p:clrMapOvr>
    <a:masterClrMapping/>
  </p:clrMapOvr>
</p:sldLayout>
</file>

<file path=ppt/slideLayouts/slideLayout4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049362737"/>
      </p:ext>
    </p:extLst>
  </p:cSld>
  <p:clrMapOvr>
    <a:masterClrMapping/>
  </p:clrMapOvr>
</p:sldLayout>
</file>

<file path=ppt/slideLayouts/slideLayout4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10375" y="152400"/>
            <a:ext cx="2117725" cy="468788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52400"/>
            <a:ext cx="6200775" cy="468788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591357158"/>
      </p:ext>
    </p:extLst>
  </p:cSld>
  <p:clrMapOvr>
    <a:masterClrMapping/>
  </p:clrMapOvr>
</p:sldLayout>
</file>

<file path=ppt/slideLayouts/slideLayout434.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6934200" cy="9144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447800"/>
            <a:ext cx="4159250" cy="33924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768850" y="1447800"/>
            <a:ext cx="4159250" cy="33924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047581662"/>
      </p:ext>
    </p:extLst>
  </p:cSld>
  <p:clrMapOvr>
    <a:masterClrMapping/>
  </p:clrMapOvr>
</p:sldLayout>
</file>

<file path=ppt/slideLayouts/slideLayout435.xml><?xml version="1.0" encoding="utf-8"?>
<p:sldLayout xmlns:a="http://schemas.openxmlformats.org/drawingml/2006/main" xmlns:r="http://schemas.openxmlformats.org/officeDocument/2006/relationships" xmlns:p="http://schemas.openxmlformats.org/presentationml/2006/main" type="txAndChart" preserve="1">
  <p:cSld name="Title, Text and Chart">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6934200" cy="9144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447800"/>
            <a:ext cx="4159250" cy="33924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hart Placeholder 3"/>
          <p:cNvSpPr>
            <a:spLocks noGrp="1"/>
          </p:cNvSpPr>
          <p:nvPr>
            <p:ph type="chart" sz="half" idx="2"/>
          </p:nvPr>
        </p:nvSpPr>
        <p:spPr>
          <a:xfrm>
            <a:off x="4768850" y="1447800"/>
            <a:ext cx="4159250" cy="3392488"/>
          </a:xfrm>
        </p:spPr>
        <p:txBody>
          <a:bodyPr/>
          <a:lstStyle/>
          <a:p>
            <a:pPr lvl="0"/>
            <a:endParaRPr lang="en-US" noProof="0" dirty="0" smtClean="0"/>
          </a:p>
        </p:txBody>
      </p:sp>
    </p:spTree>
    <p:extLst>
      <p:ext uri="{BB962C8B-B14F-4D97-AF65-F5344CB8AC3E}">
        <p14:creationId xmlns:p14="http://schemas.microsoft.com/office/powerpoint/2010/main" val="4128987333"/>
      </p:ext>
    </p:extLst>
  </p:cSld>
  <p:clrMapOvr>
    <a:masterClrMapping/>
  </p:clrMapOvr>
</p:sldLayout>
</file>

<file path=ppt/slideLayouts/slideLayout436.xml><?xml version="1.0" encoding="utf-8"?>
<p:sldLayout xmlns:a="http://schemas.openxmlformats.org/drawingml/2006/main" xmlns:r="http://schemas.openxmlformats.org/officeDocument/2006/relationships" xmlns:p="http://schemas.openxmlformats.org/presentationml/2006/main" type="fourObj" preserve="1">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457200" y="152400"/>
            <a:ext cx="6934200" cy="914400"/>
          </a:xfrm>
        </p:spPr>
        <p:txBody>
          <a:bodyPr/>
          <a:lstStyle/>
          <a:p>
            <a:r>
              <a:rPr lang="en-US" smtClean="0"/>
              <a:t>Click to edit Master title style</a:t>
            </a:r>
            <a:endParaRPr lang="en-US"/>
          </a:p>
        </p:txBody>
      </p:sp>
      <p:sp>
        <p:nvSpPr>
          <p:cNvPr id="3" name="Content Placeholder 2"/>
          <p:cNvSpPr>
            <a:spLocks noGrp="1"/>
          </p:cNvSpPr>
          <p:nvPr>
            <p:ph sz="quarter" idx="1"/>
          </p:nvPr>
        </p:nvSpPr>
        <p:spPr>
          <a:xfrm>
            <a:off x="457200" y="1447800"/>
            <a:ext cx="4159250" cy="161925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768850" y="1447800"/>
            <a:ext cx="4159250" cy="161925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57200" y="3219450"/>
            <a:ext cx="4159250" cy="16208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4768850" y="3219450"/>
            <a:ext cx="4159250" cy="16208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808171753"/>
      </p:ext>
    </p:extLst>
  </p:cSld>
  <p:clrMapOvr>
    <a:masterClrMapping/>
  </p:clrMapOvr>
</p:sldLayout>
</file>

<file path=ppt/slideLayouts/slideLayout437.xml><?xml version="1.0" encoding="utf-8"?>
<p:sldLayout xmlns:a="http://schemas.openxmlformats.org/drawingml/2006/main" xmlns:r="http://schemas.openxmlformats.org/officeDocument/2006/relationships" xmlns:p="http://schemas.openxmlformats.org/presentationml/2006/main" type="txAndTwoObj" preserve="1">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6934200" cy="9144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447800"/>
            <a:ext cx="4159250" cy="33924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768850" y="1447800"/>
            <a:ext cx="4159250" cy="161925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768850" y="3219450"/>
            <a:ext cx="4159250" cy="16208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913705568"/>
      </p:ext>
    </p:extLst>
  </p:cSld>
  <p:clrMapOvr>
    <a:masterClrMapping/>
  </p:clrMapOvr>
</p:sldLayout>
</file>

<file path=ppt/slideLayouts/slideLayout438.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6934200" cy="9144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457200" y="1447800"/>
            <a:ext cx="8470900" cy="3392488"/>
          </a:xfrm>
        </p:spPr>
        <p:txBody>
          <a:bodyPr/>
          <a:lstStyle/>
          <a:p>
            <a:pPr lvl="0"/>
            <a:endParaRPr lang="en-US" noProof="0" dirty="0" smtClean="0"/>
          </a:p>
        </p:txBody>
      </p:sp>
    </p:spTree>
    <p:extLst>
      <p:ext uri="{BB962C8B-B14F-4D97-AF65-F5344CB8AC3E}">
        <p14:creationId xmlns:p14="http://schemas.microsoft.com/office/powerpoint/2010/main" val="1423602650"/>
      </p:ext>
    </p:extLst>
  </p:cSld>
  <p:clrMapOvr>
    <a:masterClrMapping/>
  </p:clrMapOvr>
</p:sldLayout>
</file>

<file path=ppt/slideLayouts/slideLayout439.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152400"/>
            <a:ext cx="8470900" cy="46878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470397286"/>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447800"/>
            <a:ext cx="4159250" cy="33924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768850" y="1447800"/>
            <a:ext cx="4159250" cy="33924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777762284"/>
      </p:ext>
    </p:extLst>
  </p:cSld>
  <p:clrMapOvr>
    <a:masterClrMapping/>
  </p:clrMapOvr>
</p:sldLayout>
</file>

<file path=ppt/slideLayouts/slideLayout440.xml><?xml version="1.0" encoding="utf-8"?>
<p:sldLayout xmlns:a="http://schemas.openxmlformats.org/drawingml/2006/main" xmlns:r="http://schemas.openxmlformats.org/officeDocument/2006/relationships" xmlns:p="http://schemas.openxmlformats.org/presentationml/2006/main" type="chart" preserve="1">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6934200" cy="914400"/>
          </a:xfrm>
        </p:spPr>
        <p:txBody>
          <a:bodyPr/>
          <a:lstStyle/>
          <a:p>
            <a:r>
              <a:rPr lang="en-US" smtClean="0"/>
              <a:t>Click to edit Master title style</a:t>
            </a:r>
            <a:endParaRPr lang="en-US"/>
          </a:p>
        </p:txBody>
      </p:sp>
      <p:sp>
        <p:nvSpPr>
          <p:cNvPr id="3" name="Chart Placeholder 2"/>
          <p:cNvSpPr>
            <a:spLocks noGrp="1"/>
          </p:cNvSpPr>
          <p:nvPr>
            <p:ph type="chart" idx="1"/>
          </p:nvPr>
        </p:nvSpPr>
        <p:spPr>
          <a:xfrm>
            <a:off x="457200" y="1447800"/>
            <a:ext cx="8470900" cy="3392488"/>
          </a:xfrm>
        </p:spPr>
        <p:txBody>
          <a:bodyPr/>
          <a:lstStyle/>
          <a:p>
            <a:pPr lvl="0"/>
            <a:endParaRPr lang="en-US" noProof="0" dirty="0"/>
          </a:p>
        </p:txBody>
      </p:sp>
    </p:spTree>
    <p:extLst>
      <p:ext uri="{BB962C8B-B14F-4D97-AF65-F5344CB8AC3E}">
        <p14:creationId xmlns:p14="http://schemas.microsoft.com/office/powerpoint/2010/main" val="3788925179"/>
      </p:ext>
    </p:extLst>
  </p:cSld>
  <p:clrMapOvr>
    <a:masterClrMapping/>
  </p:clrMapOvr>
</p:sldLayout>
</file>

<file path=ppt/slideLayouts/slideLayout44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Line 5"/>
          <p:cNvSpPr>
            <a:spLocks noChangeShapeType="1"/>
          </p:cNvSpPr>
          <p:nvPr/>
        </p:nvSpPr>
        <p:spPr bwMode="auto">
          <a:xfrm>
            <a:off x="2133600" y="1828800"/>
            <a:ext cx="0" cy="3200400"/>
          </a:xfrm>
          <a:prstGeom prst="line">
            <a:avLst/>
          </a:prstGeom>
          <a:noFill/>
          <a:ln w="9525">
            <a:solidFill>
              <a:schemeClr val="tx1"/>
            </a:solidFill>
            <a:round/>
            <a:headEnd/>
            <a:tailEnd/>
          </a:ln>
          <a:extLst/>
        </p:spPr>
        <p:txBody>
          <a:bodyPr wrap="none" anchor="ctr"/>
          <a:lstStyle/>
          <a:p>
            <a:pPr>
              <a:defRPr/>
            </a:pPr>
            <a:endParaRPr lang="en-US">
              <a:solidFill>
                <a:srgbClr val="000000"/>
              </a:solidFill>
            </a:endParaRPr>
          </a:p>
        </p:txBody>
      </p:sp>
      <p:pic>
        <p:nvPicPr>
          <p:cNvPr id="5" name="Picture 6" descr="bcbsma_new_3005_30bk"/>
          <p:cNvPicPr>
            <a:picLocks noChangeAspect="1" noChangeArrowheads="1"/>
          </p:cNvPicPr>
          <p:nvPr userDrawn="1"/>
        </p:nvPicPr>
        <p:blipFill>
          <a:blip r:embed="rId2"/>
          <a:srcRect/>
          <a:stretch>
            <a:fillRect/>
          </a:stretch>
        </p:blipFill>
        <p:spPr bwMode="auto">
          <a:xfrm>
            <a:off x="381000" y="2971800"/>
            <a:ext cx="1441450" cy="544513"/>
          </a:xfrm>
          <a:prstGeom prst="rect">
            <a:avLst/>
          </a:prstGeom>
          <a:noFill/>
          <a:ln w="9525">
            <a:noFill/>
            <a:miter lim="800000"/>
            <a:headEnd/>
            <a:tailEnd/>
          </a:ln>
        </p:spPr>
      </p:pic>
      <p:sp>
        <p:nvSpPr>
          <p:cNvPr id="14338" name="Rectangle 2"/>
          <p:cNvSpPr>
            <a:spLocks noGrp="1" noChangeArrowheads="1"/>
          </p:cNvSpPr>
          <p:nvPr>
            <p:ph type="subTitle" idx="1"/>
          </p:nvPr>
        </p:nvSpPr>
        <p:spPr>
          <a:xfrm>
            <a:off x="2514600" y="3505200"/>
            <a:ext cx="6400800" cy="1295400"/>
          </a:xfrm>
        </p:spPr>
        <p:txBody>
          <a:bodyPr tIns="0" bIns="0"/>
          <a:lstStyle>
            <a:lvl1pPr>
              <a:defRPr sz="2500">
                <a:solidFill>
                  <a:schemeClr val="bg2"/>
                </a:solidFill>
              </a:defRPr>
            </a:lvl1pPr>
          </a:lstStyle>
          <a:p>
            <a:r>
              <a:rPr lang="en-US"/>
              <a:t>Click to edit Master subtitle style</a:t>
            </a:r>
          </a:p>
        </p:txBody>
      </p:sp>
      <p:sp>
        <p:nvSpPr>
          <p:cNvPr id="14339" name="Rectangle 3"/>
          <p:cNvSpPr>
            <a:spLocks noGrp="1" noChangeArrowheads="1"/>
          </p:cNvSpPr>
          <p:nvPr>
            <p:ph type="ctrTitle" sz="quarter"/>
          </p:nvPr>
        </p:nvSpPr>
        <p:spPr>
          <a:xfrm>
            <a:off x="2514600" y="2209800"/>
            <a:ext cx="6400800" cy="1219200"/>
          </a:xfrm>
        </p:spPr>
        <p:txBody>
          <a:bodyPr wrap="square" lIns="91440" tIns="45720" rIns="91440" bIns="45720" anchor="b"/>
          <a:lstStyle>
            <a:lvl1pPr>
              <a:defRPr>
                <a:solidFill>
                  <a:schemeClr val="tx1"/>
                </a:solidFill>
              </a:defRPr>
            </a:lvl1pPr>
          </a:lstStyle>
          <a:p>
            <a:r>
              <a:rPr lang="en-US"/>
              <a:t>Click to edit Master title style</a:t>
            </a:r>
          </a:p>
        </p:txBody>
      </p:sp>
    </p:spTree>
    <p:extLst>
      <p:ext uri="{BB962C8B-B14F-4D97-AF65-F5344CB8AC3E}">
        <p14:creationId xmlns:p14="http://schemas.microsoft.com/office/powerpoint/2010/main" val="1344762405"/>
      </p:ext>
    </p:extLst>
  </p:cSld>
  <p:clrMapOvr>
    <a:masterClrMapping/>
  </p:clrMapOvr>
</p:sldLayout>
</file>

<file path=ppt/slideLayouts/slideLayout44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217594229"/>
      </p:ext>
    </p:extLst>
  </p:cSld>
  <p:clrMapOvr>
    <a:masterClrMapping/>
  </p:clrMapOvr>
</p:sldLayout>
</file>

<file path=ppt/slideLayouts/slideLayout44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4129343542"/>
      </p:ext>
    </p:extLst>
  </p:cSld>
  <p:clrMapOvr>
    <a:masterClrMapping/>
  </p:clrMapOvr>
</p:sldLayout>
</file>

<file path=ppt/slideLayouts/slideLayout44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447800"/>
            <a:ext cx="4159250" cy="33924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768850" y="1447800"/>
            <a:ext cx="4159250" cy="33924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613350863"/>
      </p:ext>
    </p:extLst>
  </p:cSld>
  <p:clrMapOvr>
    <a:masterClrMapping/>
  </p:clrMapOvr>
</p:sldLayout>
</file>

<file path=ppt/slideLayouts/slideLayout44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651235697"/>
      </p:ext>
    </p:extLst>
  </p:cSld>
  <p:clrMapOvr>
    <a:masterClrMapping/>
  </p:clrMapOvr>
</p:sldLayout>
</file>

<file path=ppt/slideLayouts/slideLayout44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3305096450"/>
      </p:ext>
    </p:extLst>
  </p:cSld>
  <p:clrMapOvr>
    <a:masterClrMapping/>
  </p:clrMapOvr>
</p:sldLayout>
</file>

<file path=ppt/slideLayouts/slideLayout44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660181751"/>
      </p:ext>
    </p:extLst>
  </p:cSld>
  <p:clrMapOvr>
    <a:masterClrMapping/>
  </p:clrMapOvr>
</p:sldLayout>
</file>

<file path=ppt/slideLayouts/slideLayout44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1723522917"/>
      </p:ext>
    </p:extLst>
  </p:cSld>
  <p:clrMapOvr>
    <a:masterClrMapping/>
  </p:clrMapOvr>
</p:sldLayout>
</file>

<file path=ppt/slideLayouts/slideLayout44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100851484"/>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498259459"/>
      </p:ext>
    </p:extLst>
  </p:cSld>
  <p:clrMapOvr>
    <a:masterClrMapping/>
  </p:clrMapOvr>
</p:sldLayout>
</file>

<file path=ppt/slideLayouts/slideLayout45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981651589"/>
      </p:ext>
    </p:extLst>
  </p:cSld>
  <p:clrMapOvr>
    <a:masterClrMapping/>
  </p:clrMapOvr>
</p:sldLayout>
</file>

<file path=ppt/slideLayouts/slideLayout45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10375" y="152400"/>
            <a:ext cx="2117725" cy="468788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52400"/>
            <a:ext cx="6200775" cy="468788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350525736"/>
      </p:ext>
    </p:extLst>
  </p:cSld>
  <p:clrMapOvr>
    <a:masterClrMapping/>
  </p:clrMapOvr>
</p:sldLayout>
</file>

<file path=ppt/slideLayouts/slideLayout452.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6934200" cy="9144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447800"/>
            <a:ext cx="4159250" cy="33924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768850" y="1447800"/>
            <a:ext cx="4159250" cy="33924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4236141895"/>
      </p:ext>
    </p:extLst>
  </p:cSld>
  <p:clrMapOvr>
    <a:masterClrMapping/>
  </p:clrMapOvr>
</p:sldLayout>
</file>

<file path=ppt/slideLayouts/slideLayout453.xml><?xml version="1.0" encoding="utf-8"?>
<p:sldLayout xmlns:a="http://schemas.openxmlformats.org/drawingml/2006/main" xmlns:r="http://schemas.openxmlformats.org/officeDocument/2006/relationships" xmlns:p="http://schemas.openxmlformats.org/presentationml/2006/main" type="txAndChart" preserve="1">
  <p:cSld name="Title, Text and Chart">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6934200" cy="9144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447800"/>
            <a:ext cx="4159250" cy="33924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hart Placeholder 3"/>
          <p:cNvSpPr>
            <a:spLocks noGrp="1"/>
          </p:cNvSpPr>
          <p:nvPr>
            <p:ph type="chart" sz="half" idx="2"/>
          </p:nvPr>
        </p:nvSpPr>
        <p:spPr>
          <a:xfrm>
            <a:off x="4768850" y="1447800"/>
            <a:ext cx="4159250" cy="3392488"/>
          </a:xfrm>
        </p:spPr>
        <p:txBody>
          <a:bodyPr/>
          <a:lstStyle/>
          <a:p>
            <a:pPr lvl="0"/>
            <a:endParaRPr lang="en-US" noProof="0" dirty="0" smtClean="0"/>
          </a:p>
        </p:txBody>
      </p:sp>
    </p:spTree>
    <p:extLst>
      <p:ext uri="{BB962C8B-B14F-4D97-AF65-F5344CB8AC3E}">
        <p14:creationId xmlns:p14="http://schemas.microsoft.com/office/powerpoint/2010/main" val="3476188401"/>
      </p:ext>
    </p:extLst>
  </p:cSld>
  <p:clrMapOvr>
    <a:masterClrMapping/>
  </p:clrMapOvr>
</p:sldLayout>
</file>

<file path=ppt/slideLayouts/slideLayout454.xml><?xml version="1.0" encoding="utf-8"?>
<p:sldLayout xmlns:a="http://schemas.openxmlformats.org/drawingml/2006/main" xmlns:r="http://schemas.openxmlformats.org/officeDocument/2006/relationships" xmlns:p="http://schemas.openxmlformats.org/presentationml/2006/main" type="fourObj" preserve="1">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457200" y="152400"/>
            <a:ext cx="6934200" cy="914400"/>
          </a:xfrm>
        </p:spPr>
        <p:txBody>
          <a:bodyPr/>
          <a:lstStyle/>
          <a:p>
            <a:r>
              <a:rPr lang="en-US" smtClean="0"/>
              <a:t>Click to edit Master title style</a:t>
            </a:r>
            <a:endParaRPr lang="en-US"/>
          </a:p>
        </p:txBody>
      </p:sp>
      <p:sp>
        <p:nvSpPr>
          <p:cNvPr id="3" name="Content Placeholder 2"/>
          <p:cNvSpPr>
            <a:spLocks noGrp="1"/>
          </p:cNvSpPr>
          <p:nvPr>
            <p:ph sz="quarter" idx="1"/>
          </p:nvPr>
        </p:nvSpPr>
        <p:spPr>
          <a:xfrm>
            <a:off x="457200" y="1447800"/>
            <a:ext cx="4159250" cy="161925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768850" y="1447800"/>
            <a:ext cx="4159250" cy="161925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57200" y="3219450"/>
            <a:ext cx="4159250" cy="16208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4768850" y="3219450"/>
            <a:ext cx="4159250" cy="16208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807831634"/>
      </p:ext>
    </p:extLst>
  </p:cSld>
  <p:clrMapOvr>
    <a:masterClrMapping/>
  </p:clrMapOvr>
</p:sldLayout>
</file>

<file path=ppt/slideLayouts/slideLayout455.xml><?xml version="1.0" encoding="utf-8"?>
<p:sldLayout xmlns:a="http://schemas.openxmlformats.org/drawingml/2006/main" xmlns:r="http://schemas.openxmlformats.org/officeDocument/2006/relationships" xmlns:p="http://schemas.openxmlformats.org/presentationml/2006/main" type="txAndTwoObj" preserve="1">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6934200" cy="9144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447800"/>
            <a:ext cx="4159250" cy="33924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768850" y="1447800"/>
            <a:ext cx="4159250" cy="161925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768850" y="3219450"/>
            <a:ext cx="4159250" cy="16208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889953697"/>
      </p:ext>
    </p:extLst>
  </p:cSld>
  <p:clrMapOvr>
    <a:masterClrMapping/>
  </p:clrMapOvr>
</p:sldLayout>
</file>

<file path=ppt/slideLayouts/slideLayout456.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6934200" cy="9144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457200" y="1447800"/>
            <a:ext cx="8470900" cy="3392488"/>
          </a:xfrm>
        </p:spPr>
        <p:txBody>
          <a:bodyPr/>
          <a:lstStyle/>
          <a:p>
            <a:pPr lvl="0"/>
            <a:endParaRPr lang="en-US" noProof="0" dirty="0" smtClean="0"/>
          </a:p>
        </p:txBody>
      </p:sp>
    </p:spTree>
    <p:extLst>
      <p:ext uri="{BB962C8B-B14F-4D97-AF65-F5344CB8AC3E}">
        <p14:creationId xmlns:p14="http://schemas.microsoft.com/office/powerpoint/2010/main" val="3083499639"/>
      </p:ext>
    </p:extLst>
  </p:cSld>
  <p:clrMapOvr>
    <a:masterClrMapping/>
  </p:clrMapOvr>
</p:sldLayout>
</file>

<file path=ppt/slideLayouts/slideLayout457.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152400"/>
            <a:ext cx="8470900" cy="46878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749314219"/>
      </p:ext>
    </p:extLst>
  </p:cSld>
  <p:clrMapOvr>
    <a:masterClrMapping/>
  </p:clrMapOvr>
</p:sldLayout>
</file>

<file path=ppt/slideLayouts/slideLayout458.xml><?xml version="1.0" encoding="utf-8"?>
<p:sldLayout xmlns:a="http://schemas.openxmlformats.org/drawingml/2006/main" xmlns:r="http://schemas.openxmlformats.org/officeDocument/2006/relationships" xmlns:p="http://schemas.openxmlformats.org/presentationml/2006/main" type="chart" preserve="1">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6934200" cy="914400"/>
          </a:xfrm>
        </p:spPr>
        <p:txBody>
          <a:bodyPr/>
          <a:lstStyle/>
          <a:p>
            <a:r>
              <a:rPr lang="en-US" smtClean="0"/>
              <a:t>Click to edit Master title style</a:t>
            </a:r>
            <a:endParaRPr lang="en-US"/>
          </a:p>
        </p:txBody>
      </p:sp>
      <p:sp>
        <p:nvSpPr>
          <p:cNvPr id="3" name="Chart Placeholder 2"/>
          <p:cNvSpPr>
            <a:spLocks noGrp="1"/>
          </p:cNvSpPr>
          <p:nvPr>
            <p:ph type="chart" idx="1"/>
          </p:nvPr>
        </p:nvSpPr>
        <p:spPr>
          <a:xfrm>
            <a:off x="457200" y="1447800"/>
            <a:ext cx="8470900" cy="3392488"/>
          </a:xfrm>
        </p:spPr>
        <p:txBody>
          <a:bodyPr/>
          <a:lstStyle/>
          <a:p>
            <a:pPr lvl="0"/>
            <a:endParaRPr lang="en-US" noProof="0" dirty="0"/>
          </a:p>
        </p:txBody>
      </p:sp>
    </p:spTree>
    <p:extLst>
      <p:ext uri="{BB962C8B-B14F-4D97-AF65-F5344CB8AC3E}">
        <p14:creationId xmlns:p14="http://schemas.microsoft.com/office/powerpoint/2010/main" val="494736338"/>
      </p:ext>
    </p:extLst>
  </p:cSld>
  <p:clrMapOvr>
    <a:masterClrMapping/>
  </p:clrMapOvr>
</p:sldLayout>
</file>

<file path=ppt/slideLayouts/slideLayout45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val="3736498376"/>
      </p:ext>
    </p:extLst>
  </p:cSld>
  <p:clrMapOvr>
    <a:masterClrMapping/>
  </p:clrMapOvr>
  <p:transition spd="med"/>
</p:sldLayout>
</file>

<file path=ppt/slideLayouts/slideLayout4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937440932"/>
      </p:ext>
    </p:extLst>
  </p:cSld>
  <p:clrMapOvr>
    <a:masterClrMapping/>
  </p:clrMapOvr>
</p:sldLayout>
</file>

<file path=ppt/slideLayouts/slideLayout46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051894410"/>
      </p:ext>
    </p:extLst>
  </p:cSld>
  <p:clrMapOvr>
    <a:masterClrMapping/>
  </p:clrMapOvr>
  <p:transition spd="med"/>
</p:sldLayout>
</file>

<file path=ppt/slideLayouts/slideLayout46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666550899"/>
      </p:ext>
    </p:extLst>
  </p:cSld>
  <p:clrMapOvr>
    <a:masterClrMapping/>
  </p:clrMapOvr>
  <p:transition spd="med"/>
</p:sldLayout>
</file>

<file path=ppt/slideLayouts/slideLayout46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447800"/>
            <a:ext cx="4159250" cy="33924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768850" y="1447800"/>
            <a:ext cx="4159250" cy="33924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565137738"/>
      </p:ext>
    </p:extLst>
  </p:cSld>
  <p:clrMapOvr>
    <a:masterClrMapping/>
  </p:clrMapOvr>
  <p:transition spd="med"/>
</p:sldLayout>
</file>

<file path=ppt/slideLayouts/slideLayout46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96371644"/>
      </p:ext>
    </p:extLst>
  </p:cSld>
  <p:clrMapOvr>
    <a:masterClrMapping/>
  </p:clrMapOvr>
  <p:transition spd="med"/>
</p:sldLayout>
</file>

<file path=ppt/slideLayouts/slideLayout46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2684492781"/>
      </p:ext>
    </p:extLst>
  </p:cSld>
  <p:clrMapOvr>
    <a:masterClrMapping/>
  </p:clrMapOvr>
  <p:transition spd="med"/>
</p:sldLayout>
</file>

<file path=ppt/slideLayouts/slideLayout46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880012213"/>
      </p:ext>
    </p:extLst>
  </p:cSld>
  <p:clrMapOvr>
    <a:masterClrMapping/>
  </p:clrMapOvr>
  <p:transition spd="med"/>
</p:sldLayout>
</file>

<file path=ppt/slideLayouts/slideLayout46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1901554405"/>
      </p:ext>
    </p:extLst>
  </p:cSld>
  <p:clrMapOvr>
    <a:masterClrMapping/>
  </p:clrMapOvr>
  <p:transition spd="med"/>
</p:sldLayout>
</file>

<file path=ppt/slideLayouts/slideLayout46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1072038698"/>
      </p:ext>
    </p:extLst>
  </p:cSld>
  <p:clrMapOvr>
    <a:masterClrMapping/>
  </p:clrMapOvr>
  <p:transition spd="med"/>
</p:sldLayout>
</file>

<file path=ppt/slideLayouts/slideLayout46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259749144"/>
      </p:ext>
    </p:extLst>
  </p:cSld>
  <p:clrMapOvr>
    <a:masterClrMapping/>
  </p:clrMapOvr>
  <p:transition spd="med"/>
</p:sldLayout>
</file>

<file path=ppt/slideLayouts/slideLayout46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31000" y="152400"/>
            <a:ext cx="2197100" cy="468788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139700" y="152400"/>
            <a:ext cx="6438900" cy="468788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4051850080"/>
      </p:ext>
    </p:extLst>
  </p:cSld>
  <p:clrMapOvr>
    <a:masterClrMapping/>
  </p:clrMapOvr>
  <p:transition spd="med"/>
</p:sldLayout>
</file>

<file path=ppt/slideLayouts/slideLayout4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4036161438"/>
      </p:ext>
    </p:extLst>
  </p:cSld>
  <p:clrMapOvr>
    <a:masterClrMapping/>
  </p:clrMapOvr>
</p:sldLayout>
</file>

<file path=ppt/slideLayouts/slideLayout470.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21" descr="bcbsma_new_3005_30bk"/>
          <p:cNvPicPr>
            <a:picLocks noChangeAspect="1" noChangeArrowheads="1"/>
          </p:cNvPicPr>
          <p:nvPr/>
        </p:nvPicPr>
        <p:blipFill>
          <a:blip r:embed="rId2"/>
          <a:srcRect/>
          <a:stretch>
            <a:fillRect/>
          </a:stretch>
        </p:blipFill>
        <p:spPr bwMode="auto">
          <a:xfrm>
            <a:off x="381000" y="2971800"/>
            <a:ext cx="1441450" cy="544513"/>
          </a:xfrm>
          <a:prstGeom prst="rect">
            <a:avLst/>
          </a:prstGeom>
          <a:noFill/>
          <a:ln w="9525">
            <a:noFill/>
            <a:miter lim="800000"/>
            <a:headEnd/>
            <a:tailEnd/>
          </a:ln>
        </p:spPr>
      </p:pic>
      <p:sp>
        <p:nvSpPr>
          <p:cNvPr id="5" name="Line 22"/>
          <p:cNvSpPr>
            <a:spLocks noChangeShapeType="1"/>
          </p:cNvSpPr>
          <p:nvPr/>
        </p:nvSpPr>
        <p:spPr bwMode="auto">
          <a:xfrm>
            <a:off x="2133600" y="1828800"/>
            <a:ext cx="0" cy="3200400"/>
          </a:xfrm>
          <a:prstGeom prst="line">
            <a:avLst/>
          </a:prstGeom>
          <a:noFill/>
          <a:ln w="9525">
            <a:solidFill>
              <a:schemeClr val="tx1"/>
            </a:solidFill>
            <a:round/>
            <a:headEnd/>
            <a:tailEnd/>
          </a:ln>
          <a:extLst/>
        </p:spPr>
        <p:txBody>
          <a:bodyPr wrap="none" anchor="ctr"/>
          <a:lstStyle/>
          <a:p>
            <a:pPr>
              <a:defRPr/>
            </a:pPr>
            <a:endParaRPr lang="en-US">
              <a:solidFill>
                <a:srgbClr val="000000"/>
              </a:solidFill>
            </a:endParaRPr>
          </a:p>
        </p:txBody>
      </p:sp>
      <p:sp>
        <p:nvSpPr>
          <p:cNvPr id="3080" name="Rectangle 8"/>
          <p:cNvSpPr>
            <a:spLocks noGrp="1" noChangeArrowheads="1"/>
          </p:cNvSpPr>
          <p:nvPr>
            <p:ph type="subTitle" idx="1"/>
          </p:nvPr>
        </p:nvSpPr>
        <p:spPr>
          <a:xfrm>
            <a:off x="2514600" y="3505200"/>
            <a:ext cx="6400800" cy="1295400"/>
          </a:xfrm>
        </p:spPr>
        <p:txBody>
          <a:bodyPr tIns="0" bIns="0"/>
          <a:lstStyle>
            <a:lvl1pPr>
              <a:defRPr sz="2500">
                <a:solidFill>
                  <a:schemeClr val="bg2"/>
                </a:solidFill>
              </a:defRPr>
            </a:lvl1pPr>
          </a:lstStyle>
          <a:p>
            <a:pPr lvl="0"/>
            <a:r>
              <a:rPr lang="en-US" altLang="en-US" noProof="0" dirty="0" smtClean="0"/>
              <a:t>Click to edit Master subtitle style</a:t>
            </a:r>
          </a:p>
        </p:txBody>
      </p:sp>
      <p:sp>
        <p:nvSpPr>
          <p:cNvPr id="3081" name="Rectangle 9"/>
          <p:cNvSpPr>
            <a:spLocks noGrp="1" noChangeArrowheads="1"/>
          </p:cNvSpPr>
          <p:nvPr>
            <p:ph type="ctrTitle" sz="quarter"/>
          </p:nvPr>
        </p:nvSpPr>
        <p:spPr>
          <a:xfrm>
            <a:off x="2514600" y="2209800"/>
            <a:ext cx="6400800" cy="1219200"/>
          </a:xfrm>
        </p:spPr>
        <p:txBody>
          <a:bodyPr wrap="square" lIns="91440" tIns="45720" rIns="91440" bIns="45720" anchor="b"/>
          <a:lstStyle>
            <a:lvl1pPr>
              <a:defRPr sz="3000">
                <a:solidFill>
                  <a:srgbClr val="0073B9"/>
                </a:solidFill>
              </a:defRPr>
            </a:lvl1pPr>
          </a:lstStyle>
          <a:p>
            <a:pPr lvl="0"/>
            <a:r>
              <a:rPr lang="en-US" altLang="en-US" noProof="0" dirty="0" smtClean="0"/>
              <a:t>Click to edit Master title style</a:t>
            </a:r>
          </a:p>
        </p:txBody>
      </p:sp>
    </p:spTree>
    <p:extLst>
      <p:ext uri="{BB962C8B-B14F-4D97-AF65-F5344CB8AC3E}">
        <p14:creationId xmlns:p14="http://schemas.microsoft.com/office/powerpoint/2010/main" val="2131828362"/>
      </p:ext>
    </p:extLst>
  </p:cSld>
  <p:clrMapOvr>
    <a:masterClrMapping/>
  </p:clrMapOvr>
</p:sldLayout>
</file>

<file path=ppt/slideLayouts/slideLayout47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243383704"/>
      </p:ext>
    </p:extLst>
  </p:cSld>
  <p:clrMapOvr>
    <a:masterClrMapping/>
  </p:clrMapOvr>
</p:sldLayout>
</file>

<file path=ppt/slideLayouts/slideLayout47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sz="half" idx="1"/>
          </p:nvPr>
        </p:nvSpPr>
        <p:spPr>
          <a:xfrm>
            <a:off x="457200" y="1447800"/>
            <a:ext cx="4159250" cy="3392488"/>
          </a:xfrm>
        </p:spPr>
        <p:txBody>
          <a:bodyPr/>
          <a:lstStyle>
            <a:lvl1pPr>
              <a:defRPr sz="2000"/>
            </a:lvl1pPr>
            <a:lvl2pPr>
              <a:defRPr sz="1800"/>
            </a:lvl2pPr>
            <a:lvl3pPr>
              <a:defRPr sz="1600"/>
            </a:lvl3pPr>
            <a:lvl4pPr>
              <a:defRPr sz="14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768850" y="1447800"/>
            <a:ext cx="4159250" cy="3392488"/>
          </a:xfrm>
        </p:spPr>
        <p:txBody>
          <a:bodyPr/>
          <a:lstStyle>
            <a:lvl1pPr>
              <a:defRPr sz="2000"/>
            </a:lvl1pPr>
            <a:lvl2pPr>
              <a:defRPr sz="1800"/>
            </a:lvl2pPr>
            <a:lvl3pPr>
              <a:defRPr sz="1600"/>
            </a:lvl3pPr>
            <a:lvl4pPr>
              <a:defRPr sz="14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543250520"/>
      </p:ext>
    </p:extLst>
  </p:cSld>
  <p:clrMapOvr>
    <a:masterClrMapping/>
  </p:clrMapOvr>
</p:sldLayout>
</file>

<file path=ppt/slideLayouts/slideLayout47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1753235296"/>
      </p:ext>
    </p:extLst>
  </p:cSld>
  <p:clrMapOvr>
    <a:masterClrMapping/>
  </p:clrMapOvr>
</p:sldLayout>
</file>

<file path=ppt/slideLayouts/slideLayout474.xml><?xml version="1.0" encoding="utf-8"?>
<p:sldLayout xmlns:a="http://schemas.openxmlformats.org/drawingml/2006/main" xmlns:r="http://schemas.openxmlformats.org/officeDocument/2006/relationships" xmlns:p="http://schemas.openxmlformats.org/presentationml/2006/main" preserve="1" userDrawn="1">
  <p:cSld name="1_Blank">
    <p:spTree>
      <p:nvGrpSpPr>
        <p:cNvPr id="1" name=""/>
        <p:cNvGrpSpPr/>
        <p:nvPr/>
      </p:nvGrpSpPr>
      <p:grpSpPr>
        <a:xfrm>
          <a:off x="0" y="0"/>
          <a:ext cx="0" cy="0"/>
          <a:chOff x="0" y="0"/>
          <a:chExt cx="0" cy="0"/>
        </a:xfrm>
      </p:grpSpPr>
      <p:sp>
        <p:nvSpPr>
          <p:cNvPr id="3" name="Line 3"/>
          <p:cNvSpPr>
            <a:spLocks noChangeShapeType="1"/>
          </p:cNvSpPr>
          <p:nvPr userDrawn="1"/>
        </p:nvSpPr>
        <p:spPr bwMode="auto">
          <a:xfrm>
            <a:off x="0" y="2505075"/>
            <a:ext cx="9144000" cy="0"/>
          </a:xfrm>
          <a:prstGeom prst="line">
            <a:avLst/>
          </a:prstGeom>
          <a:noFill/>
          <a:ln w="9525">
            <a:solidFill>
              <a:schemeClr val="tx1"/>
            </a:solidFill>
            <a:round/>
            <a:headEnd/>
            <a:tailEnd/>
          </a:ln>
          <a:extLst/>
        </p:spPr>
        <p:txBody>
          <a:bodyPr/>
          <a:lstStyle/>
          <a:p>
            <a:pPr>
              <a:defRPr/>
            </a:pPr>
            <a:endParaRPr lang="en-US">
              <a:solidFill>
                <a:srgbClr val="000000"/>
              </a:solidFill>
            </a:endParaRPr>
          </a:p>
        </p:txBody>
      </p:sp>
      <p:sp>
        <p:nvSpPr>
          <p:cNvPr id="4" name="Line 4"/>
          <p:cNvSpPr>
            <a:spLocks noChangeShapeType="1"/>
          </p:cNvSpPr>
          <p:nvPr userDrawn="1"/>
        </p:nvSpPr>
        <p:spPr bwMode="auto">
          <a:xfrm>
            <a:off x="0" y="4327525"/>
            <a:ext cx="9144000" cy="0"/>
          </a:xfrm>
          <a:prstGeom prst="line">
            <a:avLst/>
          </a:prstGeom>
          <a:noFill/>
          <a:ln w="9525">
            <a:solidFill>
              <a:schemeClr val="tx1"/>
            </a:solidFill>
            <a:round/>
            <a:headEnd/>
            <a:tailEnd/>
          </a:ln>
          <a:extLst/>
        </p:spPr>
        <p:txBody>
          <a:bodyPr/>
          <a:lstStyle/>
          <a:p>
            <a:pPr>
              <a:defRPr/>
            </a:pPr>
            <a:endParaRPr lang="en-US">
              <a:solidFill>
                <a:srgbClr val="000000"/>
              </a:solidFill>
            </a:endParaRPr>
          </a:p>
        </p:txBody>
      </p:sp>
      <p:sp>
        <p:nvSpPr>
          <p:cNvPr id="6" name="Title 1"/>
          <p:cNvSpPr>
            <a:spLocks noGrp="1"/>
          </p:cNvSpPr>
          <p:nvPr>
            <p:ph type="title"/>
          </p:nvPr>
        </p:nvSpPr>
        <p:spPr>
          <a:xfrm>
            <a:off x="0" y="2933700"/>
            <a:ext cx="9144000" cy="914400"/>
          </a:xfrm>
        </p:spPr>
        <p:txBody>
          <a:bodyPr/>
          <a:lstStyle>
            <a:lvl1pPr algn="ctr">
              <a:defRPr/>
            </a:lvl1pPr>
          </a:lstStyle>
          <a:p>
            <a:r>
              <a:rPr lang="en-US" smtClean="0"/>
              <a:t>Click to edit Master title style</a:t>
            </a:r>
            <a:endParaRPr lang="en-US"/>
          </a:p>
        </p:txBody>
      </p:sp>
    </p:spTree>
    <p:extLst>
      <p:ext uri="{BB962C8B-B14F-4D97-AF65-F5344CB8AC3E}">
        <p14:creationId xmlns:p14="http://schemas.microsoft.com/office/powerpoint/2010/main" val="449879857"/>
      </p:ext>
    </p:extLst>
  </p:cSld>
  <p:clrMapOvr>
    <a:masterClrMapping/>
  </p:clrMapOvr>
</p:sldLayout>
</file>

<file path=ppt/slideLayouts/slideLayout475.xml><?xml version="1.0" encoding="utf-8"?>
<p:sldLayout xmlns:a="http://schemas.openxmlformats.org/drawingml/2006/main" xmlns:r="http://schemas.openxmlformats.org/officeDocument/2006/relationships" xmlns:p="http://schemas.openxmlformats.org/presentationml/2006/main" showMasterSp="0" preserve="1" userDrawn="1">
  <p:cSld name="1_Title Slide">
    <p:spTree>
      <p:nvGrpSpPr>
        <p:cNvPr id="1" name=""/>
        <p:cNvGrpSpPr/>
        <p:nvPr/>
      </p:nvGrpSpPr>
      <p:grpSpPr>
        <a:xfrm>
          <a:off x="0" y="0"/>
          <a:ext cx="0" cy="0"/>
          <a:chOff x="0" y="0"/>
          <a:chExt cx="0" cy="0"/>
        </a:xfrm>
      </p:grpSpPr>
      <p:pic>
        <p:nvPicPr>
          <p:cNvPr id="2" name="Picture 2" descr="bcbsma_new_3005_45bk"/>
          <p:cNvPicPr>
            <a:picLocks noChangeAspect="1" noChangeArrowheads="1"/>
          </p:cNvPicPr>
          <p:nvPr userDrawn="1"/>
        </p:nvPicPr>
        <p:blipFill>
          <a:blip r:embed="rId2"/>
          <a:srcRect/>
          <a:stretch>
            <a:fillRect/>
          </a:stretch>
        </p:blipFill>
        <p:spPr bwMode="auto">
          <a:xfrm>
            <a:off x="3013075" y="2762250"/>
            <a:ext cx="3117850" cy="1179513"/>
          </a:xfrm>
          <a:prstGeom prst="rect">
            <a:avLst/>
          </a:prstGeom>
          <a:noFill/>
          <a:ln w="9525">
            <a:noFill/>
            <a:miter lim="800000"/>
            <a:headEnd/>
            <a:tailEnd/>
          </a:ln>
        </p:spPr>
      </p:pic>
    </p:spTree>
    <p:extLst>
      <p:ext uri="{BB962C8B-B14F-4D97-AF65-F5344CB8AC3E}">
        <p14:creationId xmlns:p14="http://schemas.microsoft.com/office/powerpoint/2010/main" val="961770564"/>
      </p:ext>
    </p:extLst>
  </p:cSld>
  <p:clrMapOvr>
    <a:masterClrMapping/>
  </p:clrMapOvr>
</p:sldLayout>
</file>

<file path=ppt/slideLayouts/slideLayout476.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951006671"/>
      </p:ext>
    </p:extLst>
  </p:cSld>
  <p:clrMapOvr>
    <a:masterClrMapping/>
  </p:clrMapOvr>
</p:sldLayout>
</file>

<file path=ppt/slideLayouts/slideLayout47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val="1183747833"/>
      </p:ext>
    </p:extLst>
  </p:cSld>
  <p:clrMapOvr>
    <a:masterClrMapping/>
  </p:clrMapOvr>
</p:sldLayout>
</file>

<file path=ppt/slideLayouts/slideLayout47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645309031"/>
      </p:ext>
    </p:extLst>
  </p:cSld>
  <p:clrMapOvr>
    <a:masterClrMapping/>
  </p:clrMapOvr>
</p:sldLayout>
</file>

<file path=ppt/slideLayouts/slideLayout47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1427488078"/>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1822598701"/>
      </p:ext>
    </p:extLst>
  </p:cSld>
  <p:clrMapOvr>
    <a:masterClrMapping/>
  </p:clrMapOvr>
</p:sldLayout>
</file>

<file path=ppt/slideLayouts/slideLayout48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447800"/>
            <a:ext cx="4159250" cy="33924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768850" y="1447800"/>
            <a:ext cx="4159250" cy="33924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980211501"/>
      </p:ext>
    </p:extLst>
  </p:cSld>
  <p:clrMapOvr>
    <a:masterClrMapping/>
  </p:clrMapOvr>
</p:sldLayout>
</file>

<file path=ppt/slideLayouts/slideLayout48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743605493"/>
      </p:ext>
    </p:extLst>
  </p:cSld>
  <p:clrMapOvr>
    <a:masterClrMapping/>
  </p:clrMapOvr>
</p:sldLayout>
</file>

<file path=ppt/slideLayouts/slideLayout48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3734801334"/>
      </p:ext>
    </p:extLst>
  </p:cSld>
  <p:clrMapOvr>
    <a:masterClrMapping/>
  </p:clrMapOvr>
</p:sldLayout>
</file>

<file path=ppt/slideLayouts/slideLayout48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640175184"/>
      </p:ext>
    </p:extLst>
  </p:cSld>
  <p:clrMapOvr>
    <a:masterClrMapping/>
  </p:clrMapOvr>
</p:sldLayout>
</file>

<file path=ppt/slideLayouts/slideLayout48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2003086896"/>
      </p:ext>
    </p:extLst>
  </p:cSld>
  <p:clrMapOvr>
    <a:masterClrMapping/>
  </p:clrMapOvr>
</p:sldLayout>
</file>

<file path=ppt/slideLayouts/slideLayout48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103772179"/>
      </p:ext>
    </p:extLst>
  </p:cSld>
  <p:clrMapOvr>
    <a:masterClrMapping/>
  </p:clrMapOvr>
</p:sldLayout>
</file>

<file path=ppt/slideLayouts/slideLayout48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744345525"/>
      </p:ext>
    </p:extLst>
  </p:cSld>
  <p:clrMapOvr>
    <a:masterClrMapping/>
  </p:clrMapOvr>
</p:sldLayout>
</file>

<file path=ppt/slideLayouts/slideLayout48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10375" y="152400"/>
            <a:ext cx="2117725" cy="468788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52400"/>
            <a:ext cx="6200775" cy="468788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908245576"/>
      </p:ext>
    </p:extLst>
  </p:cSld>
  <p:clrMapOvr>
    <a:masterClrMapping/>
  </p:clrMapOvr>
</p:sldLayout>
</file>

<file path=ppt/slideLayouts/slideLayout488.xml><?xml version="1.0" encoding="utf-8"?>
<p:sldLayout xmlns:a="http://schemas.openxmlformats.org/drawingml/2006/main" xmlns:r="http://schemas.openxmlformats.org/officeDocument/2006/relationships" xmlns:p="http://schemas.openxmlformats.org/presentationml/2006/main" userDrawn="1">
  <p:cSld name="1_Blank">
    <p:spTree>
      <p:nvGrpSpPr>
        <p:cNvPr id="1" name=""/>
        <p:cNvGrpSpPr/>
        <p:nvPr/>
      </p:nvGrpSpPr>
      <p:grpSpPr>
        <a:xfrm>
          <a:off x="0" y="0"/>
          <a:ext cx="0" cy="0"/>
          <a:chOff x="0" y="0"/>
          <a:chExt cx="0" cy="0"/>
        </a:xfrm>
      </p:grpSpPr>
      <p:sp>
        <p:nvSpPr>
          <p:cNvPr id="3" name="Line 3"/>
          <p:cNvSpPr>
            <a:spLocks noChangeShapeType="1"/>
          </p:cNvSpPr>
          <p:nvPr userDrawn="1"/>
        </p:nvSpPr>
        <p:spPr bwMode="auto">
          <a:xfrm>
            <a:off x="0" y="2505075"/>
            <a:ext cx="9144000" cy="0"/>
          </a:xfrm>
          <a:prstGeom prst="line">
            <a:avLst/>
          </a:prstGeom>
          <a:noFill/>
          <a:ln w="9525">
            <a:solidFill>
              <a:schemeClr val="tx1"/>
            </a:solidFill>
            <a:round/>
            <a:headEnd/>
            <a:tailEnd/>
          </a:ln>
          <a:extLst/>
        </p:spPr>
        <p:txBody>
          <a:bodyPr/>
          <a:lstStyle/>
          <a:p>
            <a:pPr>
              <a:defRPr/>
            </a:pPr>
            <a:endParaRPr lang="en-US">
              <a:solidFill>
                <a:srgbClr val="000000"/>
              </a:solidFill>
            </a:endParaRPr>
          </a:p>
        </p:txBody>
      </p:sp>
      <p:sp>
        <p:nvSpPr>
          <p:cNvPr id="4" name="Line 4"/>
          <p:cNvSpPr>
            <a:spLocks noChangeShapeType="1"/>
          </p:cNvSpPr>
          <p:nvPr userDrawn="1"/>
        </p:nvSpPr>
        <p:spPr bwMode="auto">
          <a:xfrm>
            <a:off x="0" y="4327525"/>
            <a:ext cx="9144000" cy="0"/>
          </a:xfrm>
          <a:prstGeom prst="line">
            <a:avLst/>
          </a:prstGeom>
          <a:noFill/>
          <a:ln w="9525">
            <a:solidFill>
              <a:schemeClr val="tx1"/>
            </a:solidFill>
            <a:round/>
            <a:headEnd/>
            <a:tailEnd/>
          </a:ln>
          <a:extLst/>
        </p:spPr>
        <p:txBody>
          <a:bodyPr/>
          <a:lstStyle/>
          <a:p>
            <a:pPr>
              <a:defRPr/>
            </a:pPr>
            <a:endParaRPr lang="en-US">
              <a:solidFill>
                <a:srgbClr val="000000"/>
              </a:solidFill>
            </a:endParaRPr>
          </a:p>
        </p:txBody>
      </p:sp>
      <p:sp>
        <p:nvSpPr>
          <p:cNvPr id="6" name="Title 1"/>
          <p:cNvSpPr>
            <a:spLocks noGrp="1"/>
          </p:cNvSpPr>
          <p:nvPr>
            <p:ph type="title"/>
          </p:nvPr>
        </p:nvSpPr>
        <p:spPr>
          <a:xfrm>
            <a:off x="0" y="2933700"/>
            <a:ext cx="9144000" cy="914400"/>
          </a:xfrm>
        </p:spPr>
        <p:txBody>
          <a:bodyPr/>
          <a:lstStyle>
            <a:lvl1pPr algn="ctr">
              <a:defRPr/>
            </a:lvl1pPr>
          </a:lstStyle>
          <a:p>
            <a:r>
              <a:rPr lang="en-US" smtClean="0"/>
              <a:t>Click to edit Master title style</a:t>
            </a:r>
            <a:endParaRPr lang="en-US"/>
          </a:p>
        </p:txBody>
      </p:sp>
    </p:spTree>
    <p:extLst>
      <p:ext uri="{BB962C8B-B14F-4D97-AF65-F5344CB8AC3E}">
        <p14:creationId xmlns:p14="http://schemas.microsoft.com/office/powerpoint/2010/main" val="3107421360"/>
      </p:ext>
    </p:extLst>
  </p:cSld>
  <p:clrMapOvr>
    <a:masterClrMapping/>
  </p:clrMapOvr>
</p:sldLayout>
</file>

<file path=ppt/slideLayouts/slideLayout489.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Line 5"/>
          <p:cNvSpPr>
            <a:spLocks noChangeShapeType="1"/>
          </p:cNvSpPr>
          <p:nvPr/>
        </p:nvSpPr>
        <p:spPr bwMode="auto">
          <a:xfrm>
            <a:off x="2133600" y="1828800"/>
            <a:ext cx="0" cy="3200400"/>
          </a:xfrm>
          <a:prstGeom prst="line">
            <a:avLst/>
          </a:prstGeom>
          <a:noFill/>
          <a:ln w="9525">
            <a:solidFill>
              <a:schemeClr val="tx1"/>
            </a:solidFill>
            <a:round/>
            <a:headEnd/>
            <a:tailEnd/>
          </a:ln>
          <a:extLst/>
        </p:spPr>
        <p:txBody>
          <a:bodyPr wrap="none" anchor="ctr"/>
          <a:lstStyle/>
          <a:p>
            <a:pPr>
              <a:defRPr/>
            </a:pPr>
            <a:endParaRPr lang="en-US">
              <a:solidFill>
                <a:srgbClr val="000000"/>
              </a:solidFill>
            </a:endParaRPr>
          </a:p>
        </p:txBody>
      </p:sp>
      <p:pic>
        <p:nvPicPr>
          <p:cNvPr id="5" name="Picture 6" descr="bcbsma_new_3005_30bk"/>
          <p:cNvPicPr>
            <a:picLocks noChangeAspect="1" noChangeArrowheads="1"/>
          </p:cNvPicPr>
          <p:nvPr userDrawn="1"/>
        </p:nvPicPr>
        <p:blipFill>
          <a:blip r:embed="rId2"/>
          <a:srcRect/>
          <a:stretch>
            <a:fillRect/>
          </a:stretch>
        </p:blipFill>
        <p:spPr bwMode="auto">
          <a:xfrm>
            <a:off x="381000" y="2971800"/>
            <a:ext cx="1441450" cy="544513"/>
          </a:xfrm>
          <a:prstGeom prst="rect">
            <a:avLst/>
          </a:prstGeom>
          <a:noFill/>
          <a:ln w="9525">
            <a:noFill/>
            <a:miter lim="800000"/>
            <a:headEnd/>
            <a:tailEnd/>
          </a:ln>
        </p:spPr>
      </p:pic>
      <p:sp>
        <p:nvSpPr>
          <p:cNvPr id="14338" name="Rectangle 2"/>
          <p:cNvSpPr>
            <a:spLocks noGrp="1" noChangeArrowheads="1"/>
          </p:cNvSpPr>
          <p:nvPr>
            <p:ph type="subTitle" idx="1"/>
          </p:nvPr>
        </p:nvSpPr>
        <p:spPr>
          <a:xfrm>
            <a:off x="2514600" y="3505200"/>
            <a:ext cx="6400800" cy="1295400"/>
          </a:xfrm>
        </p:spPr>
        <p:txBody>
          <a:bodyPr tIns="0" bIns="0"/>
          <a:lstStyle>
            <a:lvl1pPr>
              <a:defRPr sz="2500">
                <a:solidFill>
                  <a:schemeClr val="bg2"/>
                </a:solidFill>
              </a:defRPr>
            </a:lvl1pPr>
          </a:lstStyle>
          <a:p>
            <a:r>
              <a:rPr lang="en-US"/>
              <a:t>Click to edit Master subtitle style</a:t>
            </a:r>
          </a:p>
        </p:txBody>
      </p:sp>
      <p:sp>
        <p:nvSpPr>
          <p:cNvPr id="14339" name="Rectangle 3"/>
          <p:cNvSpPr>
            <a:spLocks noGrp="1" noChangeArrowheads="1"/>
          </p:cNvSpPr>
          <p:nvPr>
            <p:ph type="ctrTitle" sz="quarter"/>
          </p:nvPr>
        </p:nvSpPr>
        <p:spPr>
          <a:xfrm>
            <a:off x="2514600" y="2209800"/>
            <a:ext cx="6400800" cy="1219200"/>
          </a:xfrm>
        </p:spPr>
        <p:txBody>
          <a:bodyPr wrap="square" lIns="91440" tIns="45720" rIns="91440" bIns="45720" anchor="b"/>
          <a:lstStyle>
            <a:lvl1pPr>
              <a:defRPr>
                <a:solidFill>
                  <a:schemeClr val="tx1"/>
                </a:solidFill>
              </a:defRPr>
            </a:lvl1pPr>
          </a:lstStyle>
          <a:p>
            <a:r>
              <a:rPr lang="en-US"/>
              <a:t>Click to edit Master title style</a:t>
            </a:r>
          </a:p>
        </p:txBody>
      </p:sp>
    </p:spTree>
    <p:extLst>
      <p:ext uri="{BB962C8B-B14F-4D97-AF65-F5344CB8AC3E}">
        <p14:creationId xmlns:p14="http://schemas.microsoft.com/office/powerpoint/2010/main" val="2431872711"/>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2191032171"/>
      </p:ext>
    </p:extLst>
  </p:cSld>
  <p:clrMapOvr>
    <a:masterClrMapping/>
  </p:clrMapOvr>
</p:sldLayout>
</file>

<file path=ppt/slideLayouts/slideLayout49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104407131"/>
      </p:ext>
    </p:extLst>
  </p:cSld>
  <p:clrMapOvr>
    <a:masterClrMapping/>
  </p:clrMapOvr>
</p:sldLayout>
</file>

<file path=ppt/slideLayouts/slideLayout49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3519583016"/>
      </p:ext>
    </p:extLst>
  </p:cSld>
  <p:clrMapOvr>
    <a:masterClrMapping/>
  </p:clrMapOvr>
</p:sldLayout>
</file>

<file path=ppt/slideLayouts/slideLayout49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447800"/>
            <a:ext cx="4159250" cy="33924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768850" y="1447800"/>
            <a:ext cx="4159250" cy="33924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027597309"/>
      </p:ext>
    </p:extLst>
  </p:cSld>
  <p:clrMapOvr>
    <a:masterClrMapping/>
  </p:clrMapOvr>
</p:sldLayout>
</file>

<file path=ppt/slideLayouts/slideLayout49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146109240"/>
      </p:ext>
    </p:extLst>
  </p:cSld>
  <p:clrMapOvr>
    <a:masterClrMapping/>
  </p:clrMapOvr>
</p:sldLayout>
</file>

<file path=ppt/slideLayouts/slideLayout49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2802137666"/>
      </p:ext>
    </p:extLst>
  </p:cSld>
  <p:clrMapOvr>
    <a:masterClrMapping/>
  </p:clrMapOvr>
</p:sldLayout>
</file>

<file path=ppt/slideLayouts/slideLayout49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203422253"/>
      </p:ext>
    </p:extLst>
  </p:cSld>
  <p:clrMapOvr>
    <a:masterClrMapping/>
  </p:clrMapOvr>
</p:sldLayout>
</file>

<file path=ppt/slideLayouts/slideLayout49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1866467234"/>
      </p:ext>
    </p:extLst>
  </p:cSld>
  <p:clrMapOvr>
    <a:masterClrMapping/>
  </p:clrMapOvr>
</p:sldLayout>
</file>

<file path=ppt/slideLayouts/slideLayout49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1890257070"/>
      </p:ext>
    </p:extLst>
  </p:cSld>
  <p:clrMapOvr>
    <a:masterClrMapping/>
  </p:clrMapOvr>
</p:sldLayout>
</file>

<file path=ppt/slideLayouts/slideLayout49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989722113"/>
      </p:ext>
    </p:extLst>
  </p:cSld>
  <p:clrMapOvr>
    <a:masterClrMapping/>
  </p:clrMapOvr>
</p:sldLayout>
</file>

<file path=ppt/slideLayouts/slideLayout49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10375" y="152400"/>
            <a:ext cx="2117725" cy="468788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52400"/>
            <a:ext cx="6200775" cy="468788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02166513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fld id="{7E747C1E-DCFE-4266-89A6-C20AADBDD019}" type="datetime1">
              <a:rPr lang="en-US"/>
              <a:pPr>
                <a:defRPr/>
              </a:pPr>
              <a:t>02/05/2015</a:t>
            </a:fld>
            <a:endParaRPr lang="en-US" dirty="0"/>
          </a:p>
        </p:txBody>
      </p:sp>
      <p:sp>
        <p:nvSpPr>
          <p:cNvPr id="8" name="Rectangle 5"/>
          <p:cNvSpPr>
            <a:spLocks noGrp="1" noChangeArrowheads="1"/>
          </p:cNvSpPr>
          <p:nvPr>
            <p:ph type="ftr" sz="quarter" idx="11"/>
          </p:nvPr>
        </p:nvSpPr>
        <p:spPr>
          <a:ln/>
        </p:spPr>
        <p:txBody>
          <a:bodyPr/>
          <a:lstStyle>
            <a:lvl1pPr>
              <a:defRPr/>
            </a:lvl1pPr>
          </a:lstStyle>
          <a:p>
            <a:pPr>
              <a:defRPr/>
            </a:pPr>
            <a:r>
              <a:rPr lang="en-US"/>
              <a:t>CONFIDENTIAL - DO NOT DISTRBUTE</a:t>
            </a:r>
          </a:p>
        </p:txBody>
      </p:sp>
      <p:sp>
        <p:nvSpPr>
          <p:cNvPr id="9" name="Rectangle 6"/>
          <p:cNvSpPr>
            <a:spLocks noGrp="1" noChangeArrowheads="1"/>
          </p:cNvSpPr>
          <p:nvPr>
            <p:ph type="sldNum" sz="quarter" idx="12"/>
          </p:nvPr>
        </p:nvSpPr>
        <p:spPr>
          <a:ln/>
        </p:spPr>
        <p:txBody>
          <a:bodyPr/>
          <a:lstStyle>
            <a:lvl1pPr>
              <a:defRPr/>
            </a:lvl1pPr>
          </a:lstStyle>
          <a:p>
            <a:pPr>
              <a:defRPr/>
            </a:pPr>
            <a:fld id="{12F6605E-42A1-408F-AFDD-AE143BD92B91}" type="slidenum">
              <a:rPr lang="en-US"/>
              <a:pPr>
                <a:defRPr/>
              </a:pPr>
              <a:t>‹#›</a:t>
            </a:fld>
            <a:endParaRPr lang="en-US" dirty="0"/>
          </a:p>
        </p:txBody>
      </p:sp>
    </p:spTree>
    <p:extLst>
      <p:ext uri="{BB962C8B-B14F-4D97-AF65-F5344CB8AC3E}">
        <p14:creationId xmlns:p14="http://schemas.microsoft.com/office/powerpoint/2010/main" val="3853736914"/>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086995801"/>
      </p:ext>
    </p:extLst>
  </p:cSld>
  <p:clrMapOvr>
    <a:masterClrMapping/>
  </p:clrMapOvr>
</p:sldLayout>
</file>

<file path=ppt/slideLayouts/slideLayout500.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6934200" cy="9144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447800"/>
            <a:ext cx="4159250" cy="33924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768850" y="1447800"/>
            <a:ext cx="4159250" cy="33924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239342144"/>
      </p:ext>
    </p:extLst>
  </p:cSld>
  <p:clrMapOvr>
    <a:masterClrMapping/>
  </p:clrMapOvr>
</p:sldLayout>
</file>

<file path=ppt/slideLayouts/slideLayout501.xml><?xml version="1.0" encoding="utf-8"?>
<p:sldLayout xmlns:a="http://schemas.openxmlformats.org/drawingml/2006/main" xmlns:r="http://schemas.openxmlformats.org/officeDocument/2006/relationships" xmlns:p="http://schemas.openxmlformats.org/presentationml/2006/main" type="txAndChart" preserve="1">
  <p:cSld name="Title, Text and Chart">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6934200" cy="9144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447800"/>
            <a:ext cx="4159250" cy="33924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hart Placeholder 3"/>
          <p:cNvSpPr>
            <a:spLocks noGrp="1"/>
          </p:cNvSpPr>
          <p:nvPr>
            <p:ph type="chart" sz="half" idx="2"/>
          </p:nvPr>
        </p:nvSpPr>
        <p:spPr>
          <a:xfrm>
            <a:off x="4768850" y="1447800"/>
            <a:ext cx="4159250" cy="3392488"/>
          </a:xfrm>
        </p:spPr>
        <p:txBody>
          <a:bodyPr/>
          <a:lstStyle/>
          <a:p>
            <a:pPr lvl="0"/>
            <a:endParaRPr lang="en-US" noProof="0" dirty="0" smtClean="0"/>
          </a:p>
        </p:txBody>
      </p:sp>
    </p:spTree>
    <p:extLst>
      <p:ext uri="{BB962C8B-B14F-4D97-AF65-F5344CB8AC3E}">
        <p14:creationId xmlns:p14="http://schemas.microsoft.com/office/powerpoint/2010/main" val="2110044267"/>
      </p:ext>
    </p:extLst>
  </p:cSld>
  <p:clrMapOvr>
    <a:masterClrMapping/>
  </p:clrMapOvr>
</p:sldLayout>
</file>

<file path=ppt/slideLayouts/slideLayout502.xml><?xml version="1.0" encoding="utf-8"?>
<p:sldLayout xmlns:a="http://schemas.openxmlformats.org/drawingml/2006/main" xmlns:r="http://schemas.openxmlformats.org/officeDocument/2006/relationships" xmlns:p="http://schemas.openxmlformats.org/presentationml/2006/main" type="fourObj" preserve="1">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457200" y="152400"/>
            <a:ext cx="6934200" cy="914400"/>
          </a:xfrm>
        </p:spPr>
        <p:txBody>
          <a:bodyPr/>
          <a:lstStyle/>
          <a:p>
            <a:r>
              <a:rPr lang="en-US" smtClean="0"/>
              <a:t>Click to edit Master title style</a:t>
            </a:r>
            <a:endParaRPr lang="en-US"/>
          </a:p>
        </p:txBody>
      </p:sp>
      <p:sp>
        <p:nvSpPr>
          <p:cNvPr id="3" name="Content Placeholder 2"/>
          <p:cNvSpPr>
            <a:spLocks noGrp="1"/>
          </p:cNvSpPr>
          <p:nvPr>
            <p:ph sz="quarter" idx="1"/>
          </p:nvPr>
        </p:nvSpPr>
        <p:spPr>
          <a:xfrm>
            <a:off x="457200" y="1447800"/>
            <a:ext cx="4159250" cy="161925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768850" y="1447800"/>
            <a:ext cx="4159250" cy="161925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57200" y="3219450"/>
            <a:ext cx="4159250" cy="16208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4768850" y="3219450"/>
            <a:ext cx="4159250" cy="16208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952769740"/>
      </p:ext>
    </p:extLst>
  </p:cSld>
  <p:clrMapOvr>
    <a:masterClrMapping/>
  </p:clrMapOvr>
</p:sldLayout>
</file>

<file path=ppt/slideLayouts/slideLayout503.xml><?xml version="1.0" encoding="utf-8"?>
<p:sldLayout xmlns:a="http://schemas.openxmlformats.org/drawingml/2006/main" xmlns:r="http://schemas.openxmlformats.org/officeDocument/2006/relationships" xmlns:p="http://schemas.openxmlformats.org/presentationml/2006/main" type="txAndTwoObj" preserve="1">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6934200" cy="9144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447800"/>
            <a:ext cx="4159250" cy="33924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768850" y="1447800"/>
            <a:ext cx="4159250" cy="161925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768850" y="3219450"/>
            <a:ext cx="4159250" cy="16208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013619501"/>
      </p:ext>
    </p:extLst>
  </p:cSld>
  <p:clrMapOvr>
    <a:masterClrMapping/>
  </p:clrMapOvr>
</p:sldLayout>
</file>

<file path=ppt/slideLayouts/slideLayout504.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6934200" cy="9144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457200" y="1447800"/>
            <a:ext cx="8470900" cy="3392488"/>
          </a:xfrm>
        </p:spPr>
        <p:txBody>
          <a:bodyPr/>
          <a:lstStyle/>
          <a:p>
            <a:pPr lvl="0"/>
            <a:endParaRPr lang="en-US" noProof="0" dirty="0" smtClean="0"/>
          </a:p>
        </p:txBody>
      </p:sp>
    </p:spTree>
    <p:extLst>
      <p:ext uri="{BB962C8B-B14F-4D97-AF65-F5344CB8AC3E}">
        <p14:creationId xmlns:p14="http://schemas.microsoft.com/office/powerpoint/2010/main" val="916036666"/>
      </p:ext>
    </p:extLst>
  </p:cSld>
  <p:clrMapOvr>
    <a:masterClrMapping/>
  </p:clrMapOvr>
</p:sldLayout>
</file>

<file path=ppt/slideLayouts/slideLayout505.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152400"/>
            <a:ext cx="8470900" cy="46878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4010508265"/>
      </p:ext>
    </p:extLst>
  </p:cSld>
  <p:clrMapOvr>
    <a:masterClrMapping/>
  </p:clrMapOvr>
</p:sldLayout>
</file>

<file path=ppt/slideLayouts/slideLayout506.xml><?xml version="1.0" encoding="utf-8"?>
<p:sldLayout xmlns:a="http://schemas.openxmlformats.org/drawingml/2006/main" xmlns:r="http://schemas.openxmlformats.org/officeDocument/2006/relationships" xmlns:p="http://schemas.openxmlformats.org/presentationml/2006/main" type="chart" preserve="1">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6934200" cy="914400"/>
          </a:xfrm>
        </p:spPr>
        <p:txBody>
          <a:bodyPr/>
          <a:lstStyle/>
          <a:p>
            <a:r>
              <a:rPr lang="en-US" smtClean="0"/>
              <a:t>Click to edit Master title style</a:t>
            </a:r>
            <a:endParaRPr lang="en-US"/>
          </a:p>
        </p:txBody>
      </p:sp>
      <p:sp>
        <p:nvSpPr>
          <p:cNvPr id="3" name="Chart Placeholder 2"/>
          <p:cNvSpPr>
            <a:spLocks noGrp="1"/>
          </p:cNvSpPr>
          <p:nvPr>
            <p:ph type="chart" idx="1"/>
          </p:nvPr>
        </p:nvSpPr>
        <p:spPr>
          <a:xfrm>
            <a:off x="457200" y="1447800"/>
            <a:ext cx="8470900" cy="3392488"/>
          </a:xfrm>
        </p:spPr>
        <p:txBody>
          <a:bodyPr/>
          <a:lstStyle/>
          <a:p>
            <a:pPr lvl="0"/>
            <a:endParaRPr lang="en-US" noProof="0" dirty="0"/>
          </a:p>
        </p:txBody>
      </p:sp>
    </p:spTree>
    <p:extLst>
      <p:ext uri="{BB962C8B-B14F-4D97-AF65-F5344CB8AC3E}">
        <p14:creationId xmlns:p14="http://schemas.microsoft.com/office/powerpoint/2010/main" val="2456088019"/>
      </p:ext>
    </p:extLst>
  </p:cSld>
  <p:clrMapOvr>
    <a:masterClrMapping/>
  </p:clrMapOvr>
</p:sldLayout>
</file>

<file path=ppt/slideLayouts/slideLayout507.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21" descr="bcbsma_new_3005_30bk"/>
          <p:cNvPicPr>
            <a:picLocks noChangeAspect="1" noChangeArrowheads="1"/>
          </p:cNvPicPr>
          <p:nvPr/>
        </p:nvPicPr>
        <p:blipFill>
          <a:blip r:embed="rId2"/>
          <a:srcRect/>
          <a:stretch>
            <a:fillRect/>
          </a:stretch>
        </p:blipFill>
        <p:spPr bwMode="auto">
          <a:xfrm>
            <a:off x="381000" y="2971800"/>
            <a:ext cx="1441450" cy="544513"/>
          </a:xfrm>
          <a:prstGeom prst="rect">
            <a:avLst/>
          </a:prstGeom>
          <a:noFill/>
          <a:ln w="9525">
            <a:noFill/>
            <a:miter lim="800000"/>
            <a:headEnd/>
            <a:tailEnd/>
          </a:ln>
        </p:spPr>
      </p:pic>
      <p:sp>
        <p:nvSpPr>
          <p:cNvPr id="5" name="Line 22"/>
          <p:cNvSpPr>
            <a:spLocks noChangeShapeType="1"/>
          </p:cNvSpPr>
          <p:nvPr/>
        </p:nvSpPr>
        <p:spPr bwMode="auto">
          <a:xfrm>
            <a:off x="2133600" y="1828800"/>
            <a:ext cx="0" cy="3200400"/>
          </a:xfrm>
          <a:prstGeom prst="line">
            <a:avLst/>
          </a:prstGeom>
          <a:noFill/>
          <a:ln w="9525">
            <a:solidFill>
              <a:schemeClr val="tx1"/>
            </a:solidFill>
            <a:round/>
            <a:headEnd/>
            <a:tailEnd/>
          </a:ln>
          <a:extLst/>
        </p:spPr>
        <p:txBody>
          <a:bodyPr wrap="none" anchor="ctr"/>
          <a:lstStyle/>
          <a:p>
            <a:pPr>
              <a:defRPr/>
            </a:pPr>
            <a:endParaRPr lang="en-US">
              <a:solidFill>
                <a:srgbClr val="000000"/>
              </a:solidFill>
            </a:endParaRPr>
          </a:p>
        </p:txBody>
      </p:sp>
      <p:sp>
        <p:nvSpPr>
          <p:cNvPr id="3080" name="Rectangle 8"/>
          <p:cNvSpPr>
            <a:spLocks noGrp="1" noChangeArrowheads="1"/>
          </p:cNvSpPr>
          <p:nvPr>
            <p:ph type="subTitle" idx="1"/>
          </p:nvPr>
        </p:nvSpPr>
        <p:spPr>
          <a:xfrm>
            <a:off x="2514600" y="3505200"/>
            <a:ext cx="6400800" cy="1295400"/>
          </a:xfrm>
        </p:spPr>
        <p:txBody>
          <a:bodyPr tIns="0" bIns="0"/>
          <a:lstStyle>
            <a:lvl1pPr>
              <a:defRPr sz="2500">
                <a:solidFill>
                  <a:schemeClr val="bg2"/>
                </a:solidFill>
              </a:defRPr>
            </a:lvl1pPr>
          </a:lstStyle>
          <a:p>
            <a:pPr lvl="0"/>
            <a:r>
              <a:rPr lang="en-US" altLang="en-US" noProof="0" dirty="0" smtClean="0"/>
              <a:t>Click to edit Master subtitle style</a:t>
            </a:r>
          </a:p>
        </p:txBody>
      </p:sp>
      <p:sp>
        <p:nvSpPr>
          <p:cNvPr id="3081" name="Rectangle 9"/>
          <p:cNvSpPr>
            <a:spLocks noGrp="1" noChangeArrowheads="1"/>
          </p:cNvSpPr>
          <p:nvPr>
            <p:ph type="ctrTitle" sz="quarter"/>
          </p:nvPr>
        </p:nvSpPr>
        <p:spPr>
          <a:xfrm>
            <a:off x="2514600" y="2209800"/>
            <a:ext cx="6400800" cy="1219200"/>
          </a:xfrm>
        </p:spPr>
        <p:txBody>
          <a:bodyPr wrap="square" lIns="91440" tIns="45720" rIns="91440" bIns="45720" anchor="b"/>
          <a:lstStyle>
            <a:lvl1pPr>
              <a:defRPr sz="3000">
                <a:solidFill>
                  <a:srgbClr val="0073B9"/>
                </a:solidFill>
              </a:defRPr>
            </a:lvl1pPr>
          </a:lstStyle>
          <a:p>
            <a:pPr lvl="0"/>
            <a:r>
              <a:rPr lang="en-US" altLang="en-US" noProof="0" dirty="0" smtClean="0"/>
              <a:t>Click to edit Master title style</a:t>
            </a:r>
          </a:p>
        </p:txBody>
      </p:sp>
    </p:spTree>
    <p:extLst>
      <p:ext uri="{BB962C8B-B14F-4D97-AF65-F5344CB8AC3E}">
        <p14:creationId xmlns:p14="http://schemas.microsoft.com/office/powerpoint/2010/main" val="685910432"/>
      </p:ext>
    </p:extLst>
  </p:cSld>
  <p:clrMapOvr>
    <a:masterClrMapping/>
  </p:clrMapOvr>
</p:sldLayout>
</file>

<file path=ppt/slideLayouts/slideLayout50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104477083"/>
      </p:ext>
    </p:extLst>
  </p:cSld>
  <p:clrMapOvr>
    <a:masterClrMapping/>
  </p:clrMapOvr>
</p:sldLayout>
</file>

<file path=ppt/slideLayouts/slideLayout50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sz="half" idx="1"/>
          </p:nvPr>
        </p:nvSpPr>
        <p:spPr>
          <a:xfrm>
            <a:off x="457200" y="1447800"/>
            <a:ext cx="4159250" cy="3392488"/>
          </a:xfrm>
        </p:spPr>
        <p:txBody>
          <a:bodyPr/>
          <a:lstStyle>
            <a:lvl1pPr>
              <a:defRPr sz="2000"/>
            </a:lvl1pPr>
            <a:lvl2pPr>
              <a:defRPr sz="1800"/>
            </a:lvl2pPr>
            <a:lvl3pPr>
              <a:defRPr sz="1600"/>
            </a:lvl3pPr>
            <a:lvl4pPr>
              <a:defRPr sz="14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768850" y="1447800"/>
            <a:ext cx="4159250" cy="3392488"/>
          </a:xfrm>
        </p:spPr>
        <p:txBody>
          <a:bodyPr/>
          <a:lstStyle>
            <a:lvl1pPr>
              <a:defRPr sz="2000"/>
            </a:lvl1pPr>
            <a:lvl2pPr>
              <a:defRPr sz="1800"/>
            </a:lvl2pPr>
            <a:lvl3pPr>
              <a:defRPr sz="1600"/>
            </a:lvl3pPr>
            <a:lvl4pPr>
              <a:defRPr sz="14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3960218804"/>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10375" y="152400"/>
            <a:ext cx="2117725" cy="468788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52400"/>
            <a:ext cx="6200775" cy="468788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832720225"/>
      </p:ext>
    </p:extLst>
  </p:cSld>
  <p:clrMapOvr>
    <a:masterClrMapping/>
  </p:clrMapOvr>
</p:sldLayout>
</file>

<file path=ppt/slideLayouts/slideLayout51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3205151902"/>
      </p:ext>
    </p:extLst>
  </p:cSld>
  <p:clrMapOvr>
    <a:masterClrMapping/>
  </p:clrMapOvr>
</p:sldLayout>
</file>

<file path=ppt/slideLayouts/slideLayout511.xml><?xml version="1.0" encoding="utf-8"?>
<p:sldLayout xmlns:a="http://schemas.openxmlformats.org/drawingml/2006/main" xmlns:r="http://schemas.openxmlformats.org/officeDocument/2006/relationships" xmlns:p="http://schemas.openxmlformats.org/presentationml/2006/main" preserve="1" userDrawn="1">
  <p:cSld name="1_Blank">
    <p:spTree>
      <p:nvGrpSpPr>
        <p:cNvPr id="1" name=""/>
        <p:cNvGrpSpPr/>
        <p:nvPr/>
      </p:nvGrpSpPr>
      <p:grpSpPr>
        <a:xfrm>
          <a:off x="0" y="0"/>
          <a:ext cx="0" cy="0"/>
          <a:chOff x="0" y="0"/>
          <a:chExt cx="0" cy="0"/>
        </a:xfrm>
      </p:grpSpPr>
      <p:sp>
        <p:nvSpPr>
          <p:cNvPr id="3" name="Line 3"/>
          <p:cNvSpPr>
            <a:spLocks noChangeShapeType="1"/>
          </p:cNvSpPr>
          <p:nvPr userDrawn="1"/>
        </p:nvSpPr>
        <p:spPr bwMode="auto">
          <a:xfrm>
            <a:off x="0" y="2505075"/>
            <a:ext cx="9144000" cy="0"/>
          </a:xfrm>
          <a:prstGeom prst="line">
            <a:avLst/>
          </a:prstGeom>
          <a:noFill/>
          <a:ln w="9525">
            <a:solidFill>
              <a:schemeClr val="tx1"/>
            </a:solidFill>
            <a:round/>
            <a:headEnd/>
            <a:tailEnd/>
          </a:ln>
          <a:extLst/>
        </p:spPr>
        <p:txBody>
          <a:bodyPr/>
          <a:lstStyle/>
          <a:p>
            <a:pPr>
              <a:defRPr/>
            </a:pPr>
            <a:endParaRPr lang="en-US">
              <a:solidFill>
                <a:srgbClr val="000000"/>
              </a:solidFill>
            </a:endParaRPr>
          </a:p>
        </p:txBody>
      </p:sp>
      <p:sp>
        <p:nvSpPr>
          <p:cNvPr id="4" name="Line 4"/>
          <p:cNvSpPr>
            <a:spLocks noChangeShapeType="1"/>
          </p:cNvSpPr>
          <p:nvPr userDrawn="1"/>
        </p:nvSpPr>
        <p:spPr bwMode="auto">
          <a:xfrm>
            <a:off x="0" y="4327525"/>
            <a:ext cx="9144000" cy="0"/>
          </a:xfrm>
          <a:prstGeom prst="line">
            <a:avLst/>
          </a:prstGeom>
          <a:noFill/>
          <a:ln w="9525">
            <a:solidFill>
              <a:schemeClr val="tx1"/>
            </a:solidFill>
            <a:round/>
            <a:headEnd/>
            <a:tailEnd/>
          </a:ln>
          <a:extLst/>
        </p:spPr>
        <p:txBody>
          <a:bodyPr/>
          <a:lstStyle/>
          <a:p>
            <a:pPr>
              <a:defRPr/>
            </a:pPr>
            <a:endParaRPr lang="en-US">
              <a:solidFill>
                <a:srgbClr val="000000"/>
              </a:solidFill>
            </a:endParaRPr>
          </a:p>
        </p:txBody>
      </p:sp>
      <p:sp>
        <p:nvSpPr>
          <p:cNvPr id="6" name="Title 1"/>
          <p:cNvSpPr>
            <a:spLocks noGrp="1"/>
          </p:cNvSpPr>
          <p:nvPr>
            <p:ph type="title"/>
          </p:nvPr>
        </p:nvSpPr>
        <p:spPr>
          <a:xfrm>
            <a:off x="0" y="2933700"/>
            <a:ext cx="9144000" cy="914400"/>
          </a:xfrm>
        </p:spPr>
        <p:txBody>
          <a:bodyPr/>
          <a:lstStyle>
            <a:lvl1pPr algn="ctr">
              <a:defRPr/>
            </a:lvl1pPr>
          </a:lstStyle>
          <a:p>
            <a:r>
              <a:rPr lang="en-US" smtClean="0"/>
              <a:t>Click to edit Master title style</a:t>
            </a:r>
            <a:endParaRPr lang="en-US"/>
          </a:p>
        </p:txBody>
      </p:sp>
    </p:spTree>
    <p:extLst>
      <p:ext uri="{BB962C8B-B14F-4D97-AF65-F5344CB8AC3E}">
        <p14:creationId xmlns:p14="http://schemas.microsoft.com/office/powerpoint/2010/main" val="2219507117"/>
      </p:ext>
    </p:extLst>
  </p:cSld>
  <p:clrMapOvr>
    <a:masterClrMapping/>
  </p:clrMapOvr>
</p:sldLayout>
</file>

<file path=ppt/slideLayouts/slideLayout512.xml><?xml version="1.0" encoding="utf-8"?>
<p:sldLayout xmlns:a="http://schemas.openxmlformats.org/drawingml/2006/main" xmlns:r="http://schemas.openxmlformats.org/officeDocument/2006/relationships" xmlns:p="http://schemas.openxmlformats.org/presentationml/2006/main" showMasterSp="0" preserve="1" userDrawn="1">
  <p:cSld name="1_Title Slide">
    <p:spTree>
      <p:nvGrpSpPr>
        <p:cNvPr id="1" name=""/>
        <p:cNvGrpSpPr/>
        <p:nvPr/>
      </p:nvGrpSpPr>
      <p:grpSpPr>
        <a:xfrm>
          <a:off x="0" y="0"/>
          <a:ext cx="0" cy="0"/>
          <a:chOff x="0" y="0"/>
          <a:chExt cx="0" cy="0"/>
        </a:xfrm>
      </p:grpSpPr>
      <p:pic>
        <p:nvPicPr>
          <p:cNvPr id="2" name="Picture 2" descr="bcbsma_new_3005_45bk"/>
          <p:cNvPicPr>
            <a:picLocks noChangeAspect="1" noChangeArrowheads="1"/>
          </p:cNvPicPr>
          <p:nvPr userDrawn="1"/>
        </p:nvPicPr>
        <p:blipFill>
          <a:blip r:embed="rId2"/>
          <a:srcRect/>
          <a:stretch>
            <a:fillRect/>
          </a:stretch>
        </p:blipFill>
        <p:spPr bwMode="auto">
          <a:xfrm>
            <a:off x="3013075" y="2762250"/>
            <a:ext cx="3117850" cy="1179513"/>
          </a:xfrm>
          <a:prstGeom prst="rect">
            <a:avLst/>
          </a:prstGeom>
          <a:noFill/>
          <a:ln w="9525">
            <a:noFill/>
            <a:miter lim="800000"/>
            <a:headEnd/>
            <a:tailEnd/>
          </a:ln>
        </p:spPr>
      </p:pic>
    </p:spTree>
    <p:extLst>
      <p:ext uri="{BB962C8B-B14F-4D97-AF65-F5344CB8AC3E}">
        <p14:creationId xmlns:p14="http://schemas.microsoft.com/office/powerpoint/2010/main" val="1698620309"/>
      </p:ext>
    </p:extLst>
  </p:cSld>
  <p:clrMapOvr>
    <a:masterClrMapping/>
  </p:clrMapOvr>
</p:sldLayout>
</file>

<file path=ppt/slideLayouts/slideLayout513.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334129152"/>
      </p:ext>
    </p:extLst>
  </p:cSld>
  <p:clrMapOvr>
    <a:masterClrMapping/>
  </p:clrMapOvr>
</p:sldLayout>
</file>

<file path=ppt/slideLayouts/slideLayout51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val="457294721"/>
      </p:ext>
    </p:extLst>
  </p:cSld>
  <p:clrMapOvr>
    <a:masterClrMapping/>
  </p:clrMapOvr>
</p:sldLayout>
</file>

<file path=ppt/slideLayouts/slideLayout5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149901155"/>
      </p:ext>
    </p:extLst>
  </p:cSld>
  <p:clrMapOvr>
    <a:masterClrMapping/>
  </p:clrMapOvr>
</p:sldLayout>
</file>

<file path=ppt/slideLayouts/slideLayout51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3419817776"/>
      </p:ext>
    </p:extLst>
  </p:cSld>
  <p:clrMapOvr>
    <a:masterClrMapping/>
  </p:clrMapOvr>
</p:sldLayout>
</file>

<file path=ppt/slideLayouts/slideLayout51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447800"/>
            <a:ext cx="4159250" cy="33924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768850" y="1447800"/>
            <a:ext cx="4159250" cy="33924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020432371"/>
      </p:ext>
    </p:extLst>
  </p:cSld>
  <p:clrMapOvr>
    <a:masterClrMapping/>
  </p:clrMapOvr>
</p:sldLayout>
</file>

<file path=ppt/slideLayouts/slideLayout51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171694094"/>
      </p:ext>
    </p:extLst>
  </p:cSld>
  <p:clrMapOvr>
    <a:masterClrMapping/>
  </p:clrMapOvr>
</p:sldLayout>
</file>

<file path=ppt/slideLayouts/slideLayout51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2884772211"/>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val="3373287116"/>
      </p:ext>
    </p:extLst>
  </p:cSld>
  <p:clrMapOvr>
    <a:masterClrMapping/>
  </p:clrMapOvr>
</p:sldLayout>
</file>

<file path=ppt/slideLayouts/slideLayout5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985329901"/>
      </p:ext>
    </p:extLst>
  </p:cSld>
  <p:clrMapOvr>
    <a:masterClrMapping/>
  </p:clrMapOvr>
</p:sldLayout>
</file>

<file path=ppt/slideLayouts/slideLayout52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740273129"/>
      </p:ext>
    </p:extLst>
  </p:cSld>
  <p:clrMapOvr>
    <a:masterClrMapping/>
  </p:clrMapOvr>
</p:sldLayout>
</file>

<file path=ppt/slideLayouts/slideLayout52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3625753325"/>
      </p:ext>
    </p:extLst>
  </p:cSld>
  <p:clrMapOvr>
    <a:masterClrMapping/>
  </p:clrMapOvr>
</p:sldLayout>
</file>

<file path=ppt/slideLayouts/slideLayout52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412881082"/>
      </p:ext>
    </p:extLst>
  </p:cSld>
  <p:clrMapOvr>
    <a:masterClrMapping/>
  </p:clrMapOvr>
</p:sldLayout>
</file>

<file path=ppt/slideLayouts/slideLayout52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31000" y="152400"/>
            <a:ext cx="2197100" cy="468788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139700" y="152400"/>
            <a:ext cx="6438900" cy="468788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830330681"/>
      </p:ext>
    </p:extLst>
  </p:cSld>
  <p:clrMapOvr>
    <a:masterClrMapping/>
  </p:clrMapOvr>
</p:sldLayout>
</file>

<file path=ppt/slideLayouts/slideLayout52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val="1180926035"/>
      </p:ext>
    </p:extLst>
  </p:cSld>
  <p:clrMapOvr>
    <a:masterClrMapping/>
  </p:clrMapOvr>
</p:sldLayout>
</file>

<file path=ppt/slideLayouts/slideLayout52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728088395"/>
      </p:ext>
    </p:extLst>
  </p:cSld>
  <p:clrMapOvr>
    <a:masterClrMapping/>
  </p:clrMapOvr>
</p:sldLayout>
</file>

<file path=ppt/slideLayouts/slideLayout52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1465914922"/>
      </p:ext>
    </p:extLst>
  </p:cSld>
  <p:clrMapOvr>
    <a:masterClrMapping/>
  </p:clrMapOvr>
</p:sldLayout>
</file>

<file path=ppt/slideLayouts/slideLayout52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447800"/>
            <a:ext cx="4159250" cy="33924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768850" y="1447800"/>
            <a:ext cx="4159250" cy="33924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229775044"/>
      </p:ext>
    </p:extLst>
  </p:cSld>
  <p:clrMapOvr>
    <a:masterClrMapping/>
  </p:clrMapOvr>
</p:sldLayout>
</file>

<file path=ppt/slideLayouts/slideLayout52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602301153"/>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042102335"/>
      </p:ext>
    </p:extLst>
  </p:cSld>
  <p:clrMapOvr>
    <a:masterClrMapping/>
  </p:clrMapOvr>
</p:sldLayout>
</file>

<file path=ppt/slideLayouts/slideLayout53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631481817"/>
      </p:ext>
    </p:extLst>
  </p:cSld>
  <p:clrMapOvr>
    <a:masterClrMapping/>
  </p:clrMapOvr>
</p:sldLayout>
</file>

<file path=ppt/slideLayouts/slideLayout53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803943415"/>
      </p:ext>
    </p:extLst>
  </p:cSld>
  <p:clrMapOvr>
    <a:masterClrMapping/>
  </p:clrMapOvr>
</p:sldLayout>
</file>

<file path=ppt/slideLayouts/slideLayout53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2526685404"/>
      </p:ext>
    </p:extLst>
  </p:cSld>
  <p:clrMapOvr>
    <a:masterClrMapping/>
  </p:clrMapOvr>
</p:sldLayout>
</file>

<file path=ppt/slideLayouts/slideLayout53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334791826"/>
      </p:ext>
    </p:extLst>
  </p:cSld>
  <p:clrMapOvr>
    <a:masterClrMapping/>
  </p:clrMapOvr>
</p:sldLayout>
</file>

<file path=ppt/slideLayouts/slideLayout53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496142568"/>
      </p:ext>
    </p:extLst>
  </p:cSld>
  <p:clrMapOvr>
    <a:masterClrMapping/>
  </p:clrMapOvr>
</p:sldLayout>
</file>

<file path=ppt/slideLayouts/slideLayout53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10375" y="152400"/>
            <a:ext cx="2117725" cy="468788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52400"/>
            <a:ext cx="6200775" cy="468788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858530259"/>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687480772"/>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447800"/>
            <a:ext cx="4159250" cy="33924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768850" y="1447800"/>
            <a:ext cx="4159250" cy="33924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214666104"/>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398941646"/>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1475365302"/>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4064226850"/>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120478457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fld id="{A1848C1E-AB8C-4020-AD7A-13440B62C2C4}" type="datetime1">
              <a:rPr lang="en-US"/>
              <a:pPr>
                <a:defRPr/>
              </a:pPr>
              <a:t>02/05/2015</a:t>
            </a:fld>
            <a:endParaRPr lang="en-US" dirty="0"/>
          </a:p>
        </p:txBody>
      </p:sp>
      <p:sp>
        <p:nvSpPr>
          <p:cNvPr id="4" name="Rectangle 5"/>
          <p:cNvSpPr>
            <a:spLocks noGrp="1" noChangeArrowheads="1"/>
          </p:cNvSpPr>
          <p:nvPr>
            <p:ph type="ftr" sz="quarter" idx="11"/>
          </p:nvPr>
        </p:nvSpPr>
        <p:spPr>
          <a:ln/>
        </p:spPr>
        <p:txBody>
          <a:bodyPr/>
          <a:lstStyle>
            <a:lvl1pPr>
              <a:defRPr/>
            </a:lvl1pPr>
          </a:lstStyle>
          <a:p>
            <a:pPr>
              <a:defRPr/>
            </a:pPr>
            <a:r>
              <a:rPr lang="en-US"/>
              <a:t>CONFIDENTIAL - DO NOT DISTRBUTE</a:t>
            </a:r>
          </a:p>
        </p:txBody>
      </p:sp>
      <p:sp>
        <p:nvSpPr>
          <p:cNvPr id="5" name="Rectangle 6"/>
          <p:cNvSpPr>
            <a:spLocks noGrp="1" noChangeArrowheads="1"/>
          </p:cNvSpPr>
          <p:nvPr>
            <p:ph type="sldNum" sz="quarter" idx="12"/>
          </p:nvPr>
        </p:nvSpPr>
        <p:spPr>
          <a:ln/>
        </p:spPr>
        <p:txBody>
          <a:bodyPr/>
          <a:lstStyle>
            <a:lvl1pPr>
              <a:defRPr/>
            </a:lvl1pPr>
          </a:lstStyle>
          <a:p>
            <a:pPr>
              <a:defRPr/>
            </a:pPr>
            <a:fld id="{8ADB973A-7E86-4C25-BBFA-2A24F7F0F8E8}" type="slidenum">
              <a:rPr lang="en-US"/>
              <a:pPr>
                <a:defRPr/>
              </a:pPr>
              <a:t>‹#›</a:t>
            </a:fld>
            <a:endParaRPr lang="en-US" dirty="0"/>
          </a:p>
        </p:txBody>
      </p:sp>
    </p:spTree>
    <p:extLst>
      <p:ext uri="{BB962C8B-B14F-4D97-AF65-F5344CB8AC3E}">
        <p14:creationId xmlns:p14="http://schemas.microsoft.com/office/powerpoint/2010/main" val="711181682"/>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1416806151"/>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757409034"/>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10375" y="152400"/>
            <a:ext cx="2117725" cy="468788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52400"/>
            <a:ext cx="6200775" cy="468788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4143879725"/>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val="2355138211"/>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921876274"/>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2825111370"/>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447800"/>
            <a:ext cx="4159250" cy="33924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768850" y="1447800"/>
            <a:ext cx="4159250" cy="33924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869520911"/>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799620306"/>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1485342545"/>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77732429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fld id="{E197506A-7592-4417-B622-9B59E3675EB8}" type="datetime1">
              <a:rPr lang="en-US"/>
              <a:pPr>
                <a:defRPr/>
              </a:pPr>
              <a:t>02/05/2015</a:t>
            </a:fld>
            <a:endParaRPr lang="en-US" dirty="0"/>
          </a:p>
        </p:txBody>
      </p:sp>
      <p:sp>
        <p:nvSpPr>
          <p:cNvPr id="3" name="Rectangle 5"/>
          <p:cNvSpPr>
            <a:spLocks noGrp="1" noChangeArrowheads="1"/>
          </p:cNvSpPr>
          <p:nvPr>
            <p:ph type="ftr" sz="quarter" idx="11"/>
          </p:nvPr>
        </p:nvSpPr>
        <p:spPr>
          <a:ln/>
        </p:spPr>
        <p:txBody>
          <a:bodyPr/>
          <a:lstStyle>
            <a:lvl1pPr>
              <a:defRPr/>
            </a:lvl1pPr>
          </a:lstStyle>
          <a:p>
            <a:pPr>
              <a:defRPr/>
            </a:pPr>
            <a:r>
              <a:rPr lang="en-US"/>
              <a:t>CONFIDENTIAL - DO NOT DISTRBUTE</a:t>
            </a:r>
          </a:p>
        </p:txBody>
      </p:sp>
      <p:sp>
        <p:nvSpPr>
          <p:cNvPr id="4" name="Rectangle 6"/>
          <p:cNvSpPr>
            <a:spLocks noGrp="1" noChangeArrowheads="1"/>
          </p:cNvSpPr>
          <p:nvPr>
            <p:ph type="sldNum" sz="quarter" idx="12"/>
          </p:nvPr>
        </p:nvSpPr>
        <p:spPr>
          <a:ln/>
        </p:spPr>
        <p:txBody>
          <a:bodyPr/>
          <a:lstStyle>
            <a:lvl1pPr>
              <a:defRPr/>
            </a:lvl1pPr>
          </a:lstStyle>
          <a:p>
            <a:pPr>
              <a:defRPr/>
            </a:pPr>
            <a:fld id="{F8815961-C872-4C35-9BEA-A0E874B6525F}" type="slidenum">
              <a:rPr lang="en-US"/>
              <a:pPr>
                <a:defRPr/>
              </a:pPr>
              <a:t>‹#›</a:t>
            </a:fld>
            <a:endParaRPr lang="en-US" dirty="0"/>
          </a:p>
        </p:txBody>
      </p:sp>
    </p:spTree>
    <p:extLst>
      <p:ext uri="{BB962C8B-B14F-4D97-AF65-F5344CB8AC3E}">
        <p14:creationId xmlns:p14="http://schemas.microsoft.com/office/powerpoint/2010/main" val="2081175118"/>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2860568602"/>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2155684461"/>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795797252"/>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31000" y="152400"/>
            <a:ext cx="2197100" cy="468788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139700" y="152400"/>
            <a:ext cx="6438900" cy="468788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964469311"/>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val="2839274626"/>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703587678"/>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2505002209"/>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447800"/>
            <a:ext cx="4159250" cy="33924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768850" y="1447800"/>
            <a:ext cx="4159250" cy="33924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671844989"/>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66661179"/>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135757740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fld id="{1D4BC041-9869-41A2-A6A9-364E995E5B09}" type="datetime1">
              <a:rPr lang="en-US"/>
              <a:pPr>
                <a:defRPr/>
              </a:pPr>
              <a:t>02/05/2015</a:t>
            </a:fld>
            <a:endParaRPr lang="en-US" dirty="0"/>
          </a:p>
        </p:txBody>
      </p:sp>
      <p:sp>
        <p:nvSpPr>
          <p:cNvPr id="6" name="Rectangle 5"/>
          <p:cNvSpPr>
            <a:spLocks noGrp="1" noChangeArrowheads="1"/>
          </p:cNvSpPr>
          <p:nvPr>
            <p:ph type="ftr" sz="quarter" idx="11"/>
          </p:nvPr>
        </p:nvSpPr>
        <p:spPr>
          <a:ln/>
        </p:spPr>
        <p:txBody>
          <a:bodyPr/>
          <a:lstStyle>
            <a:lvl1pPr>
              <a:defRPr/>
            </a:lvl1pPr>
          </a:lstStyle>
          <a:p>
            <a:pPr>
              <a:defRPr/>
            </a:pPr>
            <a:r>
              <a:rPr lang="en-US"/>
              <a:t>CONFIDENTIAL - DO NOT DISTRBUTE</a:t>
            </a:r>
          </a:p>
        </p:txBody>
      </p:sp>
      <p:sp>
        <p:nvSpPr>
          <p:cNvPr id="7" name="Rectangle 6"/>
          <p:cNvSpPr>
            <a:spLocks noGrp="1" noChangeArrowheads="1"/>
          </p:cNvSpPr>
          <p:nvPr>
            <p:ph type="sldNum" sz="quarter" idx="12"/>
          </p:nvPr>
        </p:nvSpPr>
        <p:spPr>
          <a:ln/>
        </p:spPr>
        <p:txBody>
          <a:bodyPr/>
          <a:lstStyle>
            <a:lvl1pPr>
              <a:defRPr/>
            </a:lvl1pPr>
          </a:lstStyle>
          <a:p>
            <a:pPr>
              <a:defRPr/>
            </a:pPr>
            <a:fld id="{0619C956-9C43-4985-8928-E4737D20F369}" type="slidenum">
              <a:rPr lang="en-US"/>
              <a:pPr>
                <a:defRPr/>
              </a:pPr>
              <a:t>‹#›</a:t>
            </a:fld>
            <a:endParaRPr lang="en-US" dirty="0"/>
          </a:p>
        </p:txBody>
      </p:sp>
    </p:spTree>
    <p:extLst>
      <p:ext uri="{BB962C8B-B14F-4D97-AF65-F5344CB8AC3E}">
        <p14:creationId xmlns:p14="http://schemas.microsoft.com/office/powerpoint/2010/main" val="1206436075"/>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124878346"/>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2191701574"/>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500005769"/>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402181418"/>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31000" y="152400"/>
            <a:ext cx="2197100" cy="468788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139700" y="152400"/>
            <a:ext cx="6438900" cy="468788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592913453"/>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val="1025158993"/>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4104904043"/>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3911291459"/>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447800"/>
            <a:ext cx="4159250" cy="33924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768850" y="1447800"/>
            <a:ext cx="4159250" cy="33924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248862418"/>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95460088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fld id="{69727D15-9DEB-4CD7-A45F-0B6EA76BDF42}" type="datetime1">
              <a:rPr lang="en-US"/>
              <a:pPr>
                <a:defRPr/>
              </a:pPr>
              <a:t>02/05/2015</a:t>
            </a:fld>
            <a:endParaRPr lang="en-US" dirty="0"/>
          </a:p>
        </p:txBody>
      </p:sp>
      <p:sp>
        <p:nvSpPr>
          <p:cNvPr id="6" name="Rectangle 5"/>
          <p:cNvSpPr>
            <a:spLocks noGrp="1" noChangeArrowheads="1"/>
          </p:cNvSpPr>
          <p:nvPr>
            <p:ph type="ftr" sz="quarter" idx="11"/>
          </p:nvPr>
        </p:nvSpPr>
        <p:spPr>
          <a:ln/>
        </p:spPr>
        <p:txBody>
          <a:bodyPr/>
          <a:lstStyle>
            <a:lvl1pPr>
              <a:defRPr/>
            </a:lvl1pPr>
          </a:lstStyle>
          <a:p>
            <a:pPr>
              <a:defRPr/>
            </a:pPr>
            <a:r>
              <a:rPr lang="en-US"/>
              <a:t>CONFIDENTIAL - DO NOT DISTRBUTE</a:t>
            </a:r>
          </a:p>
        </p:txBody>
      </p:sp>
      <p:sp>
        <p:nvSpPr>
          <p:cNvPr id="7" name="Rectangle 6"/>
          <p:cNvSpPr>
            <a:spLocks noGrp="1" noChangeArrowheads="1"/>
          </p:cNvSpPr>
          <p:nvPr>
            <p:ph type="sldNum" sz="quarter" idx="12"/>
          </p:nvPr>
        </p:nvSpPr>
        <p:spPr>
          <a:ln/>
        </p:spPr>
        <p:txBody>
          <a:bodyPr/>
          <a:lstStyle>
            <a:lvl1pPr>
              <a:defRPr/>
            </a:lvl1pPr>
          </a:lstStyle>
          <a:p>
            <a:pPr>
              <a:defRPr/>
            </a:pPr>
            <a:fld id="{DC229E57-3451-4F66-B9A6-C3A7C1823A94}" type="slidenum">
              <a:rPr lang="en-US"/>
              <a:pPr>
                <a:defRPr/>
              </a:pPr>
              <a:t>‹#›</a:t>
            </a:fld>
            <a:endParaRPr lang="en-US" dirty="0"/>
          </a:p>
        </p:txBody>
      </p:sp>
    </p:spTree>
    <p:extLst>
      <p:ext uri="{BB962C8B-B14F-4D97-AF65-F5344CB8AC3E}">
        <p14:creationId xmlns:p14="http://schemas.microsoft.com/office/powerpoint/2010/main" val="3086304248"/>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3454394776"/>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414538671"/>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2428262286"/>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111355740"/>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136929772"/>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31000" y="152400"/>
            <a:ext cx="2197100" cy="468788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139700" y="152400"/>
            <a:ext cx="6438900" cy="468788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072679321"/>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Line 5"/>
          <p:cNvSpPr>
            <a:spLocks noChangeShapeType="1"/>
          </p:cNvSpPr>
          <p:nvPr/>
        </p:nvSpPr>
        <p:spPr bwMode="auto">
          <a:xfrm>
            <a:off x="2133600" y="1828800"/>
            <a:ext cx="0" cy="32004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pic>
        <p:nvPicPr>
          <p:cNvPr id="5" name="Picture 6" descr="bcbsma_new_3005_30bk"/>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381000" y="2971800"/>
            <a:ext cx="1441450" cy="544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338" name="Rectangle 2"/>
          <p:cNvSpPr>
            <a:spLocks noGrp="1" noChangeArrowheads="1"/>
          </p:cNvSpPr>
          <p:nvPr>
            <p:ph type="subTitle" idx="1"/>
          </p:nvPr>
        </p:nvSpPr>
        <p:spPr>
          <a:xfrm>
            <a:off x="2514600" y="3505200"/>
            <a:ext cx="6400800" cy="1295400"/>
          </a:xfrm>
        </p:spPr>
        <p:txBody>
          <a:bodyPr tIns="0" bIns="0"/>
          <a:lstStyle>
            <a:lvl1pPr>
              <a:defRPr sz="2500">
                <a:solidFill>
                  <a:schemeClr val="bg2"/>
                </a:solidFill>
              </a:defRPr>
            </a:lvl1pPr>
          </a:lstStyle>
          <a:p>
            <a:r>
              <a:rPr lang="en-US"/>
              <a:t>Click to edit Master subtitle style</a:t>
            </a:r>
          </a:p>
        </p:txBody>
      </p:sp>
      <p:sp>
        <p:nvSpPr>
          <p:cNvPr id="14339" name="Rectangle 3"/>
          <p:cNvSpPr>
            <a:spLocks noGrp="1" noChangeArrowheads="1"/>
          </p:cNvSpPr>
          <p:nvPr>
            <p:ph type="ctrTitle" sz="quarter"/>
          </p:nvPr>
        </p:nvSpPr>
        <p:spPr>
          <a:xfrm>
            <a:off x="2514600" y="2209800"/>
            <a:ext cx="6400800" cy="1219200"/>
          </a:xfrm>
        </p:spPr>
        <p:txBody>
          <a:bodyPr wrap="square" lIns="91440" tIns="45720" rIns="91440" bIns="45720" anchor="b"/>
          <a:lstStyle>
            <a:lvl1pPr>
              <a:defRPr>
                <a:solidFill>
                  <a:schemeClr val="tx1"/>
                </a:solidFill>
              </a:defRPr>
            </a:lvl1pPr>
          </a:lstStyle>
          <a:p>
            <a:r>
              <a:rPr lang="en-US"/>
              <a:t>Click to edit Master title style</a:t>
            </a:r>
          </a:p>
        </p:txBody>
      </p:sp>
    </p:spTree>
    <p:extLst>
      <p:ext uri="{BB962C8B-B14F-4D97-AF65-F5344CB8AC3E}">
        <p14:creationId xmlns:p14="http://schemas.microsoft.com/office/powerpoint/2010/main" val="1529571691"/>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116957441"/>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2790363139"/>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447800"/>
            <a:ext cx="4159250" cy="33924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768850" y="1447800"/>
            <a:ext cx="4159250" cy="33924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34020507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121.xml"/><Relationship Id="rId13" Type="http://schemas.openxmlformats.org/officeDocument/2006/relationships/slideLayout" Target="../slideLayouts/slideLayout126.xml"/><Relationship Id="rId18" Type="http://schemas.openxmlformats.org/officeDocument/2006/relationships/slideLayout" Target="../slideLayouts/slideLayout131.xml"/><Relationship Id="rId3" Type="http://schemas.openxmlformats.org/officeDocument/2006/relationships/slideLayout" Target="../slideLayouts/slideLayout116.xml"/><Relationship Id="rId7" Type="http://schemas.openxmlformats.org/officeDocument/2006/relationships/slideLayout" Target="../slideLayouts/slideLayout120.xml"/><Relationship Id="rId12" Type="http://schemas.openxmlformats.org/officeDocument/2006/relationships/slideLayout" Target="../slideLayouts/slideLayout125.xml"/><Relationship Id="rId17" Type="http://schemas.openxmlformats.org/officeDocument/2006/relationships/slideLayout" Target="../slideLayouts/slideLayout130.xml"/><Relationship Id="rId2" Type="http://schemas.openxmlformats.org/officeDocument/2006/relationships/slideLayout" Target="../slideLayouts/slideLayout115.xml"/><Relationship Id="rId16" Type="http://schemas.openxmlformats.org/officeDocument/2006/relationships/slideLayout" Target="../slideLayouts/slideLayout129.xml"/><Relationship Id="rId20" Type="http://schemas.openxmlformats.org/officeDocument/2006/relationships/image" Target="../media/image1.jpeg"/><Relationship Id="rId1" Type="http://schemas.openxmlformats.org/officeDocument/2006/relationships/slideLayout" Target="../slideLayouts/slideLayout114.xml"/><Relationship Id="rId6" Type="http://schemas.openxmlformats.org/officeDocument/2006/relationships/slideLayout" Target="../slideLayouts/slideLayout119.xml"/><Relationship Id="rId11" Type="http://schemas.openxmlformats.org/officeDocument/2006/relationships/slideLayout" Target="../slideLayouts/slideLayout124.xml"/><Relationship Id="rId5" Type="http://schemas.openxmlformats.org/officeDocument/2006/relationships/slideLayout" Target="../slideLayouts/slideLayout118.xml"/><Relationship Id="rId15" Type="http://schemas.openxmlformats.org/officeDocument/2006/relationships/slideLayout" Target="../slideLayouts/slideLayout128.xml"/><Relationship Id="rId10" Type="http://schemas.openxmlformats.org/officeDocument/2006/relationships/slideLayout" Target="../slideLayouts/slideLayout123.xml"/><Relationship Id="rId19" Type="http://schemas.openxmlformats.org/officeDocument/2006/relationships/theme" Target="../theme/theme10.xml"/><Relationship Id="rId4" Type="http://schemas.openxmlformats.org/officeDocument/2006/relationships/slideLayout" Target="../slideLayouts/slideLayout117.xml"/><Relationship Id="rId9" Type="http://schemas.openxmlformats.org/officeDocument/2006/relationships/slideLayout" Target="../slideLayouts/slideLayout122.xml"/><Relationship Id="rId14" Type="http://schemas.openxmlformats.org/officeDocument/2006/relationships/slideLayout" Target="../slideLayouts/slideLayout127.xml"/></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139.xml"/><Relationship Id="rId13" Type="http://schemas.openxmlformats.org/officeDocument/2006/relationships/image" Target="../media/image1.jpeg"/><Relationship Id="rId3" Type="http://schemas.openxmlformats.org/officeDocument/2006/relationships/slideLayout" Target="../slideLayouts/slideLayout134.xml"/><Relationship Id="rId7" Type="http://schemas.openxmlformats.org/officeDocument/2006/relationships/slideLayout" Target="../slideLayouts/slideLayout138.xml"/><Relationship Id="rId12" Type="http://schemas.openxmlformats.org/officeDocument/2006/relationships/theme" Target="../theme/theme11.xml"/><Relationship Id="rId2" Type="http://schemas.openxmlformats.org/officeDocument/2006/relationships/slideLayout" Target="../slideLayouts/slideLayout133.xml"/><Relationship Id="rId1" Type="http://schemas.openxmlformats.org/officeDocument/2006/relationships/slideLayout" Target="../slideLayouts/slideLayout132.xml"/><Relationship Id="rId6" Type="http://schemas.openxmlformats.org/officeDocument/2006/relationships/slideLayout" Target="../slideLayouts/slideLayout137.xml"/><Relationship Id="rId11" Type="http://schemas.openxmlformats.org/officeDocument/2006/relationships/slideLayout" Target="../slideLayouts/slideLayout142.xml"/><Relationship Id="rId5" Type="http://schemas.openxmlformats.org/officeDocument/2006/relationships/slideLayout" Target="../slideLayouts/slideLayout136.xml"/><Relationship Id="rId10" Type="http://schemas.openxmlformats.org/officeDocument/2006/relationships/slideLayout" Target="../slideLayouts/slideLayout141.xml"/><Relationship Id="rId4" Type="http://schemas.openxmlformats.org/officeDocument/2006/relationships/slideLayout" Target="../slideLayouts/slideLayout135.xml"/><Relationship Id="rId9" Type="http://schemas.openxmlformats.org/officeDocument/2006/relationships/slideLayout" Target="../slideLayouts/slideLayout140.xml"/></Relationships>
</file>

<file path=ppt/slideMasters/_rels/slideMaster12.xml.rels><?xml version="1.0" encoding="UTF-8" standalone="yes"?>
<Relationships xmlns="http://schemas.openxmlformats.org/package/2006/relationships"><Relationship Id="rId8" Type="http://schemas.openxmlformats.org/officeDocument/2006/relationships/slideLayout" Target="../slideLayouts/slideLayout150.xml"/><Relationship Id="rId13" Type="http://schemas.openxmlformats.org/officeDocument/2006/relationships/slideLayout" Target="../slideLayouts/slideLayout155.xml"/><Relationship Id="rId18" Type="http://schemas.openxmlformats.org/officeDocument/2006/relationships/slideLayout" Target="../slideLayouts/slideLayout160.xml"/><Relationship Id="rId3" Type="http://schemas.openxmlformats.org/officeDocument/2006/relationships/slideLayout" Target="../slideLayouts/slideLayout145.xml"/><Relationship Id="rId7" Type="http://schemas.openxmlformats.org/officeDocument/2006/relationships/slideLayout" Target="../slideLayouts/slideLayout149.xml"/><Relationship Id="rId12" Type="http://schemas.openxmlformats.org/officeDocument/2006/relationships/slideLayout" Target="../slideLayouts/slideLayout154.xml"/><Relationship Id="rId17" Type="http://schemas.openxmlformats.org/officeDocument/2006/relationships/slideLayout" Target="../slideLayouts/slideLayout159.xml"/><Relationship Id="rId2" Type="http://schemas.openxmlformats.org/officeDocument/2006/relationships/slideLayout" Target="../slideLayouts/slideLayout144.xml"/><Relationship Id="rId16" Type="http://schemas.openxmlformats.org/officeDocument/2006/relationships/slideLayout" Target="../slideLayouts/slideLayout158.xml"/><Relationship Id="rId20" Type="http://schemas.openxmlformats.org/officeDocument/2006/relationships/image" Target="../media/image1.jpeg"/><Relationship Id="rId1" Type="http://schemas.openxmlformats.org/officeDocument/2006/relationships/slideLayout" Target="../slideLayouts/slideLayout143.xml"/><Relationship Id="rId6" Type="http://schemas.openxmlformats.org/officeDocument/2006/relationships/slideLayout" Target="../slideLayouts/slideLayout148.xml"/><Relationship Id="rId11" Type="http://schemas.openxmlformats.org/officeDocument/2006/relationships/slideLayout" Target="../slideLayouts/slideLayout153.xml"/><Relationship Id="rId5" Type="http://schemas.openxmlformats.org/officeDocument/2006/relationships/slideLayout" Target="../slideLayouts/slideLayout147.xml"/><Relationship Id="rId15" Type="http://schemas.openxmlformats.org/officeDocument/2006/relationships/slideLayout" Target="../slideLayouts/slideLayout157.xml"/><Relationship Id="rId10" Type="http://schemas.openxmlformats.org/officeDocument/2006/relationships/slideLayout" Target="../slideLayouts/slideLayout152.xml"/><Relationship Id="rId19" Type="http://schemas.openxmlformats.org/officeDocument/2006/relationships/theme" Target="../theme/theme12.xml"/><Relationship Id="rId4" Type="http://schemas.openxmlformats.org/officeDocument/2006/relationships/slideLayout" Target="../slideLayouts/slideLayout146.xml"/><Relationship Id="rId9" Type="http://schemas.openxmlformats.org/officeDocument/2006/relationships/slideLayout" Target="../slideLayouts/slideLayout151.xml"/><Relationship Id="rId14" Type="http://schemas.openxmlformats.org/officeDocument/2006/relationships/slideLayout" Target="../slideLayouts/slideLayout156.xml"/></Relationships>
</file>

<file path=ppt/slideMasters/_rels/slideMaster13.xml.rels><?xml version="1.0" encoding="UTF-8" standalone="yes"?>
<Relationships xmlns="http://schemas.openxmlformats.org/package/2006/relationships"><Relationship Id="rId8" Type="http://schemas.openxmlformats.org/officeDocument/2006/relationships/slideLayout" Target="../slideLayouts/slideLayout168.xml"/><Relationship Id="rId13" Type="http://schemas.openxmlformats.org/officeDocument/2006/relationships/slideLayout" Target="../slideLayouts/slideLayout173.xml"/><Relationship Id="rId18" Type="http://schemas.openxmlformats.org/officeDocument/2006/relationships/slideLayout" Target="../slideLayouts/slideLayout178.xml"/><Relationship Id="rId3" Type="http://schemas.openxmlformats.org/officeDocument/2006/relationships/slideLayout" Target="../slideLayouts/slideLayout163.xml"/><Relationship Id="rId7" Type="http://schemas.openxmlformats.org/officeDocument/2006/relationships/slideLayout" Target="../slideLayouts/slideLayout167.xml"/><Relationship Id="rId12" Type="http://schemas.openxmlformats.org/officeDocument/2006/relationships/slideLayout" Target="../slideLayouts/slideLayout172.xml"/><Relationship Id="rId17" Type="http://schemas.openxmlformats.org/officeDocument/2006/relationships/slideLayout" Target="../slideLayouts/slideLayout177.xml"/><Relationship Id="rId2" Type="http://schemas.openxmlformats.org/officeDocument/2006/relationships/slideLayout" Target="../slideLayouts/slideLayout162.xml"/><Relationship Id="rId16" Type="http://schemas.openxmlformats.org/officeDocument/2006/relationships/slideLayout" Target="../slideLayouts/slideLayout176.xml"/><Relationship Id="rId20" Type="http://schemas.openxmlformats.org/officeDocument/2006/relationships/image" Target="../media/image1.jpeg"/><Relationship Id="rId1" Type="http://schemas.openxmlformats.org/officeDocument/2006/relationships/slideLayout" Target="../slideLayouts/slideLayout161.xml"/><Relationship Id="rId6" Type="http://schemas.openxmlformats.org/officeDocument/2006/relationships/slideLayout" Target="../slideLayouts/slideLayout166.xml"/><Relationship Id="rId11" Type="http://schemas.openxmlformats.org/officeDocument/2006/relationships/slideLayout" Target="../slideLayouts/slideLayout171.xml"/><Relationship Id="rId5" Type="http://schemas.openxmlformats.org/officeDocument/2006/relationships/slideLayout" Target="../slideLayouts/slideLayout165.xml"/><Relationship Id="rId15" Type="http://schemas.openxmlformats.org/officeDocument/2006/relationships/slideLayout" Target="../slideLayouts/slideLayout175.xml"/><Relationship Id="rId10" Type="http://schemas.openxmlformats.org/officeDocument/2006/relationships/slideLayout" Target="../slideLayouts/slideLayout170.xml"/><Relationship Id="rId19" Type="http://schemas.openxmlformats.org/officeDocument/2006/relationships/theme" Target="../theme/theme13.xml"/><Relationship Id="rId4" Type="http://schemas.openxmlformats.org/officeDocument/2006/relationships/slideLayout" Target="../slideLayouts/slideLayout164.xml"/><Relationship Id="rId9" Type="http://schemas.openxmlformats.org/officeDocument/2006/relationships/slideLayout" Target="../slideLayouts/slideLayout169.xml"/><Relationship Id="rId14" Type="http://schemas.openxmlformats.org/officeDocument/2006/relationships/slideLayout" Target="../slideLayouts/slideLayout174.xml"/></Relationships>
</file>

<file path=ppt/slideMasters/_rels/slideMaster14.xml.rels><?xml version="1.0" encoding="UTF-8" standalone="yes"?>
<Relationships xmlns="http://schemas.openxmlformats.org/package/2006/relationships"><Relationship Id="rId8" Type="http://schemas.openxmlformats.org/officeDocument/2006/relationships/slideLayout" Target="../slideLayouts/slideLayout186.xml"/><Relationship Id="rId13" Type="http://schemas.openxmlformats.org/officeDocument/2006/relationships/slideLayout" Target="../slideLayouts/slideLayout191.xml"/><Relationship Id="rId18" Type="http://schemas.openxmlformats.org/officeDocument/2006/relationships/slideLayout" Target="../slideLayouts/slideLayout196.xml"/><Relationship Id="rId3" Type="http://schemas.openxmlformats.org/officeDocument/2006/relationships/slideLayout" Target="../slideLayouts/slideLayout181.xml"/><Relationship Id="rId7" Type="http://schemas.openxmlformats.org/officeDocument/2006/relationships/slideLayout" Target="../slideLayouts/slideLayout185.xml"/><Relationship Id="rId12" Type="http://schemas.openxmlformats.org/officeDocument/2006/relationships/slideLayout" Target="../slideLayouts/slideLayout190.xml"/><Relationship Id="rId17" Type="http://schemas.openxmlformats.org/officeDocument/2006/relationships/slideLayout" Target="../slideLayouts/slideLayout195.xml"/><Relationship Id="rId2" Type="http://schemas.openxmlformats.org/officeDocument/2006/relationships/slideLayout" Target="../slideLayouts/slideLayout180.xml"/><Relationship Id="rId16" Type="http://schemas.openxmlformats.org/officeDocument/2006/relationships/slideLayout" Target="../slideLayouts/slideLayout194.xml"/><Relationship Id="rId20" Type="http://schemas.openxmlformats.org/officeDocument/2006/relationships/image" Target="../media/image1.jpeg"/><Relationship Id="rId1" Type="http://schemas.openxmlformats.org/officeDocument/2006/relationships/slideLayout" Target="../slideLayouts/slideLayout179.xml"/><Relationship Id="rId6" Type="http://schemas.openxmlformats.org/officeDocument/2006/relationships/slideLayout" Target="../slideLayouts/slideLayout184.xml"/><Relationship Id="rId11" Type="http://schemas.openxmlformats.org/officeDocument/2006/relationships/slideLayout" Target="../slideLayouts/slideLayout189.xml"/><Relationship Id="rId5" Type="http://schemas.openxmlformats.org/officeDocument/2006/relationships/slideLayout" Target="../slideLayouts/slideLayout183.xml"/><Relationship Id="rId15" Type="http://schemas.openxmlformats.org/officeDocument/2006/relationships/slideLayout" Target="../slideLayouts/slideLayout193.xml"/><Relationship Id="rId10" Type="http://schemas.openxmlformats.org/officeDocument/2006/relationships/slideLayout" Target="../slideLayouts/slideLayout188.xml"/><Relationship Id="rId19" Type="http://schemas.openxmlformats.org/officeDocument/2006/relationships/theme" Target="../theme/theme14.xml"/><Relationship Id="rId4" Type="http://schemas.openxmlformats.org/officeDocument/2006/relationships/slideLayout" Target="../slideLayouts/slideLayout182.xml"/><Relationship Id="rId9" Type="http://schemas.openxmlformats.org/officeDocument/2006/relationships/slideLayout" Target="../slideLayouts/slideLayout187.xml"/><Relationship Id="rId14" Type="http://schemas.openxmlformats.org/officeDocument/2006/relationships/slideLayout" Target="../slideLayouts/slideLayout192.xml"/></Relationships>
</file>

<file path=ppt/slideMasters/_rels/slideMaster15.xml.rels><?xml version="1.0" encoding="UTF-8" standalone="yes"?>
<Relationships xmlns="http://schemas.openxmlformats.org/package/2006/relationships"><Relationship Id="rId8" Type="http://schemas.openxmlformats.org/officeDocument/2006/relationships/slideLayout" Target="../slideLayouts/slideLayout204.xml"/><Relationship Id="rId13" Type="http://schemas.openxmlformats.org/officeDocument/2006/relationships/slideLayout" Target="../slideLayouts/slideLayout209.xml"/><Relationship Id="rId18" Type="http://schemas.openxmlformats.org/officeDocument/2006/relationships/slideLayout" Target="../slideLayouts/slideLayout214.xml"/><Relationship Id="rId3" Type="http://schemas.openxmlformats.org/officeDocument/2006/relationships/slideLayout" Target="../slideLayouts/slideLayout199.xml"/><Relationship Id="rId7" Type="http://schemas.openxmlformats.org/officeDocument/2006/relationships/slideLayout" Target="../slideLayouts/slideLayout203.xml"/><Relationship Id="rId12" Type="http://schemas.openxmlformats.org/officeDocument/2006/relationships/slideLayout" Target="../slideLayouts/slideLayout208.xml"/><Relationship Id="rId17" Type="http://schemas.openxmlformats.org/officeDocument/2006/relationships/slideLayout" Target="../slideLayouts/slideLayout213.xml"/><Relationship Id="rId2" Type="http://schemas.openxmlformats.org/officeDocument/2006/relationships/slideLayout" Target="../slideLayouts/slideLayout198.xml"/><Relationship Id="rId16" Type="http://schemas.openxmlformats.org/officeDocument/2006/relationships/slideLayout" Target="../slideLayouts/slideLayout212.xml"/><Relationship Id="rId20" Type="http://schemas.openxmlformats.org/officeDocument/2006/relationships/image" Target="../media/image1.jpeg"/><Relationship Id="rId1" Type="http://schemas.openxmlformats.org/officeDocument/2006/relationships/slideLayout" Target="../slideLayouts/slideLayout197.xml"/><Relationship Id="rId6" Type="http://schemas.openxmlformats.org/officeDocument/2006/relationships/slideLayout" Target="../slideLayouts/slideLayout202.xml"/><Relationship Id="rId11" Type="http://schemas.openxmlformats.org/officeDocument/2006/relationships/slideLayout" Target="../slideLayouts/slideLayout207.xml"/><Relationship Id="rId5" Type="http://schemas.openxmlformats.org/officeDocument/2006/relationships/slideLayout" Target="../slideLayouts/slideLayout201.xml"/><Relationship Id="rId15" Type="http://schemas.openxmlformats.org/officeDocument/2006/relationships/slideLayout" Target="../slideLayouts/slideLayout211.xml"/><Relationship Id="rId10" Type="http://schemas.openxmlformats.org/officeDocument/2006/relationships/slideLayout" Target="../slideLayouts/slideLayout206.xml"/><Relationship Id="rId19" Type="http://schemas.openxmlformats.org/officeDocument/2006/relationships/theme" Target="../theme/theme15.xml"/><Relationship Id="rId4" Type="http://schemas.openxmlformats.org/officeDocument/2006/relationships/slideLayout" Target="../slideLayouts/slideLayout200.xml"/><Relationship Id="rId9" Type="http://schemas.openxmlformats.org/officeDocument/2006/relationships/slideLayout" Target="../slideLayouts/slideLayout205.xml"/><Relationship Id="rId14" Type="http://schemas.openxmlformats.org/officeDocument/2006/relationships/slideLayout" Target="../slideLayouts/slideLayout210.xml"/></Relationships>
</file>

<file path=ppt/slideMasters/_rels/slideMaster16.xml.rels><?xml version="1.0" encoding="UTF-8" standalone="yes"?>
<Relationships xmlns="http://schemas.openxmlformats.org/package/2006/relationships"><Relationship Id="rId8" Type="http://schemas.openxmlformats.org/officeDocument/2006/relationships/slideLayout" Target="../slideLayouts/slideLayout222.xml"/><Relationship Id="rId13" Type="http://schemas.openxmlformats.org/officeDocument/2006/relationships/image" Target="../media/image1.jpeg"/><Relationship Id="rId3" Type="http://schemas.openxmlformats.org/officeDocument/2006/relationships/slideLayout" Target="../slideLayouts/slideLayout217.xml"/><Relationship Id="rId7" Type="http://schemas.openxmlformats.org/officeDocument/2006/relationships/slideLayout" Target="../slideLayouts/slideLayout221.xml"/><Relationship Id="rId12" Type="http://schemas.openxmlformats.org/officeDocument/2006/relationships/theme" Target="../theme/theme16.xml"/><Relationship Id="rId2" Type="http://schemas.openxmlformats.org/officeDocument/2006/relationships/slideLayout" Target="../slideLayouts/slideLayout216.xml"/><Relationship Id="rId1" Type="http://schemas.openxmlformats.org/officeDocument/2006/relationships/slideLayout" Target="../slideLayouts/slideLayout215.xml"/><Relationship Id="rId6" Type="http://schemas.openxmlformats.org/officeDocument/2006/relationships/slideLayout" Target="../slideLayouts/slideLayout220.xml"/><Relationship Id="rId11" Type="http://schemas.openxmlformats.org/officeDocument/2006/relationships/slideLayout" Target="../slideLayouts/slideLayout225.xml"/><Relationship Id="rId5" Type="http://schemas.openxmlformats.org/officeDocument/2006/relationships/slideLayout" Target="../slideLayouts/slideLayout219.xml"/><Relationship Id="rId10" Type="http://schemas.openxmlformats.org/officeDocument/2006/relationships/slideLayout" Target="../slideLayouts/slideLayout224.xml"/><Relationship Id="rId4" Type="http://schemas.openxmlformats.org/officeDocument/2006/relationships/slideLayout" Target="../slideLayouts/slideLayout218.xml"/><Relationship Id="rId9" Type="http://schemas.openxmlformats.org/officeDocument/2006/relationships/slideLayout" Target="../slideLayouts/slideLayout223.xml"/></Relationships>
</file>

<file path=ppt/slideMasters/_rels/slideMaster17.xml.rels><?xml version="1.0" encoding="UTF-8" standalone="yes"?>
<Relationships xmlns="http://schemas.openxmlformats.org/package/2006/relationships"><Relationship Id="rId8" Type="http://schemas.openxmlformats.org/officeDocument/2006/relationships/slideLayout" Target="../slideLayouts/slideLayout233.xml"/><Relationship Id="rId13" Type="http://schemas.openxmlformats.org/officeDocument/2006/relationships/image" Target="../media/image1.jpeg"/><Relationship Id="rId3" Type="http://schemas.openxmlformats.org/officeDocument/2006/relationships/slideLayout" Target="../slideLayouts/slideLayout228.xml"/><Relationship Id="rId7" Type="http://schemas.openxmlformats.org/officeDocument/2006/relationships/slideLayout" Target="../slideLayouts/slideLayout232.xml"/><Relationship Id="rId12" Type="http://schemas.openxmlformats.org/officeDocument/2006/relationships/theme" Target="../theme/theme17.xml"/><Relationship Id="rId2" Type="http://schemas.openxmlformats.org/officeDocument/2006/relationships/slideLayout" Target="../slideLayouts/slideLayout227.xml"/><Relationship Id="rId1" Type="http://schemas.openxmlformats.org/officeDocument/2006/relationships/slideLayout" Target="../slideLayouts/slideLayout226.xml"/><Relationship Id="rId6" Type="http://schemas.openxmlformats.org/officeDocument/2006/relationships/slideLayout" Target="../slideLayouts/slideLayout231.xml"/><Relationship Id="rId11" Type="http://schemas.openxmlformats.org/officeDocument/2006/relationships/slideLayout" Target="../slideLayouts/slideLayout236.xml"/><Relationship Id="rId5" Type="http://schemas.openxmlformats.org/officeDocument/2006/relationships/slideLayout" Target="../slideLayouts/slideLayout230.xml"/><Relationship Id="rId10" Type="http://schemas.openxmlformats.org/officeDocument/2006/relationships/slideLayout" Target="../slideLayouts/slideLayout235.xml"/><Relationship Id="rId4" Type="http://schemas.openxmlformats.org/officeDocument/2006/relationships/slideLayout" Target="../slideLayouts/slideLayout229.xml"/><Relationship Id="rId9" Type="http://schemas.openxmlformats.org/officeDocument/2006/relationships/slideLayout" Target="../slideLayouts/slideLayout234.xml"/></Relationships>
</file>

<file path=ppt/slideMasters/_rels/slideMaster18.xml.rels><?xml version="1.0" encoding="UTF-8" standalone="yes"?>
<Relationships xmlns="http://schemas.openxmlformats.org/package/2006/relationships"><Relationship Id="rId8" Type="http://schemas.openxmlformats.org/officeDocument/2006/relationships/slideLayout" Target="../slideLayouts/slideLayout244.xml"/><Relationship Id="rId13" Type="http://schemas.openxmlformats.org/officeDocument/2006/relationships/image" Target="../media/image1.jpeg"/><Relationship Id="rId3" Type="http://schemas.openxmlformats.org/officeDocument/2006/relationships/slideLayout" Target="../slideLayouts/slideLayout239.xml"/><Relationship Id="rId7" Type="http://schemas.openxmlformats.org/officeDocument/2006/relationships/slideLayout" Target="../slideLayouts/slideLayout243.xml"/><Relationship Id="rId12" Type="http://schemas.openxmlformats.org/officeDocument/2006/relationships/theme" Target="../theme/theme18.xml"/><Relationship Id="rId2" Type="http://schemas.openxmlformats.org/officeDocument/2006/relationships/slideLayout" Target="../slideLayouts/slideLayout238.xml"/><Relationship Id="rId1" Type="http://schemas.openxmlformats.org/officeDocument/2006/relationships/slideLayout" Target="../slideLayouts/slideLayout237.xml"/><Relationship Id="rId6" Type="http://schemas.openxmlformats.org/officeDocument/2006/relationships/slideLayout" Target="../slideLayouts/slideLayout242.xml"/><Relationship Id="rId11" Type="http://schemas.openxmlformats.org/officeDocument/2006/relationships/slideLayout" Target="../slideLayouts/slideLayout247.xml"/><Relationship Id="rId5" Type="http://schemas.openxmlformats.org/officeDocument/2006/relationships/slideLayout" Target="../slideLayouts/slideLayout241.xml"/><Relationship Id="rId10" Type="http://schemas.openxmlformats.org/officeDocument/2006/relationships/slideLayout" Target="../slideLayouts/slideLayout246.xml"/><Relationship Id="rId4" Type="http://schemas.openxmlformats.org/officeDocument/2006/relationships/slideLayout" Target="../slideLayouts/slideLayout240.xml"/><Relationship Id="rId9" Type="http://schemas.openxmlformats.org/officeDocument/2006/relationships/slideLayout" Target="../slideLayouts/slideLayout245.xml"/></Relationships>
</file>

<file path=ppt/slideMasters/_rels/slideMaster19.xml.rels><?xml version="1.0" encoding="UTF-8" standalone="yes"?>
<Relationships xmlns="http://schemas.openxmlformats.org/package/2006/relationships"><Relationship Id="rId8" Type="http://schemas.openxmlformats.org/officeDocument/2006/relationships/slideLayout" Target="../slideLayouts/slideLayout255.xml"/><Relationship Id="rId13" Type="http://schemas.openxmlformats.org/officeDocument/2006/relationships/slideLayout" Target="../slideLayouts/slideLayout260.xml"/><Relationship Id="rId18" Type="http://schemas.openxmlformats.org/officeDocument/2006/relationships/slideLayout" Target="../slideLayouts/slideLayout265.xml"/><Relationship Id="rId3" Type="http://schemas.openxmlformats.org/officeDocument/2006/relationships/slideLayout" Target="../slideLayouts/slideLayout250.xml"/><Relationship Id="rId7" Type="http://schemas.openxmlformats.org/officeDocument/2006/relationships/slideLayout" Target="../slideLayouts/slideLayout254.xml"/><Relationship Id="rId12" Type="http://schemas.openxmlformats.org/officeDocument/2006/relationships/slideLayout" Target="../slideLayouts/slideLayout259.xml"/><Relationship Id="rId17" Type="http://schemas.openxmlformats.org/officeDocument/2006/relationships/slideLayout" Target="../slideLayouts/slideLayout264.xml"/><Relationship Id="rId2" Type="http://schemas.openxmlformats.org/officeDocument/2006/relationships/slideLayout" Target="../slideLayouts/slideLayout249.xml"/><Relationship Id="rId16" Type="http://schemas.openxmlformats.org/officeDocument/2006/relationships/slideLayout" Target="../slideLayouts/slideLayout263.xml"/><Relationship Id="rId20" Type="http://schemas.openxmlformats.org/officeDocument/2006/relationships/image" Target="../media/image1.jpeg"/><Relationship Id="rId1" Type="http://schemas.openxmlformats.org/officeDocument/2006/relationships/slideLayout" Target="../slideLayouts/slideLayout248.xml"/><Relationship Id="rId6" Type="http://schemas.openxmlformats.org/officeDocument/2006/relationships/slideLayout" Target="../slideLayouts/slideLayout253.xml"/><Relationship Id="rId11" Type="http://schemas.openxmlformats.org/officeDocument/2006/relationships/slideLayout" Target="../slideLayouts/slideLayout258.xml"/><Relationship Id="rId5" Type="http://schemas.openxmlformats.org/officeDocument/2006/relationships/slideLayout" Target="../slideLayouts/slideLayout252.xml"/><Relationship Id="rId15" Type="http://schemas.openxmlformats.org/officeDocument/2006/relationships/slideLayout" Target="../slideLayouts/slideLayout262.xml"/><Relationship Id="rId10" Type="http://schemas.openxmlformats.org/officeDocument/2006/relationships/slideLayout" Target="../slideLayouts/slideLayout257.xml"/><Relationship Id="rId19" Type="http://schemas.openxmlformats.org/officeDocument/2006/relationships/theme" Target="../theme/theme19.xml"/><Relationship Id="rId4" Type="http://schemas.openxmlformats.org/officeDocument/2006/relationships/slideLayout" Target="../slideLayouts/slideLayout251.xml"/><Relationship Id="rId9" Type="http://schemas.openxmlformats.org/officeDocument/2006/relationships/slideLayout" Target="../slideLayouts/slideLayout256.xml"/><Relationship Id="rId14" Type="http://schemas.openxmlformats.org/officeDocument/2006/relationships/slideLayout" Target="../slideLayouts/slideLayout26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jpe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20.xml.rels><?xml version="1.0" encoding="UTF-8" standalone="yes"?>
<Relationships xmlns="http://schemas.openxmlformats.org/package/2006/relationships"><Relationship Id="rId8" Type="http://schemas.openxmlformats.org/officeDocument/2006/relationships/slideLayout" Target="../slideLayouts/slideLayout273.xml"/><Relationship Id="rId13" Type="http://schemas.openxmlformats.org/officeDocument/2006/relationships/image" Target="../media/image1.jpeg"/><Relationship Id="rId3" Type="http://schemas.openxmlformats.org/officeDocument/2006/relationships/slideLayout" Target="../slideLayouts/slideLayout268.xml"/><Relationship Id="rId7" Type="http://schemas.openxmlformats.org/officeDocument/2006/relationships/slideLayout" Target="../slideLayouts/slideLayout272.xml"/><Relationship Id="rId12" Type="http://schemas.openxmlformats.org/officeDocument/2006/relationships/theme" Target="../theme/theme20.xml"/><Relationship Id="rId2" Type="http://schemas.openxmlformats.org/officeDocument/2006/relationships/slideLayout" Target="../slideLayouts/slideLayout267.xml"/><Relationship Id="rId1" Type="http://schemas.openxmlformats.org/officeDocument/2006/relationships/slideLayout" Target="../slideLayouts/slideLayout266.xml"/><Relationship Id="rId6" Type="http://schemas.openxmlformats.org/officeDocument/2006/relationships/slideLayout" Target="../slideLayouts/slideLayout271.xml"/><Relationship Id="rId11" Type="http://schemas.openxmlformats.org/officeDocument/2006/relationships/slideLayout" Target="../slideLayouts/slideLayout276.xml"/><Relationship Id="rId5" Type="http://schemas.openxmlformats.org/officeDocument/2006/relationships/slideLayout" Target="../slideLayouts/slideLayout270.xml"/><Relationship Id="rId10" Type="http://schemas.openxmlformats.org/officeDocument/2006/relationships/slideLayout" Target="../slideLayouts/slideLayout275.xml"/><Relationship Id="rId4" Type="http://schemas.openxmlformats.org/officeDocument/2006/relationships/slideLayout" Target="../slideLayouts/slideLayout269.xml"/><Relationship Id="rId9" Type="http://schemas.openxmlformats.org/officeDocument/2006/relationships/slideLayout" Target="../slideLayouts/slideLayout274.xml"/></Relationships>
</file>

<file path=ppt/slideMasters/_rels/slideMaster21.xml.rels><?xml version="1.0" encoding="UTF-8" standalone="yes"?>
<Relationships xmlns="http://schemas.openxmlformats.org/package/2006/relationships"><Relationship Id="rId8" Type="http://schemas.openxmlformats.org/officeDocument/2006/relationships/slideLayout" Target="../slideLayouts/slideLayout284.xml"/><Relationship Id="rId13" Type="http://schemas.openxmlformats.org/officeDocument/2006/relationships/image" Target="../media/image1.jpeg"/><Relationship Id="rId3" Type="http://schemas.openxmlformats.org/officeDocument/2006/relationships/slideLayout" Target="../slideLayouts/slideLayout279.xml"/><Relationship Id="rId7" Type="http://schemas.openxmlformats.org/officeDocument/2006/relationships/slideLayout" Target="../slideLayouts/slideLayout283.xml"/><Relationship Id="rId12" Type="http://schemas.openxmlformats.org/officeDocument/2006/relationships/theme" Target="../theme/theme21.xml"/><Relationship Id="rId2" Type="http://schemas.openxmlformats.org/officeDocument/2006/relationships/slideLayout" Target="../slideLayouts/slideLayout278.xml"/><Relationship Id="rId1" Type="http://schemas.openxmlformats.org/officeDocument/2006/relationships/slideLayout" Target="../slideLayouts/slideLayout277.xml"/><Relationship Id="rId6" Type="http://schemas.openxmlformats.org/officeDocument/2006/relationships/slideLayout" Target="../slideLayouts/slideLayout282.xml"/><Relationship Id="rId11" Type="http://schemas.openxmlformats.org/officeDocument/2006/relationships/slideLayout" Target="../slideLayouts/slideLayout287.xml"/><Relationship Id="rId5" Type="http://schemas.openxmlformats.org/officeDocument/2006/relationships/slideLayout" Target="../slideLayouts/slideLayout281.xml"/><Relationship Id="rId10" Type="http://schemas.openxmlformats.org/officeDocument/2006/relationships/slideLayout" Target="../slideLayouts/slideLayout286.xml"/><Relationship Id="rId4" Type="http://schemas.openxmlformats.org/officeDocument/2006/relationships/slideLayout" Target="../slideLayouts/slideLayout280.xml"/><Relationship Id="rId9" Type="http://schemas.openxmlformats.org/officeDocument/2006/relationships/slideLayout" Target="../slideLayouts/slideLayout285.xml"/></Relationships>
</file>

<file path=ppt/slideMasters/_rels/slideMaster22.xml.rels><?xml version="1.0" encoding="UTF-8" standalone="yes"?>
<Relationships xmlns="http://schemas.openxmlformats.org/package/2006/relationships"><Relationship Id="rId8" Type="http://schemas.openxmlformats.org/officeDocument/2006/relationships/slideLayout" Target="../slideLayouts/slideLayout295.xml"/><Relationship Id="rId13" Type="http://schemas.openxmlformats.org/officeDocument/2006/relationships/theme" Target="../theme/theme22.xml"/><Relationship Id="rId3" Type="http://schemas.openxmlformats.org/officeDocument/2006/relationships/slideLayout" Target="../slideLayouts/slideLayout290.xml"/><Relationship Id="rId7" Type="http://schemas.openxmlformats.org/officeDocument/2006/relationships/slideLayout" Target="../slideLayouts/slideLayout294.xml"/><Relationship Id="rId12" Type="http://schemas.openxmlformats.org/officeDocument/2006/relationships/slideLayout" Target="../slideLayouts/slideLayout299.xml"/><Relationship Id="rId2" Type="http://schemas.openxmlformats.org/officeDocument/2006/relationships/slideLayout" Target="../slideLayouts/slideLayout289.xml"/><Relationship Id="rId1" Type="http://schemas.openxmlformats.org/officeDocument/2006/relationships/slideLayout" Target="../slideLayouts/slideLayout288.xml"/><Relationship Id="rId6" Type="http://schemas.openxmlformats.org/officeDocument/2006/relationships/slideLayout" Target="../slideLayouts/slideLayout293.xml"/><Relationship Id="rId11" Type="http://schemas.openxmlformats.org/officeDocument/2006/relationships/slideLayout" Target="../slideLayouts/slideLayout298.xml"/><Relationship Id="rId5" Type="http://schemas.openxmlformats.org/officeDocument/2006/relationships/slideLayout" Target="../slideLayouts/slideLayout292.xml"/><Relationship Id="rId10" Type="http://schemas.openxmlformats.org/officeDocument/2006/relationships/slideLayout" Target="../slideLayouts/slideLayout297.xml"/><Relationship Id="rId4" Type="http://schemas.openxmlformats.org/officeDocument/2006/relationships/slideLayout" Target="../slideLayouts/slideLayout291.xml"/><Relationship Id="rId9" Type="http://schemas.openxmlformats.org/officeDocument/2006/relationships/slideLayout" Target="../slideLayouts/slideLayout296.xml"/><Relationship Id="rId14" Type="http://schemas.openxmlformats.org/officeDocument/2006/relationships/image" Target="../media/image1.jpeg"/></Relationships>
</file>

<file path=ppt/slideMasters/_rels/slideMaster23.xml.rels><?xml version="1.0" encoding="UTF-8" standalone="yes"?>
<Relationships xmlns="http://schemas.openxmlformats.org/package/2006/relationships"><Relationship Id="rId8" Type="http://schemas.openxmlformats.org/officeDocument/2006/relationships/slideLayout" Target="../slideLayouts/slideLayout307.xml"/><Relationship Id="rId13" Type="http://schemas.openxmlformats.org/officeDocument/2006/relationships/image" Target="../media/image1.jpeg"/><Relationship Id="rId3" Type="http://schemas.openxmlformats.org/officeDocument/2006/relationships/slideLayout" Target="../slideLayouts/slideLayout302.xml"/><Relationship Id="rId7" Type="http://schemas.openxmlformats.org/officeDocument/2006/relationships/slideLayout" Target="../slideLayouts/slideLayout306.xml"/><Relationship Id="rId12" Type="http://schemas.openxmlformats.org/officeDocument/2006/relationships/theme" Target="../theme/theme23.xml"/><Relationship Id="rId2" Type="http://schemas.openxmlformats.org/officeDocument/2006/relationships/slideLayout" Target="../slideLayouts/slideLayout301.xml"/><Relationship Id="rId1" Type="http://schemas.openxmlformats.org/officeDocument/2006/relationships/slideLayout" Target="../slideLayouts/slideLayout300.xml"/><Relationship Id="rId6" Type="http://schemas.openxmlformats.org/officeDocument/2006/relationships/slideLayout" Target="../slideLayouts/slideLayout305.xml"/><Relationship Id="rId11" Type="http://schemas.openxmlformats.org/officeDocument/2006/relationships/slideLayout" Target="../slideLayouts/slideLayout310.xml"/><Relationship Id="rId5" Type="http://schemas.openxmlformats.org/officeDocument/2006/relationships/slideLayout" Target="../slideLayouts/slideLayout304.xml"/><Relationship Id="rId10" Type="http://schemas.openxmlformats.org/officeDocument/2006/relationships/slideLayout" Target="../slideLayouts/slideLayout309.xml"/><Relationship Id="rId4" Type="http://schemas.openxmlformats.org/officeDocument/2006/relationships/slideLayout" Target="../slideLayouts/slideLayout303.xml"/><Relationship Id="rId9" Type="http://schemas.openxmlformats.org/officeDocument/2006/relationships/slideLayout" Target="../slideLayouts/slideLayout308.xml"/></Relationships>
</file>

<file path=ppt/slideMasters/_rels/slideMaster24.xml.rels><?xml version="1.0" encoding="UTF-8" standalone="yes"?>
<Relationships xmlns="http://schemas.openxmlformats.org/package/2006/relationships"><Relationship Id="rId8" Type="http://schemas.openxmlformats.org/officeDocument/2006/relationships/slideLayout" Target="../slideLayouts/slideLayout318.xml"/><Relationship Id="rId13" Type="http://schemas.openxmlformats.org/officeDocument/2006/relationships/slideLayout" Target="../slideLayouts/slideLayout323.xml"/><Relationship Id="rId18" Type="http://schemas.openxmlformats.org/officeDocument/2006/relationships/slideLayout" Target="../slideLayouts/slideLayout328.xml"/><Relationship Id="rId3" Type="http://schemas.openxmlformats.org/officeDocument/2006/relationships/slideLayout" Target="../slideLayouts/slideLayout313.xml"/><Relationship Id="rId7" Type="http://schemas.openxmlformats.org/officeDocument/2006/relationships/slideLayout" Target="../slideLayouts/slideLayout317.xml"/><Relationship Id="rId12" Type="http://schemas.openxmlformats.org/officeDocument/2006/relationships/slideLayout" Target="../slideLayouts/slideLayout322.xml"/><Relationship Id="rId17" Type="http://schemas.openxmlformats.org/officeDocument/2006/relationships/slideLayout" Target="../slideLayouts/slideLayout327.xml"/><Relationship Id="rId2" Type="http://schemas.openxmlformats.org/officeDocument/2006/relationships/slideLayout" Target="../slideLayouts/slideLayout312.xml"/><Relationship Id="rId16" Type="http://schemas.openxmlformats.org/officeDocument/2006/relationships/slideLayout" Target="../slideLayouts/slideLayout326.xml"/><Relationship Id="rId20" Type="http://schemas.openxmlformats.org/officeDocument/2006/relationships/image" Target="../media/image1.jpeg"/><Relationship Id="rId1" Type="http://schemas.openxmlformats.org/officeDocument/2006/relationships/slideLayout" Target="../slideLayouts/slideLayout311.xml"/><Relationship Id="rId6" Type="http://schemas.openxmlformats.org/officeDocument/2006/relationships/slideLayout" Target="../slideLayouts/slideLayout316.xml"/><Relationship Id="rId11" Type="http://schemas.openxmlformats.org/officeDocument/2006/relationships/slideLayout" Target="../slideLayouts/slideLayout321.xml"/><Relationship Id="rId5" Type="http://schemas.openxmlformats.org/officeDocument/2006/relationships/slideLayout" Target="../slideLayouts/slideLayout315.xml"/><Relationship Id="rId15" Type="http://schemas.openxmlformats.org/officeDocument/2006/relationships/slideLayout" Target="../slideLayouts/slideLayout325.xml"/><Relationship Id="rId10" Type="http://schemas.openxmlformats.org/officeDocument/2006/relationships/slideLayout" Target="../slideLayouts/slideLayout320.xml"/><Relationship Id="rId19" Type="http://schemas.openxmlformats.org/officeDocument/2006/relationships/theme" Target="../theme/theme24.xml"/><Relationship Id="rId4" Type="http://schemas.openxmlformats.org/officeDocument/2006/relationships/slideLayout" Target="../slideLayouts/slideLayout314.xml"/><Relationship Id="rId9" Type="http://schemas.openxmlformats.org/officeDocument/2006/relationships/slideLayout" Target="../slideLayouts/slideLayout319.xml"/><Relationship Id="rId14" Type="http://schemas.openxmlformats.org/officeDocument/2006/relationships/slideLayout" Target="../slideLayouts/slideLayout324.xml"/></Relationships>
</file>

<file path=ppt/slideMasters/_rels/slideMaster25.xml.rels><?xml version="1.0" encoding="UTF-8" standalone="yes"?>
<Relationships xmlns="http://schemas.openxmlformats.org/package/2006/relationships"><Relationship Id="rId8" Type="http://schemas.openxmlformats.org/officeDocument/2006/relationships/slideLayout" Target="../slideLayouts/slideLayout336.xml"/><Relationship Id="rId13" Type="http://schemas.openxmlformats.org/officeDocument/2006/relationships/slideLayout" Target="../slideLayouts/slideLayout341.xml"/><Relationship Id="rId18" Type="http://schemas.openxmlformats.org/officeDocument/2006/relationships/slideLayout" Target="../slideLayouts/slideLayout346.xml"/><Relationship Id="rId3" Type="http://schemas.openxmlformats.org/officeDocument/2006/relationships/slideLayout" Target="../slideLayouts/slideLayout331.xml"/><Relationship Id="rId7" Type="http://schemas.openxmlformats.org/officeDocument/2006/relationships/slideLayout" Target="../slideLayouts/slideLayout335.xml"/><Relationship Id="rId12" Type="http://schemas.openxmlformats.org/officeDocument/2006/relationships/slideLayout" Target="../slideLayouts/slideLayout340.xml"/><Relationship Id="rId17" Type="http://schemas.openxmlformats.org/officeDocument/2006/relationships/slideLayout" Target="../slideLayouts/slideLayout345.xml"/><Relationship Id="rId2" Type="http://schemas.openxmlformats.org/officeDocument/2006/relationships/slideLayout" Target="../slideLayouts/slideLayout330.xml"/><Relationship Id="rId16" Type="http://schemas.openxmlformats.org/officeDocument/2006/relationships/slideLayout" Target="../slideLayouts/slideLayout344.xml"/><Relationship Id="rId20" Type="http://schemas.openxmlformats.org/officeDocument/2006/relationships/image" Target="../media/image1.jpeg"/><Relationship Id="rId1" Type="http://schemas.openxmlformats.org/officeDocument/2006/relationships/slideLayout" Target="../slideLayouts/slideLayout329.xml"/><Relationship Id="rId6" Type="http://schemas.openxmlformats.org/officeDocument/2006/relationships/slideLayout" Target="../slideLayouts/slideLayout334.xml"/><Relationship Id="rId11" Type="http://schemas.openxmlformats.org/officeDocument/2006/relationships/slideLayout" Target="../slideLayouts/slideLayout339.xml"/><Relationship Id="rId5" Type="http://schemas.openxmlformats.org/officeDocument/2006/relationships/slideLayout" Target="../slideLayouts/slideLayout333.xml"/><Relationship Id="rId15" Type="http://schemas.openxmlformats.org/officeDocument/2006/relationships/slideLayout" Target="../slideLayouts/slideLayout343.xml"/><Relationship Id="rId10" Type="http://schemas.openxmlformats.org/officeDocument/2006/relationships/slideLayout" Target="../slideLayouts/slideLayout338.xml"/><Relationship Id="rId19" Type="http://schemas.openxmlformats.org/officeDocument/2006/relationships/theme" Target="../theme/theme25.xml"/><Relationship Id="rId4" Type="http://schemas.openxmlformats.org/officeDocument/2006/relationships/slideLayout" Target="../slideLayouts/slideLayout332.xml"/><Relationship Id="rId9" Type="http://schemas.openxmlformats.org/officeDocument/2006/relationships/slideLayout" Target="../slideLayouts/slideLayout337.xml"/><Relationship Id="rId14" Type="http://schemas.openxmlformats.org/officeDocument/2006/relationships/slideLayout" Target="../slideLayouts/slideLayout342.xml"/></Relationships>
</file>

<file path=ppt/slideMasters/_rels/slideMaster26.xml.rels><?xml version="1.0" encoding="UTF-8" standalone="yes"?>
<Relationships xmlns="http://schemas.openxmlformats.org/package/2006/relationships"><Relationship Id="rId8" Type="http://schemas.openxmlformats.org/officeDocument/2006/relationships/slideLayout" Target="../slideLayouts/slideLayout354.xml"/><Relationship Id="rId13" Type="http://schemas.openxmlformats.org/officeDocument/2006/relationships/image" Target="../media/image1.jpeg"/><Relationship Id="rId3" Type="http://schemas.openxmlformats.org/officeDocument/2006/relationships/slideLayout" Target="../slideLayouts/slideLayout349.xml"/><Relationship Id="rId7" Type="http://schemas.openxmlformats.org/officeDocument/2006/relationships/slideLayout" Target="../slideLayouts/slideLayout353.xml"/><Relationship Id="rId12" Type="http://schemas.openxmlformats.org/officeDocument/2006/relationships/theme" Target="../theme/theme26.xml"/><Relationship Id="rId2" Type="http://schemas.openxmlformats.org/officeDocument/2006/relationships/slideLayout" Target="../slideLayouts/slideLayout348.xml"/><Relationship Id="rId1" Type="http://schemas.openxmlformats.org/officeDocument/2006/relationships/slideLayout" Target="../slideLayouts/slideLayout347.xml"/><Relationship Id="rId6" Type="http://schemas.openxmlformats.org/officeDocument/2006/relationships/slideLayout" Target="../slideLayouts/slideLayout352.xml"/><Relationship Id="rId11" Type="http://schemas.openxmlformats.org/officeDocument/2006/relationships/slideLayout" Target="../slideLayouts/slideLayout357.xml"/><Relationship Id="rId5" Type="http://schemas.openxmlformats.org/officeDocument/2006/relationships/slideLayout" Target="../slideLayouts/slideLayout351.xml"/><Relationship Id="rId10" Type="http://schemas.openxmlformats.org/officeDocument/2006/relationships/slideLayout" Target="../slideLayouts/slideLayout356.xml"/><Relationship Id="rId4" Type="http://schemas.openxmlformats.org/officeDocument/2006/relationships/slideLayout" Target="../slideLayouts/slideLayout350.xml"/><Relationship Id="rId9" Type="http://schemas.openxmlformats.org/officeDocument/2006/relationships/slideLayout" Target="../slideLayouts/slideLayout355.xml"/></Relationships>
</file>

<file path=ppt/slideMasters/_rels/slideMaster27.xml.rels><?xml version="1.0" encoding="UTF-8" standalone="yes"?>
<Relationships xmlns="http://schemas.openxmlformats.org/package/2006/relationships"><Relationship Id="rId8" Type="http://schemas.openxmlformats.org/officeDocument/2006/relationships/slideLayout" Target="../slideLayouts/slideLayout365.xml"/><Relationship Id="rId13" Type="http://schemas.openxmlformats.org/officeDocument/2006/relationships/image" Target="../media/image1.jpeg"/><Relationship Id="rId3" Type="http://schemas.openxmlformats.org/officeDocument/2006/relationships/slideLayout" Target="../slideLayouts/slideLayout360.xml"/><Relationship Id="rId7" Type="http://schemas.openxmlformats.org/officeDocument/2006/relationships/slideLayout" Target="../slideLayouts/slideLayout364.xml"/><Relationship Id="rId12" Type="http://schemas.openxmlformats.org/officeDocument/2006/relationships/theme" Target="../theme/theme27.xml"/><Relationship Id="rId2" Type="http://schemas.openxmlformats.org/officeDocument/2006/relationships/slideLayout" Target="../slideLayouts/slideLayout359.xml"/><Relationship Id="rId1" Type="http://schemas.openxmlformats.org/officeDocument/2006/relationships/slideLayout" Target="../slideLayouts/slideLayout358.xml"/><Relationship Id="rId6" Type="http://schemas.openxmlformats.org/officeDocument/2006/relationships/slideLayout" Target="../slideLayouts/slideLayout363.xml"/><Relationship Id="rId11" Type="http://schemas.openxmlformats.org/officeDocument/2006/relationships/slideLayout" Target="../slideLayouts/slideLayout368.xml"/><Relationship Id="rId5" Type="http://schemas.openxmlformats.org/officeDocument/2006/relationships/slideLayout" Target="../slideLayouts/slideLayout362.xml"/><Relationship Id="rId10" Type="http://schemas.openxmlformats.org/officeDocument/2006/relationships/slideLayout" Target="../slideLayouts/slideLayout367.xml"/><Relationship Id="rId4" Type="http://schemas.openxmlformats.org/officeDocument/2006/relationships/slideLayout" Target="../slideLayouts/slideLayout361.xml"/><Relationship Id="rId9" Type="http://schemas.openxmlformats.org/officeDocument/2006/relationships/slideLayout" Target="../slideLayouts/slideLayout366.xml"/></Relationships>
</file>

<file path=ppt/slideMasters/_rels/slideMaster28.xml.rels><?xml version="1.0" encoding="UTF-8" standalone="yes"?>
<Relationships xmlns="http://schemas.openxmlformats.org/package/2006/relationships"><Relationship Id="rId8" Type="http://schemas.openxmlformats.org/officeDocument/2006/relationships/slideLayout" Target="../slideLayouts/slideLayout376.xml"/><Relationship Id="rId13" Type="http://schemas.openxmlformats.org/officeDocument/2006/relationships/theme" Target="../theme/theme28.xml"/><Relationship Id="rId3" Type="http://schemas.openxmlformats.org/officeDocument/2006/relationships/slideLayout" Target="../slideLayouts/slideLayout371.xml"/><Relationship Id="rId7" Type="http://schemas.openxmlformats.org/officeDocument/2006/relationships/slideLayout" Target="../slideLayouts/slideLayout375.xml"/><Relationship Id="rId12" Type="http://schemas.openxmlformats.org/officeDocument/2006/relationships/slideLayout" Target="../slideLayouts/slideLayout380.xml"/><Relationship Id="rId2" Type="http://schemas.openxmlformats.org/officeDocument/2006/relationships/slideLayout" Target="../slideLayouts/slideLayout370.xml"/><Relationship Id="rId1" Type="http://schemas.openxmlformats.org/officeDocument/2006/relationships/slideLayout" Target="../slideLayouts/slideLayout369.xml"/><Relationship Id="rId6" Type="http://schemas.openxmlformats.org/officeDocument/2006/relationships/slideLayout" Target="../slideLayouts/slideLayout374.xml"/><Relationship Id="rId11" Type="http://schemas.openxmlformats.org/officeDocument/2006/relationships/slideLayout" Target="../slideLayouts/slideLayout379.xml"/><Relationship Id="rId5" Type="http://schemas.openxmlformats.org/officeDocument/2006/relationships/slideLayout" Target="../slideLayouts/slideLayout373.xml"/><Relationship Id="rId10" Type="http://schemas.openxmlformats.org/officeDocument/2006/relationships/slideLayout" Target="../slideLayouts/slideLayout378.xml"/><Relationship Id="rId4" Type="http://schemas.openxmlformats.org/officeDocument/2006/relationships/slideLayout" Target="../slideLayouts/slideLayout372.xml"/><Relationship Id="rId9" Type="http://schemas.openxmlformats.org/officeDocument/2006/relationships/slideLayout" Target="../slideLayouts/slideLayout377.xml"/><Relationship Id="rId14" Type="http://schemas.openxmlformats.org/officeDocument/2006/relationships/image" Target="../media/image1.jpeg"/></Relationships>
</file>

<file path=ppt/slideMasters/_rels/slideMaster29.xml.rels><?xml version="1.0" encoding="UTF-8" standalone="yes"?>
<Relationships xmlns="http://schemas.openxmlformats.org/package/2006/relationships"><Relationship Id="rId8" Type="http://schemas.openxmlformats.org/officeDocument/2006/relationships/slideLayout" Target="../slideLayouts/slideLayout388.xml"/><Relationship Id="rId13" Type="http://schemas.openxmlformats.org/officeDocument/2006/relationships/slideLayout" Target="../slideLayouts/slideLayout393.xml"/><Relationship Id="rId18" Type="http://schemas.openxmlformats.org/officeDocument/2006/relationships/slideLayout" Target="../slideLayouts/slideLayout398.xml"/><Relationship Id="rId3" Type="http://schemas.openxmlformats.org/officeDocument/2006/relationships/slideLayout" Target="../slideLayouts/slideLayout383.xml"/><Relationship Id="rId7" Type="http://schemas.openxmlformats.org/officeDocument/2006/relationships/slideLayout" Target="../slideLayouts/slideLayout387.xml"/><Relationship Id="rId12" Type="http://schemas.openxmlformats.org/officeDocument/2006/relationships/slideLayout" Target="../slideLayouts/slideLayout392.xml"/><Relationship Id="rId17" Type="http://schemas.openxmlformats.org/officeDocument/2006/relationships/slideLayout" Target="../slideLayouts/slideLayout397.xml"/><Relationship Id="rId2" Type="http://schemas.openxmlformats.org/officeDocument/2006/relationships/slideLayout" Target="../slideLayouts/slideLayout382.xml"/><Relationship Id="rId16" Type="http://schemas.openxmlformats.org/officeDocument/2006/relationships/slideLayout" Target="../slideLayouts/slideLayout396.xml"/><Relationship Id="rId20" Type="http://schemas.openxmlformats.org/officeDocument/2006/relationships/image" Target="../media/image1.jpeg"/><Relationship Id="rId1" Type="http://schemas.openxmlformats.org/officeDocument/2006/relationships/slideLayout" Target="../slideLayouts/slideLayout381.xml"/><Relationship Id="rId6" Type="http://schemas.openxmlformats.org/officeDocument/2006/relationships/slideLayout" Target="../slideLayouts/slideLayout386.xml"/><Relationship Id="rId11" Type="http://schemas.openxmlformats.org/officeDocument/2006/relationships/slideLayout" Target="../slideLayouts/slideLayout391.xml"/><Relationship Id="rId5" Type="http://schemas.openxmlformats.org/officeDocument/2006/relationships/slideLayout" Target="../slideLayouts/slideLayout385.xml"/><Relationship Id="rId15" Type="http://schemas.openxmlformats.org/officeDocument/2006/relationships/slideLayout" Target="../slideLayouts/slideLayout395.xml"/><Relationship Id="rId10" Type="http://schemas.openxmlformats.org/officeDocument/2006/relationships/slideLayout" Target="../slideLayouts/slideLayout390.xml"/><Relationship Id="rId19" Type="http://schemas.openxmlformats.org/officeDocument/2006/relationships/theme" Target="../theme/theme29.xml"/><Relationship Id="rId4" Type="http://schemas.openxmlformats.org/officeDocument/2006/relationships/slideLayout" Target="../slideLayouts/slideLayout384.xml"/><Relationship Id="rId9" Type="http://schemas.openxmlformats.org/officeDocument/2006/relationships/slideLayout" Target="../slideLayouts/slideLayout389.xml"/><Relationship Id="rId14" Type="http://schemas.openxmlformats.org/officeDocument/2006/relationships/slideLayout" Target="../slideLayouts/slideLayout394.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slideLayout" Target="../slideLayouts/slideLayout35.xml"/><Relationship Id="rId18" Type="http://schemas.openxmlformats.org/officeDocument/2006/relationships/slideLayout" Target="../slideLayouts/slideLayout4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slideLayout" Target="../slideLayouts/slideLayout34.xml"/><Relationship Id="rId17" Type="http://schemas.openxmlformats.org/officeDocument/2006/relationships/slideLayout" Target="../slideLayouts/slideLayout39.xml"/><Relationship Id="rId2" Type="http://schemas.openxmlformats.org/officeDocument/2006/relationships/slideLayout" Target="../slideLayouts/slideLayout24.xml"/><Relationship Id="rId16" Type="http://schemas.openxmlformats.org/officeDocument/2006/relationships/slideLayout" Target="../slideLayouts/slideLayout38.xml"/><Relationship Id="rId20" Type="http://schemas.openxmlformats.org/officeDocument/2006/relationships/image" Target="../media/image1.jpeg"/><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5" Type="http://schemas.openxmlformats.org/officeDocument/2006/relationships/slideLayout" Target="../slideLayouts/slideLayout37.xml"/><Relationship Id="rId10" Type="http://schemas.openxmlformats.org/officeDocument/2006/relationships/slideLayout" Target="../slideLayouts/slideLayout32.xml"/><Relationship Id="rId19" Type="http://schemas.openxmlformats.org/officeDocument/2006/relationships/theme" Target="../theme/theme3.xml"/><Relationship Id="rId4" Type="http://schemas.openxmlformats.org/officeDocument/2006/relationships/slideLayout" Target="../slideLayouts/slideLayout26.xml"/><Relationship Id="rId9" Type="http://schemas.openxmlformats.org/officeDocument/2006/relationships/slideLayout" Target="../slideLayouts/slideLayout31.xml"/><Relationship Id="rId14" Type="http://schemas.openxmlformats.org/officeDocument/2006/relationships/slideLayout" Target="../slideLayouts/slideLayout36.xml"/></Relationships>
</file>

<file path=ppt/slideMasters/_rels/slideMaster30.xml.rels><?xml version="1.0" encoding="UTF-8" standalone="yes"?>
<Relationships xmlns="http://schemas.openxmlformats.org/package/2006/relationships"><Relationship Id="rId8" Type="http://schemas.openxmlformats.org/officeDocument/2006/relationships/slideLayout" Target="../slideLayouts/slideLayout406.xml"/><Relationship Id="rId13" Type="http://schemas.openxmlformats.org/officeDocument/2006/relationships/theme" Target="../theme/theme30.xml"/><Relationship Id="rId3" Type="http://schemas.openxmlformats.org/officeDocument/2006/relationships/slideLayout" Target="../slideLayouts/slideLayout401.xml"/><Relationship Id="rId7" Type="http://schemas.openxmlformats.org/officeDocument/2006/relationships/slideLayout" Target="../slideLayouts/slideLayout405.xml"/><Relationship Id="rId12" Type="http://schemas.openxmlformats.org/officeDocument/2006/relationships/slideLayout" Target="../slideLayouts/slideLayout410.xml"/><Relationship Id="rId2" Type="http://schemas.openxmlformats.org/officeDocument/2006/relationships/slideLayout" Target="../slideLayouts/slideLayout400.xml"/><Relationship Id="rId1" Type="http://schemas.openxmlformats.org/officeDocument/2006/relationships/slideLayout" Target="../slideLayouts/slideLayout399.xml"/><Relationship Id="rId6" Type="http://schemas.openxmlformats.org/officeDocument/2006/relationships/slideLayout" Target="../slideLayouts/slideLayout404.xml"/><Relationship Id="rId11" Type="http://schemas.openxmlformats.org/officeDocument/2006/relationships/slideLayout" Target="../slideLayouts/slideLayout409.xml"/><Relationship Id="rId5" Type="http://schemas.openxmlformats.org/officeDocument/2006/relationships/slideLayout" Target="../slideLayouts/slideLayout403.xml"/><Relationship Id="rId10" Type="http://schemas.openxmlformats.org/officeDocument/2006/relationships/slideLayout" Target="../slideLayouts/slideLayout408.xml"/><Relationship Id="rId4" Type="http://schemas.openxmlformats.org/officeDocument/2006/relationships/slideLayout" Target="../slideLayouts/slideLayout402.xml"/><Relationship Id="rId9" Type="http://schemas.openxmlformats.org/officeDocument/2006/relationships/slideLayout" Target="../slideLayouts/slideLayout407.xml"/><Relationship Id="rId14" Type="http://schemas.openxmlformats.org/officeDocument/2006/relationships/image" Target="../media/image1.jpeg"/></Relationships>
</file>

<file path=ppt/slideMasters/_rels/slideMaster31.xml.rels><?xml version="1.0" encoding="UTF-8" standalone="yes"?>
<Relationships xmlns="http://schemas.openxmlformats.org/package/2006/relationships"><Relationship Id="rId8" Type="http://schemas.openxmlformats.org/officeDocument/2006/relationships/slideLayout" Target="../slideLayouts/slideLayout418.xml"/><Relationship Id="rId13" Type="http://schemas.openxmlformats.org/officeDocument/2006/relationships/theme" Target="../theme/theme31.xml"/><Relationship Id="rId3" Type="http://schemas.openxmlformats.org/officeDocument/2006/relationships/slideLayout" Target="../slideLayouts/slideLayout413.xml"/><Relationship Id="rId7" Type="http://schemas.openxmlformats.org/officeDocument/2006/relationships/slideLayout" Target="../slideLayouts/slideLayout417.xml"/><Relationship Id="rId12" Type="http://schemas.openxmlformats.org/officeDocument/2006/relationships/slideLayout" Target="../slideLayouts/slideLayout422.xml"/><Relationship Id="rId2" Type="http://schemas.openxmlformats.org/officeDocument/2006/relationships/slideLayout" Target="../slideLayouts/slideLayout412.xml"/><Relationship Id="rId1" Type="http://schemas.openxmlformats.org/officeDocument/2006/relationships/slideLayout" Target="../slideLayouts/slideLayout411.xml"/><Relationship Id="rId6" Type="http://schemas.openxmlformats.org/officeDocument/2006/relationships/slideLayout" Target="../slideLayouts/slideLayout416.xml"/><Relationship Id="rId11" Type="http://schemas.openxmlformats.org/officeDocument/2006/relationships/slideLayout" Target="../slideLayouts/slideLayout421.xml"/><Relationship Id="rId5" Type="http://schemas.openxmlformats.org/officeDocument/2006/relationships/slideLayout" Target="../slideLayouts/slideLayout415.xml"/><Relationship Id="rId10" Type="http://schemas.openxmlformats.org/officeDocument/2006/relationships/slideLayout" Target="../slideLayouts/slideLayout420.xml"/><Relationship Id="rId4" Type="http://schemas.openxmlformats.org/officeDocument/2006/relationships/slideLayout" Target="../slideLayouts/slideLayout414.xml"/><Relationship Id="rId9" Type="http://schemas.openxmlformats.org/officeDocument/2006/relationships/slideLayout" Target="../slideLayouts/slideLayout419.xml"/><Relationship Id="rId14" Type="http://schemas.openxmlformats.org/officeDocument/2006/relationships/image" Target="../media/image1.jpeg"/></Relationships>
</file>

<file path=ppt/slideMasters/_rels/slideMaster32.xml.rels><?xml version="1.0" encoding="UTF-8" standalone="yes"?>
<Relationships xmlns="http://schemas.openxmlformats.org/package/2006/relationships"><Relationship Id="rId8" Type="http://schemas.openxmlformats.org/officeDocument/2006/relationships/slideLayout" Target="../slideLayouts/slideLayout430.xml"/><Relationship Id="rId13" Type="http://schemas.openxmlformats.org/officeDocument/2006/relationships/slideLayout" Target="../slideLayouts/slideLayout435.xml"/><Relationship Id="rId18" Type="http://schemas.openxmlformats.org/officeDocument/2006/relationships/slideLayout" Target="../slideLayouts/slideLayout440.xml"/><Relationship Id="rId3" Type="http://schemas.openxmlformats.org/officeDocument/2006/relationships/slideLayout" Target="../slideLayouts/slideLayout425.xml"/><Relationship Id="rId7" Type="http://schemas.openxmlformats.org/officeDocument/2006/relationships/slideLayout" Target="../slideLayouts/slideLayout429.xml"/><Relationship Id="rId12" Type="http://schemas.openxmlformats.org/officeDocument/2006/relationships/slideLayout" Target="../slideLayouts/slideLayout434.xml"/><Relationship Id="rId17" Type="http://schemas.openxmlformats.org/officeDocument/2006/relationships/slideLayout" Target="../slideLayouts/slideLayout439.xml"/><Relationship Id="rId2" Type="http://schemas.openxmlformats.org/officeDocument/2006/relationships/slideLayout" Target="../slideLayouts/slideLayout424.xml"/><Relationship Id="rId16" Type="http://schemas.openxmlformats.org/officeDocument/2006/relationships/slideLayout" Target="../slideLayouts/slideLayout438.xml"/><Relationship Id="rId20" Type="http://schemas.openxmlformats.org/officeDocument/2006/relationships/image" Target="../media/image1.jpeg"/><Relationship Id="rId1" Type="http://schemas.openxmlformats.org/officeDocument/2006/relationships/slideLayout" Target="../slideLayouts/slideLayout423.xml"/><Relationship Id="rId6" Type="http://schemas.openxmlformats.org/officeDocument/2006/relationships/slideLayout" Target="../slideLayouts/slideLayout428.xml"/><Relationship Id="rId11" Type="http://schemas.openxmlformats.org/officeDocument/2006/relationships/slideLayout" Target="../slideLayouts/slideLayout433.xml"/><Relationship Id="rId5" Type="http://schemas.openxmlformats.org/officeDocument/2006/relationships/slideLayout" Target="../slideLayouts/slideLayout427.xml"/><Relationship Id="rId15" Type="http://schemas.openxmlformats.org/officeDocument/2006/relationships/slideLayout" Target="../slideLayouts/slideLayout437.xml"/><Relationship Id="rId10" Type="http://schemas.openxmlformats.org/officeDocument/2006/relationships/slideLayout" Target="../slideLayouts/slideLayout432.xml"/><Relationship Id="rId19" Type="http://schemas.openxmlformats.org/officeDocument/2006/relationships/theme" Target="../theme/theme32.xml"/><Relationship Id="rId4" Type="http://schemas.openxmlformats.org/officeDocument/2006/relationships/slideLayout" Target="../slideLayouts/slideLayout426.xml"/><Relationship Id="rId9" Type="http://schemas.openxmlformats.org/officeDocument/2006/relationships/slideLayout" Target="../slideLayouts/slideLayout431.xml"/><Relationship Id="rId14" Type="http://schemas.openxmlformats.org/officeDocument/2006/relationships/slideLayout" Target="../slideLayouts/slideLayout436.xml"/></Relationships>
</file>

<file path=ppt/slideMasters/_rels/slideMaster33.xml.rels><?xml version="1.0" encoding="UTF-8" standalone="yes"?>
<Relationships xmlns="http://schemas.openxmlformats.org/package/2006/relationships"><Relationship Id="rId8" Type="http://schemas.openxmlformats.org/officeDocument/2006/relationships/slideLayout" Target="../slideLayouts/slideLayout448.xml"/><Relationship Id="rId13" Type="http://schemas.openxmlformats.org/officeDocument/2006/relationships/slideLayout" Target="../slideLayouts/slideLayout453.xml"/><Relationship Id="rId18" Type="http://schemas.openxmlformats.org/officeDocument/2006/relationships/slideLayout" Target="../slideLayouts/slideLayout458.xml"/><Relationship Id="rId3" Type="http://schemas.openxmlformats.org/officeDocument/2006/relationships/slideLayout" Target="../slideLayouts/slideLayout443.xml"/><Relationship Id="rId7" Type="http://schemas.openxmlformats.org/officeDocument/2006/relationships/slideLayout" Target="../slideLayouts/slideLayout447.xml"/><Relationship Id="rId12" Type="http://schemas.openxmlformats.org/officeDocument/2006/relationships/slideLayout" Target="../slideLayouts/slideLayout452.xml"/><Relationship Id="rId17" Type="http://schemas.openxmlformats.org/officeDocument/2006/relationships/slideLayout" Target="../slideLayouts/slideLayout457.xml"/><Relationship Id="rId2" Type="http://schemas.openxmlformats.org/officeDocument/2006/relationships/slideLayout" Target="../slideLayouts/slideLayout442.xml"/><Relationship Id="rId16" Type="http://schemas.openxmlformats.org/officeDocument/2006/relationships/slideLayout" Target="../slideLayouts/slideLayout456.xml"/><Relationship Id="rId20" Type="http://schemas.openxmlformats.org/officeDocument/2006/relationships/image" Target="../media/image1.jpeg"/><Relationship Id="rId1" Type="http://schemas.openxmlformats.org/officeDocument/2006/relationships/slideLayout" Target="../slideLayouts/slideLayout441.xml"/><Relationship Id="rId6" Type="http://schemas.openxmlformats.org/officeDocument/2006/relationships/slideLayout" Target="../slideLayouts/slideLayout446.xml"/><Relationship Id="rId11" Type="http://schemas.openxmlformats.org/officeDocument/2006/relationships/slideLayout" Target="../slideLayouts/slideLayout451.xml"/><Relationship Id="rId5" Type="http://schemas.openxmlformats.org/officeDocument/2006/relationships/slideLayout" Target="../slideLayouts/slideLayout445.xml"/><Relationship Id="rId15" Type="http://schemas.openxmlformats.org/officeDocument/2006/relationships/slideLayout" Target="../slideLayouts/slideLayout455.xml"/><Relationship Id="rId10" Type="http://schemas.openxmlformats.org/officeDocument/2006/relationships/slideLayout" Target="../slideLayouts/slideLayout450.xml"/><Relationship Id="rId19" Type="http://schemas.openxmlformats.org/officeDocument/2006/relationships/theme" Target="../theme/theme33.xml"/><Relationship Id="rId4" Type="http://schemas.openxmlformats.org/officeDocument/2006/relationships/slideLayout" Target="../slideLayouts/slideLayout444.xml"/><Relationship Id="rId9" Type="http://schemas.openxmlformats.org/officeDocument/2006/relationships/slideLayout" Target="../slideLayouts/slideLayout449.xml"/><Relationship Id="rId14" Type="http://schemas.openxmlformats.org/officeDocument/2006/relationships/slideLayout" Target="../slideLayouts/slideLayout454.xml"/></Relationships>
</file>

<file path=ppt/slideMasters/_rels/slideMaster34.xml.rels><?xml version="1.0" encoding="UTF-8" standalone="yes"?>
<Relationships xmlns="http://schemas.openxmlformats.org/package/2006/relationships"><Relationship Id="rId8" Type="http://schemas.openxmlformats.org/officeDocument/2006/relationships/slideLayout" Target="../slideLayouts/slideLayout466.xml"/><Relationship Id="rId13" Type="http://schemas.openxmlformats.org/officeDocument/2006/relationships/image" Target="../media/image1.jpeg"/><Relationship Id="rId3" Type="http://schemas.openxmlformats.org/officeDocument/2006/relationships/slideLayout" Target="../slideLayouts/slideLayout461.xml"/><Relationship Id="rId7" Type="http://schemas.openxmlformats.org/officeDocument/2006/relationships/slideLayout" Target="../slideLayouts/slideLayout465.xml"/><Relationship Id="rId12" Type="http://schemas.openxmlformats.org/officeDocument/2006/relationships/theme" Target="../theme/theme34.xml"/><Relationship Id="rId2" Type="http://schemas.openxmlformats.org/officeDocument/2006/relationships/slideLayout" Target="../slideLayouts/slideLayout460.xml"/><Relationship Id="rId1" Type="http://schemas.openxmlformats.org/officeDocument/2006/relationships/slideLayout" Target="../slideLayouts/slideLayout459.xml"/><Relationship Id="rId6" Type="http://schemas.openxmlformats.org/officeDocument/2006/relationships/slideLayout" Target="../slideLayouts/slideLayout464.xml"/><Relationship Id="rId11" Type="http://schemas.openxmlformats.org/officeDocument/2006/relationships/slideLayout" Target="../slideLayouts/slideLayout469.xml"/><Relationship Id="rId5" Type="http://schemas.openxmlformats.org/officeDocument/2006/relationships/slideLayout" Target="../slideLayouts/slideLayout463.xml"/><Relationship Id="rId10" Type="http://schemas.openxmlformats.org/officeDocument/2006/relationships/slideLayout" Target="../slideLayouts/slideLayout468.xml"/><Relationship Id="rId4" Type="http://schemas.openxmlformats.org/officeDocument/2006/relationships/slideLayout" Target="../slideLayouts/slideLayout462.xml"/><Relationship Id="rId9" Type="http://schemas.openxmlformats.org/officeDocument/2006/relationships/slideLayout" Target="../slideLayouts/slideLayout467.xml"/></Relationships>
</file>

<file path=ppt/slideMasters/_rels/slideMaster35.xml.rels><?xml version="1.0" encoding="UTF-8" standalone="yes"?>
<Relationships xmlns="http://schemas.openxmlformats.org/package/2006/relationships"><Relationship Id="rId8" Type="http://schemas.openxmlformats.org/officeDocument/2006/relationships/theme" Target="../theme/theme35.xml"/><Relationship Id="rId3" Type="http://schemas.openxmlformats.org/officeDocument/2006/relationships/slideLayout" Target="../slideLayouts/slideLayout472.xml"/><Relationship Id="rId7" Type="http://schemas.openxmlformats.org/officeDocument/2006/relationships/slideLayout" Target="../slideLayouts/slideLayout476.xml"/><Relationship Id="rId2" Type="http://schemas.openxmlformats.org/officeDocument/2006/relationships/slideLayout" Target="../slideLayouts/slideLayout471.xml"/><Relationship Id="rId1" Type="http://schemas.openxmlformats.org/officeDocument/2006/relationships/slideLayout" Target="../slideLayouts/slideLayout470.xml"/><Relationship Id="rId6" Type="http://schemas.openxmlformats.org/officeDocument/2006/relationships/slideLayout" Target="../slideLayouts/slideLayout475.xml"/><Relationship Id="rId5" Type="http://schemas.openxmlformats.org/officeDocument/2006/relationships/slideLayout" Target="../slideLayouts/slideLayout474.xml"/><Relationship Id="rId4" Type="http://schemas.openxmlformats.org/officeDocument/2006/relationships/slideLayout" Target="../slideLayouts/slideLayout473.xml"/><Relationship Id="rId9" Type="http://schemas.openxmlformats.org/officeDocument/2006/relationships/image" Target="../media/image1.jpeg"/></Relationships>
</file>

<file path=ppt/slideMasters/_rels/slideMaster36.xml.rels><?xml version="1.0" encoding="UTF-8" standalone="yes"?>
<Relationships xmlns="http://schemas.openxmlformats.org/package/2006/relationships"><Relationship Id="rId8" Type="http://schemas.openxmlformats.org/officeDocument/2006/relationships/slideLayout" Target="../slideLayouts/slideLayout484.xml"/><Relationship Id="rId13" Type="http://schemas.openxmlformats.org/officeDocument/2006/relationships/theme" Target="../theme/theme36.xml"/><Relationship Id="rId3" Type="http://schemas.openxmlformats.org/officeDocument/2006/relationships/slideLayout" Target="../slideLayouts/slideLayout479.xml"/><Relationship Id="rId7" Type="http://schemas.openxmlformats.org/officeDocument/2006/relationships/slideLayout" Target="../slideLayouts/slideLayout483.xml"/><Relationship Id="rId12" Type="http://schemas.openxmlformats.org/officeDocument/2006/relationships/slideLayout" Target="../slideLayouts/slideLayout488.xml"/><Relationship Id="rId2" Type="http://schemas.openxmlformats.org/officeDocument/2006/relationships/slideLayout" Target="../slideLayouts/slideLayout478.xml"/><Relationship Id="rId1" Type="http://schemas.openxmlformats.org/officeDocument/2006/relationships/slideLayout" Target="../slideLayouts/slideLayout477.xml"/><Relationship Id="rId6" Type="http://schemas.openxmlformats.org/officeDocument/2006/relationships/slideLayout" Target="../slideLayouts/slideLayout482.xml"/><Relationship Id="rId11" Type="http://schemas.openxmlformats.org/officeDocument/2006/relationships/slideLayout" Target="../slideLayouts/slideLayout487.xml"/><Relationship Id="rId5" Type="http://schemas.openxmlformats.org/officeDocument/2006/relationships/slideLayout" Target="../slideLayouts/slideLayout481.xml"/><Relationship Id="rId10" Type="http://schemas.openxmlformats.org/officeDocument/2006/relationships/slideLayout" Target="../slideLayouts/slideLayout486.xml"/><Relationship Id="rId4" Type="http://schemas.openxmlformats.org/officeDocument/2006/relationships/slideLayout" Target="../slideLayouts/slideLayout480.xml"/><Relationship Id="rId9" Type="http://schemas.openxmlformats.org/officeDocument/2006/relationships/slideLayout" Target="../slideLayouts/slideLayout485.xml"/><Relationship Id="rId14" Type="http://schemas.openxmlformats.org/officeDocument/2006/relationships/image" Target="../media/image1.jpeg"/></Relationships>
</file>

<file path=ppt/slideMasters/_rels/slideMaster37.xml.rels><?xml version="1.0" encoding="UTF-8" standalone="yes"?>
<Relationships xmlns="http://schemas.openxmlformats.org/package/2006/relationships"><Relationship Id="rId8" Type="http://schemas.openxmlformats.org/officeDocument/2006/relationships/slideLayout" Target="../slideLayouts/slideLayout496.xml"/><Relationship Id="rId13" Type="http://schemas.openxmlformats.org/officeDocument/2006/relationships/slideLayout" Target="../slideLayouts/slideLayout501.xml"/><Relationship Id="rId18" Type="http://schemas.openxmlformats.org/officeDocument/2006/relationships/slideLayout" Target="../slideLayouts/slideLayout506.xml"/><Relationship Id="rId3" Type="http://schemas.openxmlformats.org/officeDocument/2006/relationships/slideLayout" Target="../slideLayouts/slideLayout491.xml"/><Relationship Id="rId7" Type="http://schemas.openxmlformats.org/officeDocument/2006/relationships/slideLayout" Target="../slideLayouts/slideLayout495.xml"/><Relationship Id="rId12" Type="http://schemas.openxmlformats.org/officeDocument/2006/relationships/slideLayout" Target="../slideLayouts/slideLayout500.xml"/><Relationship Id="rId17" Type="http://schemas.openxmlformats.org/officeDocument/2006/relationships/slideLayout" Target="../slideLayouts/slideLayout505.xml"/><Relationship Id="rId2" Type="http://schemas.openxmlformats.org/officeDocument/2006/relationships/slideLayout" Target="../slideLayouts/slideLayout490.xml"/><Relationship Id="rId16" Type="http://schemas.openxmlformats.org/officeDocument/2006/relationships/slideLayout" Target="../slideLayouts/slideLayout504.xml"/><Relationship Id="rId20" Type="http://schemas.openxmlformats.org/officeDocument/2006/relationships/image" Target="../media/image1.jpeg"/><Relationship Id="rId1" Type="http://schemas.openxmlformats.org/officeDocument/2006/relationships/slideLayout" Target="../slideLayouts/slideLayout489.xml"/><Relationship Id="rId6" Type="http://schemas.openxmlformats.org/officeDocument/2006/relationships/slideLayout" Target="../slideLayouts/slideLayout494.xml"/><Relationship Id="rId11" Type="http://schemas.openxmlformats.org/officeDocument/2006/relationships/slideLayout" Target="../slideLayouts/slideLayout499.xml"/><Relationship Id="rId5" Type="http://schemas.openxmlformats.org/officeDocument/2006/relationships/slideLayout" Target="../slideLayouts/slideLayout493.xml"/><Relationship Id="rId15" Type="http://schemas.openxmlformats.org/officeDocument/2006/relationships/slideLayout" Target="../slideLayouts/slideLayout503.xml"/><Relationship Id="rId10" Type="http://schemas.openxmlformats.org/officeDocument/2006/relationships/slideLayout" Target="../slideLayouts/slideLayout498.xml"/><Relationship Id="rId19" Type="http://schemas.openxmlformats.org/officeDocument/2006/relationships/theme" Target="../theme/theme37.xml"/><Relationship Id="rId4" Type="http://schemas.openxmlformats.org/officeDocument/2006/relationships/slideLayout" Target="../slideLayouts/slideLayout492.xml"/><Relationship Id="rId9" Type="http://schemas.openxmlformats.org/officeDocument/2006/relationships/slideLayout" Target="../slideLayouts/slideLayout497.xml"/><Relationship Id="rId14" Type="http://schemas.openxmlformats.org/officeDocument/2006/relationships/slideLayout" Target="../slideLayouts/slideLayout502.xml"/></Relationships>
</file>

<file path=ppt/slideMasters/_rels/slideMaster38.xml.rels><?xml version="1.0" encoding="UTF-8" standalone="yes"?>
<Relationships xmlns="http://schemas.openxmlformats.org/package/2006/relationships"><Relationship Id="rId8" Type="http://schemas.openxmlformats.org/officeDocument/2006/relationships/theme" Target="../theme/theme38.xml"/><Relationship Id="rId3" Type="http://schemas.openxmlformats.org/officeDocument/2006/relationships/slideLayout" Target="../slideLayouts/slideLayout509.xml"/><Relationship Id="rId7" Type="http://schemas.openxmlformats.org/officeDocument/2006/relationships/slideLayout" Target="../slideLayouts/slideLayout513.xml"/><Relationship Id="rId2" Type="http://schemas.openxmlformats.org/officeDocument/2006/relationships/slideLayout" Target="../slideLayouts/slideLayout508.xml"/><Relationship Id="rId1" Type="http://schemas.openxmlformats.org/officeDocument/2006/relationships/slideLayout" Target="../slideLayouts/slideLayout507.xml"/><Relationship Id="rId6" Type="http://schemas.openxmlformats.org/officeDocument/2006/relationships/slideLayout" Target="../slideLayouts/slideLayout512.xml"/><Relationship Id="rId5" Type="http://schemas.openxmlformats.org/officeDocument/2006/relationships/slideLayout" Target="../slideLayouts/slideLayout511.xml"/><Relationship Id="rId4" Type="http://schemas.openxmlformats.org/officeDocument/2006/relationships/slideLayout" Target="../slideLayouts/slideLayout510.xml"/><Relationship Id="rId9" Type="http://schemas.openxmlformats.org/officeDocument/2006/relationships/image" Target="../media/image1.jpeg"/></Relationships>
</file>

<file path=ppt/slideMasters/_rels/slideMaster39.xml.rels><?xml version="1.0" encoding="UTF-8" standalone="yes"?>
<Relationships xmlns="http://schemas.openxmlformats.org/package/2006/relationships"><Relationship Id="rId8" Type="http://schemas.openxmlformats.org/officeDocument/2006/relationships/slideLayout" Target="../slideLayouts/slideLayout521.xml"/><Relationship Id="rId13" Type="http://schemas.openxmlformats.org/officeDocument/2006/relationships/image" Target="../media/image1.jpeg"/><Relationship Id="rId3" Type="http://schemas.openxmlformats.org/officeDocument/2006/relationships/slideLayout" Target="../slideLayouts/slideLayout516.xml"/><Relationship Id="rId7" Type="http://schemas.openxmlformats.org/officeDocument/2006/relationships/slideLayout" Target="../slideLayouts/slideLayout520.xml"/><Relationship Id="rId12" Type="http://schemas.openxmlformats.org/officeDocument/2006/relationships/theme" Target="../theme/theme39.xml"/><Relationship Id="rId2" Type="http://schemas.openxmlformats.org/officeDocument/2006/relationships/slideLayout" Target="../slideLayouts/slideLayout515.xml"/><Relationship Id="rId1" Type="http://schemas.openxmlformats.org/officeDocument/2006/relationships/slideLayout" Target="../slideLayouts/slideLayout514.xml"/><Relationship Id="rId6" Type="http://schemas.openxmlformats.org/officeDocument/2006/relationships/slideLayout" Target="../slideLayouts/slideLayout519.xml"/><Relationship Id="rId11" Type="http://schemas.openxmlformats.org/officeDocument/2006/relationships/slideLayout" Target="../slideLayouts/slideLayout524.xml"/><Relationship Id="rId5" Type="http://schemas.openxmlformats.org/officeDocument/2006/relationships/slideLayout" Target="../slideLayouts/slideLayout518.xml"/><Relationship Id="rId10" Type="http://schemas.openxmlformats.org/officeDocument/2006/relationships/slideLayout" Target="../slideLayouts/slideLayout523.xml"/><Relationship Id="rId4" Type="http://schemas.openxmlformats.org/officeDocument/2006/relationships/slideLayout" Target="../slideLayouts/slideLayout517.xml"/><Relationship Id="rId9" Type="http://schemas.openxmlformats.org/officeDocument/2006/relationships/slideLayout" Target="../slideLayouts/slideLayout522.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8.xml"/><Relationship Id="rId13" Type="http://schemas.openxmlformats.org/officeDocument/2006/relationships/image" Target="../media/image1.jpeg"/><Relationship Id="rId3" Type="http://schemas.openxmlformats.org/officeDocument/2006/relationships/slideLayout" Target="../slideLayouts/slideLayout43.xml"/><Relationship Id="rId7" Type="http://schemas.openxmlformats.org/officeDocument/2006/relationships/slideLayout" Target="../slideLayouts/slideLayout47.xml"/><Relationship Id="rId12" Type="http://schemas.openxmlformats.org/officeDocument/2006/relationships/theme" Target="../theme/theme4.xml"/><Relationship Id="rId2" Type="http://schemas.openxmlformats.org/officeDocument/2006/relationships/slideLayout" Target="../slideLayouts/slideLayout42.xml"/><Relationship Id="rId1" Type="http://schemas.openxmlformats.org/officeDocument/2006/relationships/slideLayout" Target="../slideLayouts/slideLayout41.xml"/><Relationship Id="rId6" Type="http://schemas.openxmlformats.org/officeDocument/2006/relationships/slideLayout" Target="../slideLayouts/slideLayout46.xml"/><Relationship Id="rId11" Type="http://schemas.openxmlformats.org/officeDocument/2006/relationships/slideLayout" Target="../slideLayouts/slideLayout51.xml"/><Relationship Id="rId5" Type="http://schemas.openxmlformats.org/officeDocument/2006/relationships/slideLayout" Target="../slideLayouts/slideLayout45.xml"/><Relationship Id="rId10" Type="http://schemas.openxmlformats.org/officeDocument/2006/relationships/slideLayout" Target="../slideLayouts/slideLayout50.xml"/><Relationship Id="rId4" Type="http://schemas.openxmlformats.org/officeDocument/2006/relationships/slideLayout" Target="../slideLayouts/slideLayout44.xml"/><Relationship Id="rId9" Type="http://schemas.openxmlformats.org/officeDocument/2006/relationships/slideLayout" Target="../slideLayouts/slideLayout49.xml"/></Relationships>
</file>

<file path=ppt/slideMasters/_rels/slideMaster40.xml.rels><?xml version="1.0" encoding="UTF-8" standalone="yes"?>
<Relationships xmlns="http://schemas.openxmlformats.org/package/2006/relationships"><Relationship Id="rId8" Type="http://schemas.openxmlformats.org/officeDocument/2006/relationships/slideLayout" Target="../slideLayouts/slideLayout532.xml"/><Relationship Id="rId13" Type="http://schemas.openxmlformats.org/officeDocument/2006/relationships/image" Target="../media/image1.jpeg"/><Relationship Id="rId3" Type="http://schemas.openxmlformats.org/officeDocument/2006/relationships/slideLayout" Target="../slideLayouts/slideLayout527.xml"/><Relationship Id="rId7" Type="http://schemas.openxmlformats.org/officeDocument/2006/relationships/slideLayout" Target="../slideLayouts/slideLayout531.xml"/><Relationship Id="rId12" Type="http://schemas.openxmlformats.org/officeDocument/2006/relationships/theme" Target="../theme/theme40.xml"/><Relationship Id="rId2" Type="http://schemas.openxmlformats.org/officeDocument/2006/relationships/slideLayout" Target="../slideLayouts/slideLayout526.xml"/><Relationship Id="rId1" Type="http://schemas.openxmlformats.org/officeDocument/2006/relationships/slideLayout" Target="../slideLayouts/slideLayout525.xml"/><Relationship Id="rId6" Type="http://schemas.openxmlformats.org/officeDocument/2006/relationships/slideLayout" Target="../slideLayouts/slideLayout530.xml"/><Relationship Id="rId11" Type="http://schemas.openxmlformats.org/officeDocument/2006/relationships/slideLayout" Target="../slideLayouts/slideLayout535.xml"/><Relationship Id="rId5" Type="http://schemas.openxmlformats.org/officeDocument/2006/relationships/slideLayout" Target="../slideLayouts/slideLayout529.xml"/><Relationship Id="rId10" Type="http://schemas.openxmlformats.org/officeDocument/2006/relationships/slideLayout" Target="../slideLayouts/slideLayout534.xml"/><Relationship Id="rId4" Type="http://schemas.openxmlformats.org/officeDocument/2006/relationships/slideLayout" Target="../slideLayouts/slideLayout528.xml"/><Relationship Id="rId9" Type="http://schemas.openxmlformats.org/officeDocument/2006/relationships/slideLayout" Target="../slideLayouts/slideLayout533.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9.xml"/><Relationship Id="rId13" Type="http://schemas.openxmlformats.org/officeDocument/2006/relationships/image" Target="../media/image1.jpeg"/><Relationship Id="rId3" Type="http://schemas.openxmlformats.org/officeDocument/2006/relationships/slideLayout" Target="../slideLayouts/slideLayout54.xml"/><Relationship Id="rId7" Type="http://schemas.openxmlformats.org/officeDocument/2006/relationships/slideLayout" Target="../slideLayouts/slideLayout58.xml"/><Relationship Id="rId12" Type="http://schemas.openxmlformats.org/officeDocument/2006/relationships/theme" Target="../theme/theme5.xml"/><Relationship Id="rId2" Type="http://schemas.openxmlformats.org/officeDocument/2006/relationships/slideLayout" Target="../slideLayouts/slideLayout53.xml"/><Relationship Id="rId1" Type="http://schemas.openxmlformats.org/officeDocument/2006/relationships/slideLayout" Target="../slideLayouts/slideLayout52.xml"/><Relationship Id="rId6" Type="http://schemas.openxmlformats.org/officeDocument/2006/relationships/slideLayout" Target="../slideLayouts/slideLayout57.xml"/><Relationship Id="rId11" Type="http://schemas.openxmlformats.org/officeDocument/2006/relationships/slideLayout" Target="../slideLayouts/slideLayout62.xml"/><Relationship Id="rId5" Type="http://schemas.openxmlformats.org/officeDocument/2006/relationships/slideLayout" Target="../slideLayouts/slideLayout56.xml"/><Relationship Id="rId10" Type="http://schemas.openxmlformats.org/officeDocument/2006/relationships/slideLayout" Target="../slideLayouts/slideLayout61.xml"/><Relationship Id="rId4" Type="http://schemas.openxmlformats.org/officeDocument/2006/relationships/slideLayout" Target="../slideLayouts/slideLayout55.xml"/><Relationship Id="rId9" Type="http://schemas.openxmlformats.org/officeDocument/2006/relationships/slideLayout" Target="../slideLayouts/slideLayout60.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70.xml"/><Relationship Id="rId13" Type="http://schemas.openxmlformats.org/officeDocument/2006/relationships/image" Target="../media/image1.jpeg"/><Relationship Id="rId3" Type="http://schemas.openxmlformats.org/officeDocument/2006/relationships/slideLayout" Target="../slideLayouts/slideLayout65.xml"/><Relationship Id="rId7" Type="http://schemas.openxmlformats.org/officeDocument/2006/relationships/slideLayout" Target="../slideLayouts/slideLayout69.xml"/><Relationship Id="rId12" Type="http://schemas.openxmlformats.org/officeDocument/2006/relationships/theme" Target="../theme/theme6.xml"/><Relationship Id="rId2" Type="http://schemas.openxmlformats.org/officeDocument/2006/relationships/slideLayout" Target="../slideLayouts/slideLayout64.xml"/><Relationship Id="rId1" Type="http://schemas.openxmlformats.org/officeDocument/2006/relationships/slideLayout" Target="../slideLayouts/slideLayout63.xml"/><Relationship Id="rId6" Type="http://schemas.openxmlformats.org/officeDocument/2006/relationships/slideLayout" Target="../slideLayouts/slideLayout68.xml"/><Relationship Id="rId11" Type="http://schemas.openxmlformats.org/officeDocument/2006/relationships/slideLayout" Target="../slideLayouts/slideLayout73.xml"/><Relationship Id="rId5" Type="http://schemas.openxmlformats.org/officeDocument/2006/relationships/slideLayout" Target="../slideLayouts/slideLayout67.xml"/><Relationship Id="rId10" Type="http://schemas.openxmlformats.org/officeDocument/2006/relationships/slideLayout" Target="../slideLayouts/slideLayout72.xml"/><Relationship Id="rId4" Type="http://schemas.openxmlformats.org/officeDocument/2006/relationships/slideLayout" Target="../slideLayouts/slideLayout66.xml"/><Relationship Id="rId9" Type="http://schemas.openxmlformats.org/officeDocument/2006/relationships/slideLayout" Target="../slideLayouts/slideLayout71.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81.xml"/><Relationship Id="rId13" Type="http://schemas.openxmlformats.org/officeDocument/2006/relationships/image" Target="../media/image1.jpeg"/><Relationship Id="rId3" Type="http://schemas.openxmlformats.org/officeDocument/2006/relationships/slideLayout" Target="../slideLayouts/slideLayout76.xml"/><Relationship Id="rId7" Type="http://schemas.openxmlformats.org/officeDocument/2006/relationships/slideLayout" Target="../slideLayouts/slideLayout80.xml"/><Relationship Id="rId12" Type="http://schemas.openxmlformats.org/officeDocument/2006/relationships/theme" Target="../theme/theme7.xml"/><Relationship Id="rId2" Type="http://schemas.openxmlformats.org/officeDocument/2006/relationships/slideLayout" Target="../slideLayouts/slideLayout75.xml"/><Relationship Id="rId1" Type="http://schemas.openxmlformats.org/officeDocument/2006/relationships/slideLayout" Target="../slideLayouts/slideLayout74.xml"/><Relationship Id="rId6" Type="http://schemas.openxmlformats.org/officeDocument/2006/relationships/slideLayout" Target="../slideLayouts/slideLayout79.xml"/><Relationship Id="rId11" Type="http://schemas.openxmlformats.org/officeDocument/2006/relationships/slideLayout" Target="../slideLayouts/slideLayout84.xml"/><Relationship Id="rId5" Type="http://schemas.openxmlformats.org/officeDocument/2006/relationships/slideLayout" Target="../slideLayouts/slideLayout78.xml"/><Relationship Id="rId10" Type="http://schemas.openxmlformats.org/officeDocument/2006/relationships/slideLayout" Target="../slideLayouts/slideLayout83.xml"/><Relationship Id="rId4" Type="http://schemas.openxmlformats.org/officeDocument/2006/relationships/slideLayout" Target="../slideLayouts/slideLayout77.xml"/><Relationship Id="rId9" Type="http://schemas.openxmlformats.org/officeDocument/2006/relationships/slideLayout" Target="../slideLayouts/slideLayout82.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92.xml"/><Relationship Id="rId13" Type="http://schemas.openxmlformats.org/officeDocument/2006/relationships/image" Target="../media/image1.jpeg"/><Relationship Id="rId3" Type="http://schemas.openxmlformats.org/officeDocument/2006/relationships/slideLayout" Target="../slideLayouts/slideLayout87.xml"/><Relationship Id="rId7" Type="http://schemas.openxmlformats.org/officeDocument/2006/relationships/slideLayout" Target="../slideLayouts/slideLayout91.xml"/><Relationship Id="rId12" Type="http://schemas.openxmlformats.org/officeDocument/2006/relationships/theme" Target="../theme/theme8.xml"/><Relationship Id="rId2" Type="http://schemas.openxmlformats.org/officeDocument/2006/relationships/slideLayout" Target="../slideLayouts/slideLayout86.xml"/><Relationship Id="rId1" Type="http://schemas.openxmlformats.org/officeDocument/2006/relationships/slideLayout" Target="../slideLayouts/slideLayout85.xml"/><Relationship Id="rId6" Type="http://schemas.openxmlformats.org/officeDocument/2006/relationships/slideLayout" Target="../slideLayouts/slideLayout90.xml"/><Relationship Id="rId11" Type="http://schemas.openxmlformats.org/officeDocument/2006/relationships/slideLayout" Target="../slideLayouts/slideLayout95.xml"/><Relationship Id="rId5" Type="http://schemas.openxmlformats.org/officeDocument/2006/relationships/slideLayout" Target="../slideLayouts/slideLayout89.xml"/><Relationship Id="rId10" Type="http://schemas.openxmlformats.org/officeDocument/2006/relationships/slideLayout" Target="../slideLayouts/slideLayout94.xml"/><Relationship Id="rId4" Type="http://schemas.openxmlformats.org/officeDocument/2006/relationships/slideLayout" Target="../slideLayouts/slideLayout88.xml"/><Relationship Id="rId9" Type="http://schemas.openxmlformats.org/officeDocument/2006/relationships/slideLayout" Target="../slideLayouts/slideLayout93.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103.xml"/><Relationship Id="rId13" Type="http://schemas.openxmlformats.org/officeDocument/2006/relationships/slideLayout" Target="../slideLayouts/slideLayout108.xml"/><Relationship Id="rId18" Type="http://schemas.openxmlformats.org/officeDocument/2006/relationships/slideLayout" Target="../slideLayouts/slideLayout113.xml"/><Relationship Id="rId3" Type="http://schemas.openxmlformats.org/officeDocument/2006/relationships/slideLayout" Target="../slideLayouts/slideLayout98.xml"/><Relationship Id="rId7" Type="http://schemas.openxmlformats.org/officeDocument/2006/relationships/slideLayout" Target="../slideLayouts/slideLayout102.xml"/><Relationship Id="rId12" Type="http://schemas.openxmlformats.org/officeDocument/2006/relationships/slideLayout" Target="../slideLayouts/slideLayout107.xml"/><Relationship Id="rId17" Type="http://schemas.openxmlformats.org/officeDocument/2006/relationships/slideLayout" Target="../slideLayouts/slideLayout112.xml"/><Relationship Id="rId2" Type="http://schemas.openxmlformats.org/officeDocument/2006/relationships/slideLayout" Target="../slideLayouts/slideLayout97.xml"/><Relationship Id="rId16" Type="http://schemas.openxmlformats.org/officeDocument/2006/relationships/slideLayout" Target="../slideLayouts/slideLayout111.xml"/><Relationship Id="rId20" Type="http://schemas.openxmlformats.org/officeDocument/2006/relationships/image" Target="../media/image1.jpeg"/><Relationship Id="rId1" Type="http://schemas.openxmlformats.org/officeDocument/2006/relationships/slideLayout" Target="../slideLayouts/slideLayout96.xml"/><Relationship Id="rId6" Type="http://schemas.openxmlformats.org/officeDocument/2006/relationships/slideLayout" Target="../slideLayouts/slideLayout101.xml"/><Relationship Id="rId11" Type="http://schemas.openxmlformats.org/officeDocument/2006/relationships/slideLayout" Target="../slideLayouts/slideLayout106.xml"/><Relationship Id="rId5" Type="http://schemas.openxmlformats.org/officeDocument/2006/relationships/slideLayout" Target="../slideLayouts/slideLayout100.xml"/><Relationship Id="rId15" Type="http://schemas.openxmlformats.org/officeDocument/2006/relationships/slideLayout" Target="../slideLayouts/slideLayout110.xml"/><Relationship Id="rId10" Type="http://schemas.openxmlformats.org/officeDocument/2006/relationships/slideLayout" Target="../slideLayouts/slideLayout105.xml"/><Relationship Id="rId19" Type="http://schemas.openxmlformats.org/officeDocument/2006/relationships/theme" Target="../theme/theme9.xml"/><Relationship Id="rId4" Type="http://schemas.openxmlformats.org/officeDocument/2006/relationships/slideLayout" Target="../slideLayouts/slideLayout99.xml"/><Relationship Id="rId9" Type="http://schemas.openxmlformats.org/officeDocument/2006/relationships/slideLayout" Target="../slideLayouts/slideLayout104.xml"/><Relationship Id="rId14" Type="http://schemas.openxmlformats.org/officeDocument/2006/relationships/slideLayout" Target="../slideLayouts/slideLayout10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5124"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defRPr sz="1400">
                <a:latin typeface="Arial" charset="0"/>
                <a:ea typeface="ＭＳ Ｐゴシック" pitchFamily="1" charset="-128"/>
                <a:cs typeface="+mn-cs"/>
              </a:defRPr>
            </a:lvl1pPr>
          </a:lstStyle>
          <a:p>
            <a:pPr>
              <a:defRPr/>
            </a:pPr>
            <a:fld id="{CFF6A950-FE3B-4946-9BA9-E59BAAA7878F}" type="datetime1">
              <a:rPr lang="en-US"/>
              <a:pPr>
                <a:defRPr/>
              </a:pPr>
              <a:t>02/05/2015</a:t>
            </a:fld>
            <a:endParaRPr lang="en-US" dirty="0"/>
          </a:p>
        </p:txBody>
      </p:sp>
      <p:sp>
        <p:nvSpPr>
          <p:cNvPr id="5125"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ctr">
              <a:defRPr sz="1400">
                <a:latin typeface="Arial" charset="0"/>
                <a:ea typeface="ＭＳ Ｐゴシック" pitchFamily="1" charset="-128"/>
                <a:cs typeface="+mn-cs"/>
              </a:defRPr>
            </a:lvl1pPr>
          </a:lstStyle>
          <a:p>
            <a:pPr>
              <a:defRPr/>
            </a:pPr>
            <a:r>
              <a:rPr lang="en-US"/>
              <a:t>CONFIDENTIAL - DO NOT DISTRBUTE</a:t>
            </a:r>
          </a:p>
        </p:txBody>
      </p:sp>
      <p:sp>
        <p:nvSpPr>
          <p:cNvPr id="5126"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r">
              <a:defRPr sz="1400">
                <a:latin typeface="Arial" charset="0"/>
                <a:ea typeface="ＭＳ Ｐゴシック" pitchFamily="1" charset="-128"/>
                <a:cs typeface="+mn-cs"/>
              </a:defRPr>
            </a:lvl1pPr>
          </a:lstStyle>
          <a:p>
            <a:pPr>
              <a:defRPr/>
            </a:pPr>
            <a:fld id="{1E49F82E-5483-4743-ADB7-677F16C8907F}" type="slidenum">
              <a:rPr lang="en-US"/>
              <a:pPr>
                <a:defRPr/>
              </a:pPr>
              <a:t>‹#›</a:t>
            </a:fld>
            <a:endParaRPr lang="en-US" dirty="0"/>
          </a:p>
        </p:txBody>
      </p:sp>
    </p:spTree>
  </p:cSld>
  <p:clrMap bg1="lt1" tx1="dk1" bg2="lt2" tx2="dk2" accent1="accent1" accent2="accent2" accent3="accent3" accent4="accent4" accent5="accent5" accent6="accent6" hlink="hlink" folHlink="folHlink"/>
  <p:sldLayoutIdLst>
    <p:sldLayoutId id="2147498359" r:id="rId1"/>
    <p:sldLayoutId id="2147498360" r:id="rId2"/>
    <p:sldLayoutId id="2147498361" r:id="rId3"/>
    <p:sldLayoutId id="2147498362" r:id="rId4"/>
    <p:sldLayoutId id="2147498363" r:id="rId5"/>
    <p:sldLayoutId id="2147498364" r:id="rId6"/>
    <p:sldLayoutId id="2147498365" r:id="rId7"/>
    <p:sldLayoutId id="2147498366" r:id="rId8"/>
    <p:sldLayoutId id="2147498367" r:id="rId9"/>
    <p:sldLayoutId id="2147498368" r:id="rId10"/>
    <p:sldLayoutId id="2147498369" r:id="rId11"/>
  </p:sldLayoutIdLst>
  <p:hf sldNum="0" hdr="0"/>
  <p:txStyles>
    <p:titleStyle>
      <a:lvl1pPr algn="ctr" rtl="0" eaLnBrk="0" fontAlgn="base" hangingPunct="0">
        <a:spcBef>
          <a:spcPct val="0"/>
        </a:spcBef>
        <a:spcAft>
          <a:spcPct val="0"/>
        </a:spcAft>
        <a:defRPr sz="4400">
          <a:solidFill>
            <a:schemeClr val="tx2"/>
          </a:solidFill>
          <a:latin typeface="+mj-lt"/>
          <a:ea typeface="MS PGothic" pitchFamily="34" charset="-128"/>
          <a:cs typeface="ＭＳ Ｐゴシック"/>
        </a:defRPr>
      </a:lvl1pPr>
      <a:lvl2pPr algn="ctr" rtl="0" eaLnBrk="0" fontAlgn="base" hangingPunct="0">
        <a:spcBef>
          <a:spcPct val="0"/>
        </a:spcBef>
        <a:spcAft>
          <a:spcPct val="0"/>
        </a:spcAft>
        <a:defRPr sz="4400">
          <a:solidFill>
            <a:schemeClr val="tx2"/>
          </a:solidFill>
          <a:latin typeface="Arial" charset="0"/>
          <a:ea typeface="MS PGothic" pitchFamily="34" charset="-128"/>
          <a:cs typeface="ＭＳ Ｐゴシック"/>
        </a:defRPr>
      </a:lvl2pPr>
      <a:lvl3pPr algn="ctr" rtl="0" eaLnBrk="0" fontAlgn="base" hangingPunct="0">
        <a:spcBef>
          <a:spcPct val="0"/>
        </a:spcBef>
        <a:spcAft>
          <a:spcPct val="0"/>
        </a:spcAft>
        <a:defRPr sz="4400">
          <a:solidFill>
            <a:schemeClr val="tx2"/>
          </a:solidFill>
          <a:latin typeface="Arial" charset="0"/>
          <a:ea typeface="MS PGothic" pitchFamily="34" charset="-128"/>
          <a:cs typeface="ＭＳ Ｐゴシック"/>
        </a:defRPr>
      </a:lvl3pPr>
      <a:lvl4pPr algn="ctr" rtl="0" eaLnBrk="0" fontAlgn="base" hangingPunct="0">
        <a:spcBef>
          <a:spcPct val="0"/>
        </a:spcBef>
        <a:spcAft>
          <a:spcPct val="0"/>
        </a:spcAft>
        <a:defRPr sz="4400">
          <a:solidFill>
            <a:schemeClr val="tx2"/>
          </a:solidFill>
          <a:latin typeface="Arial" charset="0"/>
          <a:ea typeface="MS PGothic" pitchFamily="34" charset="-128"/>
          <a:cs typeface="ＭＳ Ｐゴシック"/>
        </a:defRPr>
      </a:lvl4pPr>
      <a:lvl5pPr algn="ctr" rtl="0" eaLnBrk="0" fontAlgn="base" hangingPunct="0">
        <a:spcBef>
          <a:spcPct val="0"/>
        </a:spcBef>
        <a:spcAft>
          <a:spcPct val="0"/>
        </a:spcAft>
        <a:defRPr sz="4400">
          <a:solidFill>
            <a:schemeClr val="tx2"/>
          </a:solidFill>
          <a:latin typeface="Arial" charset="0"/>
          <a:ea typeface="MS PGothic" pitchFamily="34" charset="-128"/>
          <a:cs typeface="ＭＳ Ｐゴシック"/>
        </a:defRPr>
      </a:lvl5pPr>
      <a:lvl6pPr marL="457200" algn="ctr" rtl="0" fontAlgn="base">
        <a:spcBef>
          <a:spcPct val="0"/>
        </a:spcBef>
        <a:spcAft>
          <a:spcPct val="0"/>
        </a:spcAft>
        <a:defRPr sz="4400">
          <a:solidFill>
            <a:schemeClr val="tx2"/>
          </a:solidFill>
          <a:latin typeface="Arial" charset="0"/>
          <a:ea typeface="ＭＳ Ｐゴシック" pitchFamily="1" charset="-128"/>
        </a:defRPr>
      </a:lvl6pPr>
      <a:lvl7pPr marL="914400" algn="ctr" rtl="0" fontAlgn="base">
        <a:spcBef>
          <a:spcPct val="0"/>
        </a:spcBef>
        <a:spcAft>
          <a:spcPct val="0"/>
        </a:spcAft>
        <a:defRPr sz="4400">
          <a:solidFill>
            <a:schemeClr val="tx2"/>
          </a:solidFill>
          <a:latin typeface="Arial" charset="0"/>
          <a:ea typeface="ＭＳ Ｐゴシック" pitchFamily="1" charset="-128"/>
        </a:defRPr>
      </a:lvl7pPr>
      <a:lvl8pPr marL="1371600" algn="ctr" rtl="0" fontAlgn="base">
        <a:spcBef>
          <a:spcPct val="0"/>
        </a:spcBef>
        <a:spcAft>
          <a:spcPct val="0"/>
        </a:spcAft>
        <a:defRPr sz="4400">
          <a:solidFill>
            <a:schemeClr val="tx2"/>
          </a:solidFill>
          <a:latin typeface="Arial" charset="0"/>
          <a:ea typeface="ＭＳ Ｐゴシック" pitchFamily="1" charset="-128"/>
        </a:defRPr>
      </a:lvl8pPr>
      <a:lvl9pPr marL="1828800" algn="ctr" rtl="0" fontAlgn="base">
        <a:spcBef>
          <a:spcPct val="0"/>
        </a:spcBef>
        <a:spcAft>
          <a:spcPct val="0"/>
        </a:spcAft>
        <a:defRPr sz="4400">
          <a:solidFill>
            <a:schemeClr val="tx2"/>
          </a:solidFill>
          <a:latin typeface="Arial" charset="0"/>
          <a:ea typeface="ＭＳ Ｐゴシック" pitchFamily="1" charset="-128"/>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S PGothic" pitchFamily="34" charset="-128"/>
          <a:cs typeface="ＭＳ Ｐゴシック"/>
        </a:defRPr>
      </a:lvl1pPr>
      <a:lvl2pPr marL="742950" indent="-285750" algn="l" rtl="0" eaLnBrk="0" fontAlgn="base" hangingPunct="0">
        <a:spcBef>
          <a:spcPct val="20000"/>
        </a:spcBef>
        <a:spcAft>
          <a:spcPct val="0"/>
        </a:spcAft>
        <a:buChar char="–"/>
        <a:defRPr sz="2800">
          <a:solidFill>
            <a:schemeClr val="tx1"/>
          </a:solidFill>
          <a:latin typeface="+mn-lt"/>
          <a:ea typeface="MS PGothic" pitchFamily="34" charset="-128"/>
          <a:cs typeface="ＭＳ Ｐゴシック"/>
        </a:defRPr>
      </a:lvl2pPr>
      <a:lvl3pPr marL="1143000" indent="-228600" algn="l" rtl="0" eaLnBrk="0" fontAlgn="base" hangingPunct="0">
        <a:spcBef>
          <a:spcPct val="20000"/>
        </a:spcBef>
        <a:spcAft>
          <a:spcPct val="0"/>
        </a:spcAft>
        <a:buChar char="•"/>
        <a:defRPr sz="2400">
          <a:solidFill>
            <a:schemeClr val="tx1"/>
          </a:solidFill>
          <a:latin typeface="+mn-lt"/>
          <a:ea typeface="MS PGothic" pitchFamily="34" charset="-128"/>
          <a:cs typeface="ＭＳ Ｐゴシック"/>
        </a:defRPr>
      </a:lvl3pPr>
      <a:lvl4pPr marL="1600200" indent="-228600" algn="l" rtl="0" eaLnBrk="0" fontAlgn="base" hangingPunct="0">
        <a:spcBef>
          <a:spcPct val="20000"/>
        </a:spcBef>
        <a:spcAft>
          <a:spcPct val="0"/>
        </a:spcAft>
        <a:buChar char="–"/>
        <a:defRPr sz="2000">
          <a:solidFill>
            <a:schemeClr val="tx1"/>
          </a:solidFill>
          <a:latin typeface="+mn-lt"/>
          <a:ea typeface="MS PGothic" pitchFamily="34" charset="-128"/>
          <a:cs typeface="ＭＳ Ｐゴシック"/>
        </a:defRPr>
      </a:lvl4pPr>
      <a:lvl5pPr marL="2057400" indent="-228600" algn="l" rtl="0" eaLnBrk="0" fontAlgn="base" hangingPunct="0">
        <a:spcBef>
          <a:spcPct val="20000"/>
        </a:spcBef>
        <a:spcAft>
          <a:spcPct val="0"/>
        </a:spcAft>
        <a:buChar char="»"/>
        <a:defRPr sz="2000">
          <a:solidFill>
            <a:schemeClr val="tx1"/>
          </a:solidFill>
          <a:latin typeface="+mn-lt"/>
          <a:ea typeface="MS PGothic" pitchFamily="34" charset="-128"/>
          <a:cs typeface="ＭＳ Ｐゴシック"/>
        </a:defRPr>
      </a:lvl5pPr>
      <a:lvl6pPr marL="2514600" indent="-228600" algn="l" rtl="0" fontAlgn="base">
        <a:spcBef>
          <a:spcPct val="20000"/>
        </a:spcBef>
        <a:spcAft>
          <a:spcPct val="0"/>
        </a:spcAft>
        <a:buChar char="»"/>
        <a:defRPr sz="2000">
          <a:solidFill>
            <a:schemeClr val="tx1"/>
          </a:solidFill>
          <a:latin typeface="+mn-lt"/>
          <a:ea typeface="+mn-ea"/>
        </a:defRPr>
      </a:lvl6pPr>
      <a:lvl7pPr marL="2971800" indent="-228600" algn="l" rtl="0" fontAlgn="base">
        <a:spcBef>
          <a:spcPct val="20000"/>
        </a:spcBef>
        <a:spcAft>
          <a:spcPct val="0"/>
        </a:spcAft>
        <a:buChar char="»"/>
        <a:defRPr sz="2000">
          <a:solidFill>
            <a:schemeClr val="tx1"/>
          </a:solidFill>
          <a:latin typeface="+mn-lt"/>
          <a:ea typeface="+mn-ea"/>
        </a:defRPr>
      </a:lvl7pPr>
      <a:lvl8pPr marL="3429000" indent="-228600" algn="l" rtl="0" fontAlgn="base">
        <a:spcBef>
          <a:spcPct val="20000"/>
        </a:spcBef>
        <a:spcAft>
          <a:spcPct val="0"/>
        </a:spcAft>
        <a:buChar char="»"/>
        <a:defRPr sz="2000">
          <a:solidFill>
            <a:schemeClr val="tx1"/>
          </a:solidFill>
          <a:latin typeface="+mn-lt"/>
          <a:ea typeface="+mn-ea"/>
        </a:defRPr>
      </a:lvl8pPr>
      <a:lvl9pPr marL="3886200" indent="-228600" algn="l" rtl="0" fontAlgn="base">
        <a:spcBef>
          <a:spcPct val="20000"/>
        </a:spcBef>
        <a:spcAft>
          <a:spcPct val="0"/>
        </a:spcAft>
        <a:buChar char="»"/>
        <a:defRPr sz="2000">
          <a:solidFill>
            <a:schemeClr val="tx1"/>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2290" name="Rectangle 3"/>
          <p:cNvSpPr>
            <a:spLocks noGrp="1" noChangeArrowheads="1"/>
          </p:cNvSpPr>
          <p:nvPr>
            <p:ph type="body" idx="1"/>
          </p:nvPr>
        </p:nvSpPr>
        <p:spPr bwMode="auto">
          <a:xfrm>
            <a:off x="457200" y="1447800"/>
            <a:ext cx="8470900" cy="3392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2291" name="Rectangle 4"/>
          <p:cNvSpPr>
            <a:spLocks noGrp="1" noChangeArrowheads="1"/>
          </p:cNvSpPr>
          <p:nvPr>
            <p:ph type="title"/>
          </p:nvPr>
        </p:nvSpPr>
        <p:spPr bwMode="auto">
          <a:xfrm>
            <a:off x="139700" y="152400"/>
            <a:ext cx="69342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ctr" anchorCtr="0" compatLnSpc="1">
            <a:prstTxWarp prst="textNoShape">
              <a:avLst/>
            </a:prstTxWarp>
          </a:bodyPr>
          <a:lstStyle/>
          <a:p>
            <a:pPr lvl="0"/>
            <a:r>
              <a:rPr lang="en-US" altLang="en-US" smtClean="0"/>
              <a:t>Click to edit Master title style</a:t>
            </a:r>
          </a:p>
        </p:txBody>
      </p:sp>
      <p:sp>
        <p:nvSpPr>
          <p:cNvPr id="12292" name="Line 5"/>
          <p:cNvSpPr>
            <a:spLocks noChangeShapeType="1"/>
          </p:cNvSpPr>
          <p:nvPr/>
        </p:nvSpPr>
        <p:spPr bwMode="auto">
          <a:xfrm>
            <a:off x="7391400" y="0"/>
            <a:ext cx="0" cy="12192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2293" name="Line 6"/>
          <p:cNvSpPr>
            <a:spLocks noChangeShapeType="1"/>
          </p:cNvSpPr>
          <p:nvPr/>
        </p:nvSpPr>
        <p:spPr bwMode="auto">
          <a:xfrm>
            <a:off x="0" y="6629400"/>
            <a:ext cx="9144000" cy="0"/>
          </a:xfrm>
          <a:prstGeom prst="line">
            <a:avLst/>
          </a:prstGeom>
          <a:noFill/>
          <a:ln w="6350">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3318" name="Text Box 7"/>
          <p:cNvSpPr txBox="1">
            <a:spLocks noChangeArrowheads="1"/>
          </p:cNvSpPr>
          <p:nvPr/>
        </p:nvSpPr>
        <p:spPr bwMode="auto">
          <a:xfrm>
            <a:off x="8686800" y="6643688"/>
            <a:ext cx="307975" cy="198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itchFamily="34" charset="0"/>
                <a:ea typeface="ＭＳ Ｐゴシック" pitchFamily="16" charset="-128"/>
              </a:defRPr>
            </a:lvl1pPr>
            <a:lvl2pPr marL="742950" indent="-285750">
              <a:defRPr sz="2400">
                <a:solidFill>
                  <a:schemeClr val="tx1"/>
                </a:solidFill>
                <a:latin typeface="Arial" pitchFamily="34" charset="0"/>
                <a:ea typeface="ＭＳ Ｐゴシック" pitchFamily="16" charset="-128"/>
              </a:defRPr>
            </a:lvl2pPr>
            <a:lvl3pPr marL="1143000" indent="-228600">
              <a:defRPr sz="2400">
                <a:solidFill>
                  <a:schemeClr val="tx1"/>
                </a:solidFill>
                <a:latin typeface="Arial" pitchFamily="34" charset="0"/>
                <a:ea typeface="ＭＳ Ｐゴシック" pitchFamily="16" charset="-128"/>
              </a:defRPr>
            </a:lvl3pPr>
            <a:lvl4pPr marL="1600200" indent="-228600">
              <a:defRPr sz="2400">
                <a:solidFill>
                  <a:schemeClr val="tx1"/>
                </a:solidFill>
                <a:latin typeface="Arial" pitchFamily="34" charset="0"/>
                <a:ea typeface="ＭＳ Ｐゴシック" pitchFamily="16" charset="-128"/>
              </a:defRPr>
            </a:lvl4pPr>
            <a:lvl5pPr marL="2057400" indent="-228600">
              <a:defRPr sz="2400">
                <a:solidFill>
                  <a:schemeClr val="tx1"/>
                </a:solidFill>
                <a:latin typeface="Arial" pitchFamily="34" charset="0"/>
                <a:ea typeface="ＭＳ Ｐゴシック" pitchFamily="16"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16"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16"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16"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16" charset="-128"/>
              </a:defRPr>
            </a:lvl9pPr>
          </a:lstStyle>
          <a:p>
            <a:pPr>
              <a:defRPr/>
            </a:pPr>
            <a:fld id="{25B4CB12-602A-4CB3-A867-ED1027A53E6C}" type="slidenum">
              <a:rPr lang="en-US" sz="700" smtClean="0">
                <a:solidFill>
                  <a:srgbClr val="000000"/>
                </a:solidFill>
              </a:rPr>
              <a:pPr>
                <a:defRPr/>
              </a:pPr>
              <a:t>‹#›</a:t>
            </a:fld>
            <a:endParaRPr lang="en-US" sz="800" dirty="0" smtClean="0">
              <a:solidFill>
                <a:srgbClr val="000000"/>
              </a:solidFill>
            </a:endParaRPr>
          </a:p>
        </p:txBody>
      </p:sp>
      <p:sp>
        <p:nvSpPr>
          <p:cNvPr id="13319" name="Text Box 8"/>
          <p:cNvSpPr txBox="1">
            <a:spLocks noChangeArrowheads="1"/>
          </p:cNvSpPr>
          <p:nvPr/>
        </p:nvSpPr>
        <p:spPr bwMode="auto">
          <a:xfrm>
            <a:off x="234950" y="6650038"/>
            <a:ext cx="1517650" cy="198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itchFamily="34" charset="0"/>
                <a:ea typeface="ＭＳ Ｐゴシック" pitchFamily="16" charset="-128"/>
              </a:defRPr>
            </a:lvl1pPr>
            <a:lvl2pPr marL="742950" indent="-285750">
              <a:defRPr sz="2400">
                <a:solidFill>
                  <a:schemeClr val="tx1"/>
                </a:solidFill>
                <a:latin typeface="Arial" pitchFamily="34" charset="0"/>
                <a:ea typeface="ＭＳ Ｐゴシック" pitchFamily="16" charset="-128"/>
              </a:defRPr>
            </a:lvl2pPr>
            <a:lvl3pPr marL="1143000" indent="-228600">
              <a:defRPr sz="2400">
                <a:solidFill>
                  <a:schemeClr val="tx1"/>
                </a:solidFill>
                <a:latin typeface="Arial" pitchFamily="34" charset="0"/>
                <a:ea typeface="ＭＳ Ｐゴシック" pitchFamily="16" charset="-128"/>
              </a:defRPr>
            </a:lvl3pPr>
            <a:lvl4pPr marL="1600200" indent="-228600">
              <a:defRPr sz="2400">
                <a:solidFill>
                  <a:schemeClr val="tx1"/>
                </a:solidFill>
                <a:latin typeface="Arial" pitchFamily="34" charset="0"/>
                <a:ea typeface="ＭＳ Ｐゴシック" pitchFamily="16" charset="-128"/>
              </a:defRPr>
            </a:lvl4pPr>
            <a:lvl5pPr marL="2057400" indent="-228600">
              <a:defRPr sz="2400">
                <a:solidFill>
                  <a:schemeClr val="tx1"/>
                </a:solidFill>
                <a:latin typeface="Arial" pitchFamily="34" charset="0"/>
                <a:ea typeface="ＭＳ Ｐゴシック" pitchFamily="16"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16"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16"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16"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16" charset="-128"/>
              </a:defRPr>
            </a:lvl9pPr>
          </a:lstStyle>
          <a:p>
            <a:pPr>
              <a:defRPr/>
            </a:pPr>
            <a:r>
              <a:rPr lang="en-US" sz="700" dirty="0" smtClean="0">
                <a:solidFill>
                  <a:srgbClr val="808080"/>
                </a:solidFill>
                <a:latin typeface="Arial Narrow" pitchFamily="34" charset="0"/>
              </a:rPr>
              <a:t>Blue Cross Blue Shield of Massachusetts</a:t>
            </a:r>
          </a:p>
        </p:txBody>
      </p:sp>
      <p:sp>
        <p:nvSpPr>
          <p:cNvPr id="12296" name="Line 9"/>
          <p:cNvSpPr>
            <a:spLocks noChangeShapeType="1"/>
          </p:cNvSpPr>
          <p:nvPr/>
        </p:nvSpPr>
        <p:spPr bwMode="auto">
          <a:xfrm>
            <a:off x="0" y="152400"/>
            <a:ext cx="91440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2297" name="Line 10"/>
          <p:cNvSpPr>
            <a:spLocks noChangeShapeType="1"/>
          </p:cNvSpPr>
          <p:nvPr/>
        </p:nvSpPr>
        <p:spPr bwMode="auto">
          <a:xfrm>
            <a:off x="0" y="1066800"/>
            <a:ext cx="92202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pic>
        <p:nvPicPr>
          <p:cNvPr id="12298" name="Picture 11" descr="bcbsma_new_3005_30bk"/>
          <p:cNvPicPr>
            <a:picLocks noChangeAspect="1" noChangeArrowheads="1"/>
          </p:cNvPicPr>
          <p:nvPr userDrawn="1"/>
        </p:nvPicPr>
        <p:blipFill>
          <a:blip r:embed="rId20">
            <a:extLst>
              <a:ext uri="{28A0092B-C50C-407E-A947-70E740481C1C}">
                <a14:useLocalDpi xmlns:a14="http://schemas.microsoft.com/office/drawing/2010/main" val="0"/>
              </a:ext>
            </a:extLst>
          </a:blip>
          <a:srcRect/>
          <a:stretch>
            <a:fillRect/>
          </a:stretch>
        </p:blipFill>
        <p:spPr bwMode="auto">
          <a:xfrm>
            <a:off x="7543800" y="357188"/>
            <a:ext cx="1441450" cy="544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98911" r:id="rId1"/>
    <p:sldLayoutId id="2147498490" r:id="rId2"/>
    <p:sldLayoutId id="2147498491" r:id="rId3"/>
    <p:sldLayoutId id="2147498492" r:id="rId4"/>
    <p:sldLayoutId id="2147498493" r:id="rId5"/>
    <p:sldLayoutId id="2147498494" r:id="rId6"/>
    <p:sldLayoutId id="2147498495" r:id="rId7"/>
    <p:sldLayoutId id="2147498496" r:id="rId8"/>
    <p:sldLayoutId id="2147498497" r:id="rId9"/>
    <p:sldLayoutId id="2147498498" r:id="rId10"/>
    <p:sldLayoutId id="2147498499" r:id="rId11"/>
    <p:sldLayoutId id="2147498500" r:id="rId12"/>
    <p:sldLayoutId id="2147498501" r:id="rId13"/>
    <p:sldLayoutId id="2147498502" r:id="rId14"/>
    <p:sldLayoutId id="2147498503" r:id="rId15"/>
    <p:sldLayoutId id="2147498504" r:id="rId16"/>
    <p:sldLayoutId id="2147498505" r:id="rId17"/>
    <p:sldLayoutId id="2147498506" r:id="rId18"/>
  </p:sldLayoutIdLst>
  <p:txStyles>
    <p:titleStyle>
      <a:lvl1pPr algn="l" rtl="0" eaLnBrk="0" fontAlgn="base" hangingPunct="0">
        <a:spcBef>
          <a:spcPct val="0"/>
        </a:spcBef>
        <a:spcAft>
          <a:spcPct val="0"/>
        </a:spcAft>
        <a:defRPr sz="2400" b="1">
          <a:solidFill>
            <a:schemeClr val="tx1"/>
          </a:solidFill>
          <a:latin typeface="Century Gothic" pitchFamily="34" charset="0"/>
          <a:ea typeface="MS PGothic" pitchFamily="34" charset="-128"/>
          <a:cs typeface="ＭＳ Ｐゴシック"/>
        </a:defRPr>
      </a:lvl1pPr>
      <a:lvl2pPr algn="l" rtl="0" eaLnBrk="0" fontAlgn="base" hangingPunct="0">
        <a:spcBef>
          <a:spcPct val="0"/>
        </a:spcBef>
        <a:spcAft>
          <a:spcPct val="0"/>
        </a:spcAft>
        <a:defRPr sz="2400" b="1">
          <a:solidFill>
            <a:schemeClr val="tx1"/>
          </a:solidFill>
          <a:latin typeface="Century Gothic" pitchFamily="34" charset="0"/>
          <a:ea typeface="MS PGothic" pitchFamily="34" charset="-128"/>
          <a:cs typeface="ＭＳ Ｐゴシック"/>
        </a:defRPr>
      </a:lvl2pPr>
      <a:lvl3pPr algn="l" rtl="0" eaLnBrk="0" fontAlgn="base" hangingPunct="0">
        <a:spcBef>
          <a:spcPct val="0"/>
        </a:spcBef>
        <a:spcAft>
          <a:spcPct val="0"/>
        </a:spcAft>
        <a:defRPr sz="2400" b="1">
          <a:solidFill>
            <a:schemeClr val="tx1"/>
          </a:solidFill>
          <a:latin typeface="Century Gothic" pitchFamily="34" charset="0"/>
          <a:ea typeface="MS PGothic" pitchFamily="34" charset="-128"/>
          <a:cs typeface="ＭＳ Ｐゴシック"/>
        </a:defRPr>
      </a:lvl3pPr>
      <a:lvl4pPr algn="l" rtl="0" eaLnBrk="0" fontAlgn="base" hangingPunct="0">
        <a:spcBef>
          <a:spcPct val="0"/>
        </a:spcBef>
        <a:spcAft>
          <a:spcPct val="0"/>
        </a:spcAft>
        <a:defRPr sz="2400" b="1">
          <a:solidFill>
            <a:schemeClr val="tx1"/>
          </a:solidFill>
          <a:latin typeface="Century Gothic" pitchFamily="34" charset="0"/>
          <a:ea typeface="MS PGothic" pitchFamily="34" charset="-128"/>
          <a:cs typeface="ＭＳ Ｐゴシック"/>
        </a:defRPr>
      </a:lvl4pPr>
      <a:lvl5pPr algn="l" rtl="0" eaLnBrk="0" fontAlgn="base" hangingPunct="0">
        <a:spcBef>
          <a:spcPct val="0"/>
        </a:spcBef>
        <a:spcAft>
          <a:spcPct val="0"/>
        </a:spcAft>
        <a:defRPr sz="2400" b="1">
          <a:solidFill>
            <a:schemeClr val="tx1"/>
          </a:solidFill>
          <a:latin typeface="Century Gothic" pitchFamily="34" charset="0"/>
          <a:ea typeface="MS PGothic" pitchFamily="34" charset="-128"/>
          <a:cs typeface="ＭＳ Ｐゴシック"/>
        </a:defRPr>
      </a:lvl5pPr>
      <a:lvl6pPr marL="457200" algn="l" rtl="0" fontAlgn="base">
        <a:spcBef>
          <a:spcPct val="0"/>
        </a:spcBef>
        <a:spcAft>
          <a:spcPct val="0"/>
        </a:spcAft>
        <a:defRPr sz="3200">
          <a:solidFill>
            <a:srgbClr val="0073B9"/>
          </a:solidFill>
          <a:latin typeface="Arial Narrow" pitchFamily="34" charset="0"/>
          <a:ea typeface="ＭＳ Ｐゴシック" pitchFamily="1" charset="-128"/>
        </a:defRPr>
      </a:lvl6pPr>
      <a:lvl7pPr marL="914400" algn="l" rtl="0" fontAlgn="base">
        <a:spcBef>
          <a:spcPct val="0"/>
        </a:spcBef>
        <a:spcAft>
          <a:spcPct val="0"/>
        </a:spcAft>
        <a:defRPr sz="3200">
          <a:solidFill>
            <a:srgbClr val="0073B9"/>
          </a:solidFill>
          <a:latin typeface="Arial Narrow" pitchFamily="34" charset="0"/>
          <a:ea typeface="ＭＳ Ｐゴシック" pitchFamily="1" charset="-128"/>
        </a:defRPr>
      </a:lvl7pPr>
      <a:lvl8pPr marL="1371600" algn="l" rtl="0" fontAlgn="base">
        <a:spcBef>
          <a:spcPct val="0"/>
        </a:spcBef>
        <a:spcAft>
          <a:spcPct val="0"/>
        </a:spcAft>
        <a:defRPr sz="3200">
          <a:solidFill>
            <a:srgbClr val="0073B9"/>
          </a:solidFill>
          <a:latin typeface="Arial Narrow" pitchFamily="34" charset="0"/>
          <a:ea typeface="ＭＳ Ｐゴシック" pitchFamily="1" charset="-128"/>
        </a:defRPr>
      </a:lvl8pPr>
      <a:lvl9pPr marL="1828800" algn="l" rtl="0" fontAlgn="base">
        <a:spcBef>
          <a:spcPct val="0"/>
        </a:spcBef>
        <a:spcAft>
          <a:spcPct val="0"/>
        </a:spcAft>
        <a:defRPr sz="3200">
          <a:solidFill>
            <a:srgbClr val="0073B9"/>
          </a:solidFill>
          <a:latin typeface="Arial Narrow" pitchFamily="34" charset="0"/>
          <a:ea typeface="ＭＳ Ｐゴシック" pitchFamily="1" charset="-128"/>
        </a:defRPr>
      </a:lvl9pPr>
    </p:titleStyle>
    <p:bodyStyle>
      <a:lvl1pPr marL="342900" indent="-342900" algn="l" rtl="0" eaLnBrk="0" fontAlgn="base" hangingPunct="0">
        <a:spcBef>
          <a:spcPct val="20000"/>
        </a:spcBef>
        <a:spcAft>
          <a:spcPct val="0"/>
        </a:spcAft>
        <a:defRPr sz="2200">
          <a:solidFill>
            <a:schemeClr val="tx1"/>
          </a:solidFill>
          <a:latin typeface="+mn-lt"/>
          <a:ea typeface="MS PGothic" pitchFamily="34" charset="-128"/>
          <a:cs typeface="ＭＳ Ｐゴシック"/>
        </a:defRPr>
      </a:lvl1pPr>
      <a:lvl2pPr marL="288925" indent="-174625" algn="l" rtl="0" eaLnBrk="0" fontAlgn="base" hangingPunct="0">
        <a:spcBef>
          <a:spcPct val="20000"/>
        </a:spcBef>
        <a:spcAft>
          <a:spcPct val="0"/>
        </a:spcAft>
        <a:buClr>
          <a:srgbClr val="0073B9"/>
        </a:buClr>
        <a:buSzPct val="90000"/>
        <a:buFont typeface="Times" pitchFamily="18" charset="0"/>
        <a:buChar char="•"/>
        <a:defRPr>
          <a:solidFill>
            <a:schemeClr val="tx1"/>
          </a:solidFill>
          <a:latin typeface="+mn-lt"/>
          <a:ea typeface="MS PGothic" pitchFamily="34" charset="-128"/>
          <a:cs typeface="ＭＳ Ｐゴシック"/>
        </a:defRPr>
      </a:lvl2pPr>
      <a:lvl3pPr marL="623888" indent="-220663" algn="l" rtl="0" eaLnBrk="0" fontAlgn="base" hangingPunct="0">
        <a:spcBef>
          <a:spcPct val="20000"/>
        </a:spcBef>
        <a:spcAft>
          <a:spcPct val="0"/>
        </a:spcAft>
        <a:buClr>
          <a:srgbClr val="0073B9"/>
        </a:buClr>
        <a:buChar char="—"/>
        <a:defRPr>
          <a:solidFill>
            <a:schemeClr val="tx1"/>
          </a:solidFill>
          <a:latin typeface="+mn-lt"/>
          <a:ea typeface="MS PGothic" pitchFamily="34" charset="-128"/>
          <a:cs typeface="ＭＳ Ｐゴシック"/>
        </a:defRPr>
      </a:lvl3pPr>
      <a:lvl4pPr marL="969963" indent="-231775" algn="l" rtl="0" eaLnBrk="0" fontAlgn="base" hangingPunct="0">
        <a:spcBef>
          <a:spcPct val="20000"/>
        </a:spcBef>
        <a:spcAft>
          <a:spcPct val="0"/>
        </a:spcAft>
        <a:buClr>
          <a:srgbClr val="0073B9"/>
        </a:buClr>
        <a:buSzPct val="90000"/>
        <a:buFont typeface="Wingdings" pitchFamily="2" charset="2"/>
        <a:buChar char="§"/>
        <a:defRPr>
          <a:solidFill>
            <a:schemeClr val="tx1"/>
          </a:solidFill>
          <a:latin typeface="+mn-lt"/>
          <a:ea typeface="MS PGothic" pitchFamily="34" charset="-128"/>
          <a:cs typeface="ＭＳ Ｐゴシック"/>
        </a:defRPr>
      </a:lvl4pPr>
      <a:lvl5pPr marL="1938338" indent="-109538" algn="l" rtl="0" eaLnBrk="0" fontAlgn="base" hangingPunct="0">
        <a:spcBef>
          <a:spcPct val="20000"/>
        </a:spcBef>
        <a:spcAft>
          <a:spcPct val="0"/>
        </a:spcAft>
        <a:defRPr>
          <a:solidFill>
            <a:schemeClr val="tx1"/>
          </a:solidFill>
          <a:latin typeface="+mn-lt"/>
          <a:ea typeface="MS PGothic" pitchFamily="34" charset="-128"/>
          <a:cs typeface="ＭＳ Ｐゴシック"/>
        </a:defRPr>
      </a:lvl5pPr>
      <a:lvl6pPr marL="2395538" algn="l" rtl="0" fontAlgn="base">
        <a:spcBef>
          <a:spcPct val="20000"/>
        </a:spcBef>
        <a:spcAft>
          <a:spcPct val="0"/>
        </a:spcAft>
        <a:defRPr>
          <a:solidFill>
            <a:schemeClr val="tx1"/>
          </a:solidFill>
          <a:latin typeface="+mn-lt"/>
          <a:ea typeface="+mn-ea"/>
        </a:defRPr>
      </a:lvl6pPr>
      <a:lvl7pPr marL="2852738" algn="l" rtl="0" fontAlgn="base">
        <a:spcBef>
          <a:spcPct val="20000"/>
        </a:spcBef>
        <a:spcAft>
          <a:spcPct val="0"/>
        </a:spcAft>
        <a:defRPr>
          <a:solidFill>
            <a:schemeClr val="tx1"/>
          </a:solidFill>
          <a:latin typeface="+mn-lt"/>
          <a:ea typeface="+mn-ea"/>
        </a:defRPr>
      </a:lvl7pPr>
      <a:lvl8pPr marL="3309938" algn="l" rtl="0" fontAlgn="base">
        <a:spcBef>
          <a:spcPct val="20000"/>
        </a:spcBef>
        <a:spcAft>
          <a:spcPct val="0"/>
        </a:spcAft>
        <a:defRPr>
          <a:solidFill>
            <a:schemeClr val="tx1"/>
          </a:solidFill>
          <a:latin typeface="+mn-lt"/>
          <a:ea typeface="+mn-ea"/>
        </a:defRPr>
      </a:lvl8pPr>
      <a:lvl9pPr marL="3767138" algn="l" rtl="0" fontAlgn="base">
        <a:spcBef>
          <a:spcPct val="20000"/>
        </a:spcBef>
        <a:spcAft>
          <a:spcPct val="0"/>
        </a:spcAft>
        <a:defRPr>
          <a:solidFill>
            <a:schemeClr val="tx1"/>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3314" name="Picture 2" descr="bcbsma_new_3005_30bk"/>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7543800" y="357188"/>
            <a:ext cx="1441450" cy="544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315" name="Rectangle 3"/>
          <p:cNvSpPr>
            <a:spLocks noGrp="1" noChangeArrowheads="1"/>
          </p:cNvSpPr>
          <p:nvPr>
            <p:ph type="body" idx="1"/>
          </p:nvPr>
        </p:nvSpPr>
        <p:spPr bwMode="auto">
          <a:xfrm>
            <a:off x="457200" y="1447800"/>
            <a:ext cx="8470900" cy="3392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3316" name="Rectangle 4"/>
          <p:cNvSpPr>
            <a:spLocks noGrp="1" noChangeArrowheads="1"/>
          </p:cNvSpPr>
          <p:nvPr>
            <p:ph type="title"/>
          </p:nvPr>
        </p:nvSpPr>
        <p:spPr bwMode="auto">
          <a:xfrm>
            <a:off x="457200" y="152400"/>
            <a:ext cx="69342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ctr" anchorCtr="0" compatLnSpc="1">
            <a:prstTxWarp prst="textNoShape">
              <a:avLst/>
            </a:prstTxWarp>
          </a:bodyPr>
          <a:lstStyle/>
          <a:p>
            <a:pPr lvl="0"/>
            <a:r>
              <a:rPr lang="en-US" altLang="en-US" smtClean="0"/>
              <a:t>Click to edit Master title style</a:t>
            </a:r>
          </a:p>
        </p:txBody>
      </p:sp>
      <p:sp>
        <p:nvSpPr>
          <p:cNvPr id="13317" name="Line 5"/>
          <p:cNvSpPr>
            <a:spLocks noChangeShapeType="1"/>
          </p:cNvSpPr>
          <p:nvPr/>
        </p:nvSpPr>
        <p:spPr bwMode="auto">
          <a:xfrm>
            <a:off x="7391400" y="0"/>
            <a:ext cx="0" cy="12192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3318" name="Line 6"/>
          <p:cNvSpPr>
            <a:spLocks noChangeShapeType="1"/>
          </p:cNvSpPr>
          <p:nvPr/>
        </p:nvSpPr>
        <p:spPr bwMode="auto">
          <a:xfrm>
            <a:off x="0" y="6629400"/>
            <a:ext cx="9144000" cy="0"/>
          </a:xfrm>
          <a:prstGeom prst="line">
            <a:avLst/>
          </a:prstGeom>
          <a:noFill/>
          <a:ln w="6350">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7175" name="Text Box 7"/>
          <p:cNvSpPr txBox="1">
            <a:spLocks noChangeArrowheads="1"/>
          </p:cNvSpPr>
          <p:nvPr/>
        </p:nvSpPr>
        <p:spPr bwMode="auto">
          <a:xfrm>
            <a:off x="8686800" y="6643688"/>
            <a:ext cx="307975" cy="198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itchFamily="34" charset="0"/>
                <a:ea typeface="ＭＳ Ｐゴシック" pitchFamily="16" charset="-128"/>
              </a:defRPr>
            </a:lvl1pPr>
            <a:lvl2pPr marL="742950" indent="-285750">
              <a:defRPr sz="2400">
                <a:solidFill>
                  <a:schemeClr val="tx1"/>
                </a:solidFill>
                <a:latin typeface="Arial" pitchFamily="34" charset="0"/>
                <a:ea typeface="ＭＳ Ｐゴシック" pitchFamily="16" charset="-128"/>
              </a:defRPr>
            </a:lvl2pPr>
            <a:lvl3pPr marL="1143000" indent="-228600">
              <a:defRPr sz="2400">
                <a:solidFill>
                  <a:schemeClr val="tx1"/>
                </a:solidFill>
                <a:latin typeface="Arial" pitchFamily="34" charset="0"/>
                <a:ea typeface="ＭＳ Ｐゴシック" pitchFamily="16" charset="-128"/>
              </a:defRPr>
            </a:lvl3pPr>
            <a:lvl4pPr marL="1600200" indent="-228600">
              <a:defRPr sz="2400">
                <a:solidFill>
                  <a:schemeClr val="tx1"/>
                </a:solidFill>
                <a:latin typeface="Arial" pitchFamily="34" charset="0"/>
                <a:ea typeface="ＭＳ Ｐゴシック" pitchFamily="16" charset="-128"/>
              </a:defRPr>
            </a:lvl4pPr>
            <a:lvl5pPr marL="2057400" indent="-228600">
              <a:defRPr sz="2400">
                <a:solidFill>
                  <a:schemeClr val="tx1"/>
                </a:solidFill>
                <a:latin typeface="Arial" pitchFamily="34" charset="0"/>
                <a:ea typeface="ＭＳ Ｐゴシック" pitchFamily="16"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16"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16"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16"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16" charset="-128"/>
              </a:defRPr>
            </a:lvl9pPr>
          </a:lstStyle>
          <a:p>
            <a:pPr>
              <a:defRPr/>
            </a:pPr>
            <a:fld id="{16F6CC02-C3EF-47B3-A8B2-905E4E0CC822}" type="slidenum">
              <a:rPr lang="en-US" altLang="en-US" sz="700" smtClean="0">
                <a:solidFill>
                  <a:srgbClr val="000000"/>
                </a:solidFill>
              </a:rPr>
              <a:pPr>
                <a:defRPr/>
              </a:pPr>
              <a:t>‹#›</a:t>
            </a:fld>
            <a:endParaRPr lang="en-US" altLang="en-US" sz="800" dirty="0" smtClean="0">
              <a:solidFill>
                <a:srgbClr val="000000"/>
              </a:solidFill>
            </a:endParaRPr>
          </a:p>
        </p:txBody>
      </p:sp>
      <p:sp>
        <p:nvSpPr>
          <p:cNvPr id="7176" name="Text Box 8"/>
          <p:cNvSpPr txBox="1">
            <a:spLocks noChangeArrowheads="1"/>
          </p:cNvSpPr>
          <p:nvPr/>
        </p:nvSpPr>
        <p:spPr bwMode="auto">
          <a:xfrm>
            <a:off x="234950" y="6650038"/>
            <a:ext cx="1517650" cy="198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itchFamily="34" charset="0"/>
                <a:ea typeface="ＭＳ Ｐゴシック" pitchFamily="16" charset="-128"/>
              </a:defRPr>
            </a:lvl1pPr>
            <a:lvl2pPr marL="742950" indent="-285750">
              <a:defRPr sz="2400">
                <a:solidFill>
                  <a:schemeClr val="tx1"/>
                </a:solidFill>
                <a:latin typeface="Arial" pitchFamily="34" charset="0"/>
                <a:ea typeface="ＭＳ Ｐゴシック" pitchFamily="16" charset="-128"/>
              </a:defRPr>
            </a:lvl2pPr>
            <a:lvl3pPr marL="1143000" indent="-228600">
              <a:defRPr sz="2400">
                <a:solidFill>
                  <a:schemeClr val="tx1"/>
                </a:solidFill>
                <a:latin typeface="Arial" pitchFamily="34" charset="0"/>
                <a:ea typeface="ＭＳ Ｐゴシック" pitchFamily="16" charset="-128"/>
              </a:defRPr>
            </a:lvl3pPr>
            <a:lvl4pPr marL="1600200" indent="-228600">
              <a:defRPr sz="2400">
                <a:solidFill>
                  <a:schemeClr val="tx1"/>
                </a:solidFill>
                <a:latin typeface="Arial" pitchFamily="34" charset="0"/>
                <a:ea typeface="ＭＳ Ｐゴシック" pitchFamily="16" charset="-128"/>
              </a:defRPr>
            </a:lvl4pPr>
            <a:lvl5pPr marL="2057400" indent="-228600">
              <a:defRPr sz="2400">
                <a:solidFill>
                  <a:schemeClr val="tx1"/>
                </a:solidFill>
                <a:latin typeface="Arial" pitchFamily="34" charset="0"/>
                <a:ea typeface="ＭＳ Ｐゴシック" pitchFamily="16"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16"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16"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16"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16" charset="-128"/>
              </a:defRPr>
            </a:lvl9pPr>
          </a:lstStyle>
          <a:p>
            <a:pPr>
              <a:defRPr/>
            </a:pPr>
            <a:r>
              <a:rPr lang="en-US" altLang="en-US" sz="700" dirty="0" smtClean="0">
                <a:solidFill>
                  <a:srgbClr val="808080"/>
                </a:solidFill>
                <a:latin typeface="Arial Narrow" pitchFamily="34" charset="0"/>
              </a:rPr>
              <a:t>Blue Cross Blue Shield of Massachusetts</a:t>
            </a:r>
          </a:p>
        </p:txBody>
      </p:sp>
      <p:sp>
        <p:nvSpPr>
          <p:cNvPr id="13321" name="Line 9"/>
          <p:cNvSpPr>
            <a:spLocks noChangeShapeType="1"/>
          </p:cNvSpPr>
          <p:nvPr/>
        </p:nvSpPr>
        <p:spPr bwMode="auto">
          <a:xfrm>
            <a:off x="0" y="152400"/>
            <a:ext cx="91440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3322" name="Line 10"/>
          <p:cNvSpPr>
            <a:spLocks noChangeShapeType="1"/>
          </p:cNvSpPr>
          <p:nvPr/>
        </p:nvSpPr>
        <p:spPr bwMode="auto">
          <a:xfrm>
            <a:off x="0" y="1066800"/>
            <a:ext cx="92202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Tree>
  </p:cSld>
  <p:clrMap bg1="lt1" tx1="dk1" bg2="lt2" tx2="dk2" accent1="accent1" accent2="accent2" accent3="accent3" accent4="accent4" accent5="accent5" accent6="accent6" hlink="hlink" folHlink="folHlink"/>
  <p:sldLayoutIdLst>
    <p:sldLayoutId id="2147498507" r:id="rId1"/>
    <p:sldLayoutId id="2147498508" r:id="rId2"/>
    <p:sldLayoutId id="2147498509" r:id="rId3"/>
    <p:sldLayoutId id="2147498510" r:id="rId4"/>
    <p:sldLayoutId id="2147498511" r:id="rId5"/>
    <p:sldLayoutId id="2147498512" r:id="rId6"/>
    <p:sldLayoutId id="2147498513" r:id="rId7"/>
    <p:sldLayoutId id="2147498514" r:id="rId8"/>
    <p:sldLayoutId id="2147498515" r:id="rId9"/>
    <p:sldLayoutId id="2147498516" r:id="rId10"/>
    <p:sldLayoutId id="2147498517" r:id="rId11"/>
  </p:sldLayoutIdLst>
  <p:txStyles>
    <p:titleStyle>
      <a:lvl1pPr algn="l" rtl="0" eaLnBrk="0" fontAlgn="base" hangingPunct="0">
        <a:spcBef>
          <a:spcPct val="0"/>
        </a:spcBef>
        <a:spcAft>
          <a:spcPct val="0"/>
        </a:spcAft>
        <a:defRPr sz="3200">
          <a:solidFill>
            <a:srgbClr val="0073B9"/>
          </a:solidFill>
          <a:latin typeface="+mj-lt"/>
          <a:ea typeface="MS PGothic" pitchFamily="34" charset="-128"/>
          <a:cs typeface="+mj-cs"/>
        </a:defRPr>
      </a:lvl1pPr>
      <a:lvl2pPr algn="l" rtl="0" eaLnBrk="0" fontAlgn="base" hangingPunct="0">
        <a:spcBef>
          <a:spcPct val="0"/>
        </a:spcBef>
        <a:spcAft>
          <a:spcPct val="0"/>
        </a:spcAft>
        <a:defRPr sz="3200">
          <a:solidFill>
            <a:srgbClr val="0073B9"/>
          </a:solidFill>
          <a:latin typeface="Arial Narrow" pitchFamily="34" charset="0"/>
          <a:ea typeface="MS PGothic" pitchFamily="34" charset="-128"/>
        </a:defRPr>
      </a:lvl2pPr>
      <a:lvl3pPr algn="l" rtl="0" eaLnBrk="0" fontAlgn="base" hangingPunct="0">
        <a:spcBef>
          <a:spcPct val="0"/>
        </a:spcBef>
        <a:spcAft>
          <a:spcPct val="0"/>
        </a:spcAft>
        <a:defRPr sz="3200">
          <a:solidFill>
            <a:srgbClr val="0073B9"/>
          </a:solidFill>
          <a:latin typeface="Arial Narrow" pitchFamily="34" charset="0"/>
          <a:ea typeface="MS PGothic" pitchFamily="34" charset="-128"/>
        </a:defRPr>
      </a:lvl3pPr>
      <a:lvl4pPr algn="l" rtl="0" eaLnBrk="0" fontAlgn="base" hangingPunct="0">
        <a:spcBef>
          <a:spcPct val="0"/>
        </a:spcBef>
        <a:spcAft>
          <a:spcPct val="0"/>
        </a:spcAft>
        <a:defRPr sz="3200">
          <a:solidFill>
            <a:srgbClr val="0073B9"/>
          </a:solidFill>
          <a:latin typeface="Arial Narrow" pitchFamily="34" charset="0"/>
          <a:ea typeface="MS PGothic" pitchFamily="34" charset="-128"/>
        </a:defRPr>
      </a:lvl4pPr>
      <a:lvl5pPr algn="l" rtl="0" eaLnBrk="0" fontAlgn="base" hangingPunct="0">
        <a:spcBef>
          <a:spcPct val="0"/>
        </a:spcBef>
        <a:spcAft>
          <a:spcPct val="0"/>
        </a:spcAft>
        <a:defRPr sz="3200">
          <a:solidFill>
            <a:srgbClr val="0073B9"/>
          </a:solidFill>
          <a:latin typeface="Arial Narrow" pitchFamily="34" charset="0"/>
          <a:ea typeface="MS PGothic" pitchFamily="34" charset="-128"/>
        </a:defRPr>
      </a:lvl5pPr>
      <a:lvl6pPr marL="457200" algn="l" rtl="0" fontAlgn="base">
        <a:spcBef>
          <a:spcPct val="0"/>
        </a:spcBef>
        <a:spcAft>
          <a:spcPct val="0"/>
        </a:spcAft>
        <a:defRPr sz="3200">
          <a:solidFill>
            <a:srgbClr val="0073B9"/>
          </a:solidFill>
          <a:latin typeface="Arial Narrow" pitchFamily="34" charset="0"/>
          <a:ea typeface="ＭＳ Ｐゴシック" pitchFamily="16" charset="-128"/>
        </a:defRPr>
      </a:lvl6pPr>
      <a:lvl7pPr marL="914400" algn="l" rtl="0" fontAlgn="base">
        <a:spcBef>
          <a:spcPct val="0"/>
        </a:spcBef>
        <a:spcAft>
          <a:spcPct val="0"/>
        </a:spcAft>
        <a:defRPr sz="3200">
          <a:solidFill>
            <a:srgbClr val="0073B9"/>
          </a:solidFill>
          <a:latin typeface="Arial Narrow" pitchFamily="34" charset="0"/>
          <a:ea typeface="ＭＳ Ｐゴシック" pitchFamily="16" charset="-128"/>
        </a:defRPr>
      </a:lvl7pPr>
      <a:lvl8pPr marL="1371600" algn="l" rtl="0" fontAlgn="base">
        <a:spcBef>
          <a:spcPct val="0"/>
        </a:spcBef>
        <a:spcAft>
          <a:spcPct val="0"/>
        </a:spcAft>
        <a:defRPr sz="3200">
          <a:solidFill>
            <a:srgbClr val="0073B9"/>
          </a:solidFill>
          <a:latin typeface="Arial Narrow" pitchFamily="34" charset="0"/>
          <a:ea typeface="ＭＳ Ｐゴシック" pitchFamily="16" charset="-128"/>
        </a:defRPr>
      </a:lvl8pPr>
      <a:lvl9pPr marL="1828800" algn="l" rtl="0" fontAlgn="base">
        <a:spcBef>
          <a:spcPct val="0"/>
        </a:spcBef>
        <a:spcAft>
          <a:spcPct val="0"/>
        </a:spcAft>
        <a:defRPr sz="3200">
          <a:solidFill>
            <a:srgbClr val="0073B9"/>
          </a:solidFill>
          <a:latin typeface="Arial Narrow" pitchFamily="34" charset="0"/>
          <a:ea typeface="ＭＳ Ｐゴシック" pitchFamily="16" charset="-128"/>
        </a:defRPr>
      </a:lvl9pPr>
    </p:titleStyle>
    <p:bodyStyle>
      <a:lvl1pPr marL="231775" indent="-231775" algn="l" rtl="0" eaLnBrk="0" fontAlgn="base" hangingPunct="0">
        <a:spcBef>
          <a:spcPct val="20000"/>
        </a:spcBef>
        <a:spcAft>
          <a:spcPct val="0"/>
        </a:spcAft>
        <a:buClr>
          <a:srgbClr val="0073B9"/>
        </a:buClr>
        <a:buChar char="•"/>
        <a:defRPr sz="2800">
          <a:solidFill>
            <a:schemeClr val="tx1"/>
          </a:solidFill>
          <a:latin typeface="+mn-lt"/>
          <a:ea typeface="MS PGothic" pitchFamily="34" charset="-128"/>
          <a:cs typeface="+mn-cs"/>
        </a:defRPr>
      </a:lvl1pPr>
      <a:lvl2pPr marL="682625" indent="-217488" algn="l" rtl="0" eaLnBrk="0" fontAlgn="base" hangingPunct="0">
        <a:spcBef>
          <a:spcPct val="20000"/>
        </a:spcBef>
        <a:spcAft>
          <a:spcPct val="0"/>
        </a:spcAft>
        <a:buClr>
          <a:srgbClr val="0073B9"/>
        </a:buClr>
        <a:buFont typeface="Arial Narrow" pitchFamily="34" charset="0"/>
        <a:buChar char="–"/>
        <a:defRPr sz="2400">
          <a:solidFill>
            <a:schemeClr val="tx1"/>
          </a:solidFill>
          <a:latin typeface="+mn-lt"/>
          <a:ea typeface="MS PGothic" pitchFamily="34" charset="-128"/>
        </a:defRPr>
      </a:lvl2pPr>
      <a:lvl3pPr marL="1146175" indent="-231775" algn="l" rtl="0" eaLnBrk="0" fontAlgn="base" hangingPunct="0">
        <a:spcBef>
          <a:spcPct val="20000"/>
        </a:spcBef>
        <a:spcAft>
          <a:spcPct val="0"/>
        </a:spcAft>
        <a:buClr>
          <a:srgbClr val="0073B9"/>
        </a:buClr>
        <a:buFont typeface="Wingdings" pitchFamily="2" charset="2"/>
        <a:buChar char="§"/>
        <a:defRPr sz="2400">
          <a:solidFill>
            <a:srgbClr val="585858"/>
          </a:solidFill>
          <a:latin typeface="+mn-lt"/>
          <a:ea typeface="MS PGothic" pitchFamily="34" charset="-128"/>
        </a:defRPr>
      </a:lvl3pPr>
      <a:lvl4pPr marL="1597025" indent="-217488" algn="l" rtl="0" eaLnBrk="0" fontAlgn="base" hangingPunct="0">
        <a:spcBef>
          <a:spcPct val="20000"/>
        </a:spcBef>
        <a:spcAft>
          <a:spcPct val="0"/>
        </a:spcAft>
        <a:buClr>
          <a:srgbClr val="0073B9"/>
        </a:buClr>
        <a:buSzPct val="45000"/>
        <a:buFont typeface="Monotype Sorts" pitchFamily="2" charset="2"/>
        <a:buChar char="u"/>
        <a:defRPr sz="2400">
          <a:solidFill>
            <a:srgbClr val="585858"/>
          </a:solidFill>
          <a:latin typeface="+mn-lt"/>
          <a:ea typeface="MS PGothic" pitchFamily="34" charset="-128"/>
        </a:defRPr>
      </a:lvl4pPr>
      <a:lvl5pPr marL="2176463" indent="-238125" algn="l" rtl="0" eaLnBrk="0" fontAlgn="base" hangingPunct="0">
        <a:spcBef>
          <a:spcPct val="20000"/>
        </a:spcBef>
        <a:spcAft>
          <a:spcPct val="0"/>
        </a:spcAft>
        <a:defRPr sz="2400">
          <a:solidFill>
            <a:srgbClr val="585858"/>
          </a:solidFill>
          <a:latin typeface="+mn-lt"/>
          <a:ea typeface="MS PGothic" pitchFamily="34" charset="-128"/>
        </a:defRPr>
      </a:lvl5pPr>
      <a:lvl6pPr marL="2633663" indent="-238125" algn="l" rtl="0" fontAlgn="base">
        <a:spcBef>
          <a:spcPct val="20000"/>
        </a:spcBef>
        <a:spcAft>
          <a:spcPct val="0"/>
        </a:spcAft>
        <a:defRPr sz="2400">
          <a:solidFill>
            <a:srgbClr val="585858"/>
          </a:solidFill>
          <a:latin typeface="+mn-lt"/>
          <a:ea typeface="+mn-ea"/>
        </a:defRPr>
      </a:lvl6pPr>
      <a:lvl7pPr marL="3090863" indent="-238125" algn="l" rtl="0" fontAlgn="base">
        <a:spcBef>
          <a:spcPct val="20000"/>
        </a:spcBef>
        <a:spcAft>
          <a:spcPct val="0"/>
        </a:spcAft>
        <a:defRPr sz="2400">
          <a:solidFill>
            <a:srgbClr val="585858"/>
          </a:solidFill>
          <a:latin typeface="+mn-lt"/>
          <a:ea typeface="+mn-ea"/>
        </a:defRPr>
      </a:lvl7pPr>
      <a:lvl8pPr marL="3548063" indent="-238125" algn="l" rtl="0" fontAlgn="base">
        <a:spcBef>
          <a:spcPct val="20000"/>
        </a:spcBef>
        <a:spcAft>
          <a:spcPct val="0"/>
        </a:spcAft>
        <a:defRPr sz="2400">
          <a:solidFill>
            <a:srgbClr val="585858"/>
          </a:solidFill>
          <a:latin typeface="+mn-lt"/>
          <a:ea typeface="+mn-ea"/>
        </a:defRPr>
      </a:lvl8pPr>
      <a:lvl9pPr marL="4005263" indent="-238125" algn="l" rtl="0" fontAlgn="base">
        <a:spcBef>
          <a:spcPct val="20000"/>
        </a:spcBef>
        <a:spcAft>
          <a:spcPct val="0"/>
        </a:spcAft>
        <a:defRPr sz="2400">
          <a:solidFill>
            <a:srgbClr val="585858"/>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6386" name="Rectangle 3"/>
          <p:cNvSpPr>
            <a:spLocks noGrp="1" noChangeArrowheads="1"/>
          </p:cNvSpPr>
          <p:nvPr>
            <p:ph type="body" idx="1"/>
          </p:nvPr>
        </p:nvSpPr>
        <p:spPr bwMode="auto">
          <a:xfrm>
            <a:off x="457200" y="1447800"/>
            <a:ext cx="8470900" cy="3392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6387" name="Rectangle 4"/>
          <p:cNvSpPr>
            <a:spLocks noGrp="1" noChangeArrowheads="1"/>
          </p:cNvSpPr>
          <p:nvPr>
            <p:ph type="title"/>
          </p:nvPr>
        </p:nvSpPr>
        <p:spPr bwMode="auto">
          <a:xfrm>
            <a:off x="457200" y="152400"/>
            <a:ext cx="69342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ctr" anchorCtr="0" compatLnSpc="1">
            <a:prstTxWarp prst="textNoShape">
              <a:avLst/>
            </a:prstTxWarp>
          </a:bodyPr>
          <a:lstStyle/>
          <a:p>
            <a:pPr lvl="0"/>
            <a:r>
              <a:rPr lang="en-US" altLang="en-US" smtClean="0"/>
              <a:t>Click to edit Master title style</a:t>
            </a:r>
          </a:p>
        </p:txBody>
      </p:sp>
      <p:sp>
        <p:nvSpPr>
          <p:cNvPr id="16388" name="Line 5"/>
          <p:cNvSpPr>
            <a:spLocks noChangeShapeType="1"/>
          </p:cNvSpPr>
          <p:nvPr/>
        </p:nvSpPr>
        <p:spPr bwMode="auto">
          <a:xfrm>
            <a:off x="7391400" y="0"/>
            <a:ext cx="0" cy="12192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6389" name="Line 6"/>
          <p:cNvSpPr>
            <a:spLocks noChangeShapeType="1"/>
          </p:cNvSpPr>
          <p:nvPr/>
        </p:nvSpPr>
        <p:spPr bwMode="auto">
          <a:xfrm>
            <a:off x="0" y="6629400"/>
            <a:ext cx="9144000" cy="0"/>
          </a:xfrm>
          <a:prstGeom prst="line">
            <a:avLst/>
          </a:prstGeom>
          <a:noFill/>
          <a:ln w="6350">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9462" name="Text Box 7"/>
          <p:cNvSpPr txBox="1">
            <a:spLocks noChangeArrowheads="1"/>
          </p:cNvSpPr>
          <p:nvPr/>
        </p:nvSpPr>
        <p:spPr bwMode="auto">
          <a:xfrm>
            <a:off x="8686800" y="6643688"/>
            <a:ext cx="307975" cy="198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itchFamily="34" charset="0"/>
                <a:ea typeface="ＭＳ Ｐゴシック" pitchFamily="16" charset="-128"/>
              </a:defRPr>
            </a:lvl1pPr>
            <a:lvl2pPr marL="742950" indent="-285750">
              <a:defRPr sz="2400">
                <a:solidFill>
                  <a:schemeClr val="tx1"/>
                </a:solidFill>
                <a:latin typeface="Arial" pitchFamily="34" charset="0"/>
                <a:ea typeface="ＭＳ Ｐゴシック" pitchFamily="16" charset="-128"/>
              </a:defRPr>
            </a:lvl2pPr>
            <a:lvl3pPr marL="1143000" indent="-228600">
              <a:defRPr sz="2400">
                <a:solidFill>
                  <a:schemeClr val="tx1"/>
                </a:solidFill>
                <a:latin typeface="Arial" pitchFamily="34" charset="0"/>
                <a:ea typeface="ＭＳ Ｐゴシック" pitchFamily="16" charset="-128"/>
              </a:defRPr>
            </a:lvl3pPr>
            <a:lvl4pPr marL="1600200" indent="-228600">
              <a:defRPr sz="2400">
                <a:solidFill>
                  <a:schemeClr val="tx1"/>
                </a:solidFill>
                <a:latin typeface="Arial" pitchFamily="34" charset="0"/>
                <a:ea typeface="ＭＳ Ｐゴシック" pitchFamily="16" charset="-128"/>
              </a:defRPr>
            </a:lvl4pPr>
            <a:lvl5pPr marL="2057400" indent="-228600">
              <a:defRPr sz="2400">
                <a:solidFill>
                  <a:schemeClr val="tx1"/>
                </a:solidFill>
                <a:latin typeface="Arial" pitchFamily="34" charset="0"/>
                <a:ea typeface="ＭＳ Ｐゴシック" pitchFamily="16"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16"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16"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16"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16" charset="-128"/>
              </a:defRPr>
            </a:lvl9pPr>
          </a:lstStyle>
          <a:p>
            <a:pPr>
              <a:defRPr/>
            </a:pPr>
            <a:fld id="{2D66BE7F-2EBA-4681-B392-37FF0EC38582}" type="slidenum">
              <a:rPr lang="en-US" altLang="en-US" sz="700" smtClean="0">
                <a:solidFill>
                  <a:srgbClr val="000000"/>
                </a:solidFill>
              </a:rPr>
              <a:pPr>
                <a:defRPr/>
              </a:pPr>
              <a:t>‹#›</a:t>
            </a:fld>
            <a:endParaRPr lang="en-US" altLang="en-US" sz="800" dirty="0" smtClean="0">
              <a:solidFill>
                <a:srgbClr val="000000"/>
              </a:solidFill>
            </a:endParaRPr>
          </a:p>
        </p:txBody>
      </p:sp>
      <p:sp>
        <p:nvSpPr>
          <p:cNvPr id="19463" name="Text Box 8"/>
          <p:cNvSpPr txBox="1">
            <a:spLocks noChangeArrowheads="1"/>
          </p:cNvSpPr>
          <p:nvPr/>
        </p:nvSpPr>
        <p:spPr bwMode="auto">
          <a:xfrm>
            <a:off x="234950" y="6650038"/>
            <a:ext cx="1517650" cy="198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itchFamily="34" charset="0"/>
                <a:ea typeface="ＭＳ Ｐゴシック" pitchFamily="16" charset="-128"/>
              </a:defRPr>
            </a:lvl1pPr>
            <a:lvl2pPr marL="742950" indent="-285750">
              <a:defRPr sz="2400">
                <a:solidFill>
                  <a:schemeClr val="tx1"/>
                </a:solidFill>
                <a:latin typeface="Arial" pitchFamily="34" charset="0"/>
                <a:ea typeface="ＭＳ Ｐゴシック" pitchFamily="16" charset="-128"/>
              </a:defRPr>
            </a:lvl2pPr>
            <a:lvl3pPr marL="1143000" indent="-228600">
              <a:defRPr sz="2400">
                <a:solidFill>
                  <a:schemeClr val="tx1"/>
                </a:solidFill>
                <a:latin typeface="Arial" pitchFamily="34" charset="0"/>
                <a:ea typeface="ＭＳ Ｐゴシック" pitchFamily="16" charset="-128"/>
              </a:defRPr>
            </a:lvl3pPr>
            <a:lvl4pPr marL="1600200" indent="-228600">
              <a:defRPr sz="2400">
                <a:solidFill>
                  <a:schemeClr val="tx1"/>
                </a:solidFill>
                <a:latin typeface="Arial" pitchFamily="34" charset="0"/>
                <a:ea typeface="ＭＳ Ｐゴシック" pitchFamily="16" charset="-128"/>
              </a:defRPr>
            </a:lvl4pPr>
            <a:lvl5pPr marL="2057400" indent="-228600">
              <a:defRPr sz="2400">
                <a:solidFill>
                  <a:schemeClr val="tx1"/>
                </a:solidFill>
                <a:latin typeface="Arial" pitchFamily="34" charset="0"/>
                <a:ea typeface="ＭＳ Ｐゴシック" pitchFamily="16"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16"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16"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16"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16" charset="-128"/>
              </a:defRPr>
            </a:lvl9pPr>
          </a:lstStyle>
          <a:p>
            <a:pPr>
              <a:defRPr/>
            </a:pPr>
            <a:r>
              <a:rPr lang="en-US" altLang="en-US" sz="700" dirty="0" smtClean="0">
                <a:solidFill>
                  <a:srgbClr val="808080"/>
                </a:solidFill>
                <a:latin typeface="Arial Narrow" pitchFamily="34" charset="0"/>
              </a:rPr>
              <a:t>Blue Cross Blue Shield of Massachusetts</a:t>
            </a:r>
          </a:p>
        </p:txBody>
      </p:sp>
      <p:sp>
        <p:nvSpPr>
          <p:cNvPr id="16392" name="Line 9"/>
          <p:cNvSpPr>
            <a:spLocks noChangeShapeType="1"/>
          </p:cNvSpPr>
          <p:nvPr/>
        </p:nvSpPr>
        <p:spPr bwMode="auto">
          <a:xfrm>
            <a:off x="0" y="152400"/>
            <a:ext cx="91440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6393" name="Line 10"/>
          <p:cNvSpPr>
            <a:spLocks noChangeShapeType="1"/>
          </p:cNvSpPr>
          <p:nvPr/>
        </p:nvSpPr>
        <p:spPr bwMode="auto">
          <a:xfrm>
            <a:off x="0" y="1066800"/>
            <a:ext cx="92202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pic>
        <p:nvPicPr>
          <p:cNvPr id="16394" name="Picture 11" descr="bcbsma_new_3005_30bk"/>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7543800" y="357188"/>
            <a:ext cx="1441450" cy="544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98916" r:id="rId1"/>
    <p:sldLayoutId id="2147498532" r:id="rId2"/>
    <p:sldLayoutId id="2147498533" r:id="rId3"/>
    <p:sldLayoutId id="2147498534" r:id="rId4"/>
    <p:sldLayoutId id="2147498535" r:id="rId5"/>
    <p:sldLayoutId id="2147498536" r:id="rId6"/>
    <p:sldLayoutId id="2147498537" r:id="rId7"/>
    <p:sldLayoutId id="2147498538" r:id="rId8"/>
    <p:sldLayoutId id="2147498539" r:id="rId9"/>
    <p:sldLayoutId id="2147498540" r:id="rId10"/>
    <p:sldLayoutId id="2147498541" r:id="rId11"/>
    <p:sldLayoutId id="2147498542" r:id="rId12"/>
    <p:sldLayoutId id="2147498543" r:id="rId13"/>
    <p:sldLayoutId id="2147498544" r:id="rId14"/>
    <p:sldLayoutId id="2147498545" r:id="rId15"/>
    <p:sldLayoutId id="2147498546" r:id="rId16"/>
    <p:sldLayoutId id="2147498547" r:id="rId17"/>
    <p:sldLayoutId id="2147498548" r:id="rId18"/>
  </p:sldLayoutIdLst>
  <p:txStyles>
    <p:titleStyle>
      <a:lvl1pPr algn="l" rtl="0" eaLnBrk="0" fontAlgn="base" hangingPunct="0">
        <a:spcBef>
          <a:spcPct val="0"/>
        </a:spcBef>
        <a:spcAft>
          <a:spcPct val="0"/>
        </a:spcAft>
        <a:defRPr sz="3200">
          <a:solidFill>
            <a:srgbClr val="0073B9"/>
          </a:solidFill>
          <a:latin typeface="+mj-lt"/>
          <a:ea typeface="MS PGothic" pitchFamily="34" charset="-128"/>
          <a:cs typeface="ＭＳ Ｐゴシック"/>
        </a:defRPr>
      </a:lvl1pPr>
      <a:lvl2pPr algn="l" rtl="0" eaLnBrk="0" fontAlgn="base" hangingPunct="0">
        <a:spcBef>
          <a:spcPct val="0"/>
        </a:spcBef>
        <a:spcAft>
          <a:spcPct val="0"/>
        </a:spcAft>
        <a:defRPr sz="3200">
          <a:solidFill>
            <a:srgbClr val="0073B9"/>
          </a:solidFill>
          <a:latin typeface="Arial Narrow" pitchFamily="34" charset="0"/>
          <a:ea typeface="MS PGothic" pitchFamily="34" charset="-128"/>
          <a:cs typeface="ＭＳ Ｐゴシック"/>
        </a:defRPr>
      </a:lvl2pPr>
      <a:lvl3pPr algn="l" rtl="0" eaLnBrk="0" fontAlgn="base" hangingPunct="0">
        <a:spcBef>
          <a:spcPct val="0"/>
        </a:spcBef>
        <a:spcAft>
          <a:spcPct val="0"/>
        </a:spcAft>
        <a:defRPr sz="3200">
          <a:solidFill>
            <a:srgbClr val="0073B9"/>
          </a:solidFill>
          <a:latin typeface="Arial Narrow" pitchFamily="34" charset="0"/>
          <a:ea typeface="MS PGothic" pitchFamily="34" charset="-128"/>
          <a:cs typeface="ＭＳ Ｐゴシック"/>
        </a:defRPr>
      </a:lvl3pPr>
      <a:lvl4pPr algn="l" rtl="0" eaLnBrk="0" fontAlgn="base" hangingPunct="0">
        <a:spcBef>
          <a:spcPct val="0"/>
        </a:spcBef>
        <a:spcAft>
          <a:spcPct val="0"/>
        </a:spcAft>
        <a:defRPr sz="3200">
          <a:solidFill>
            <a:srgbClr val="0073B9"/>
          </a:solidFill>
          <a:latin typeface="Arial Narrow" pitchFamily="34" charset="0"/>
          <a:ea typeface="MS PGothic" pitchFamily="34" charset="-128"/>
          <a:cs typeface="ＭＳ Ｐゴシック"/>
        </a:defRPr>
      </a:lvl4pPr>
      <a:lvl5pPr algn="l" rtl="0" eaLnBrk="0" fontAlgn="base" hangingPunct="0">
        <a:spcBef>
          <a:spcPct val="0"/>
        </a:spcBef>
        <a:spcAft>
          <a:spcPct val="0"/>
        </a:spcAft>
        <a:defRPr sz="3200">
          <a:solidFill>
            <a:srgbClr val="0073B9"/>
          </a:solidFill>
          <a:latin typeface="Arial Narrow" pitchFamily="34" charset="0"/>
          <a:ea typeface="MS PGothic" pitchFamily="34" charset="-128"/>
          <a:cs typeface="ＭＳ Ｐゴシック"/>
        </a:defRPr>
      </a:lvl5pPr>
      <a:lvl6pPr marL="457200" algn="l" rtl="0" fontAlgn="base">
        <a:spcBef>
          <a:spcPct val="0"/>
        </a:spcBef>
        <a:spcAft>
          <a:spcPct val="0"/>
        </a:spcAft>
        <a:defRPr sz="3200">
          <a:solidFill>
            <a:srgbClr val="0073B9"/>
          </a:solidFill>
          <a:latin typeface="Arial Narrow" pitchFamily="34" charset="0"/>
          <a:ea typeface="ＭＳ Ｐゴシック" pitchFamily="1" charset="-128"/>
        </a:defRPr>
      </a:lvl6pPr>
      <a:lvl7pPr marL="914400" algn="l" rtl="0" fontAlgn="base">
        <a:spcBef>
          <a:spcPct val="0"/>
        </a:spcBef>
        <a:spcAft>
          <a:spcPct val="0"/>
        </a:spcAft>
        <a:defRPr sz="3200">
          <a:solidFill>
            <a:srgbClr val="0073B9"/>
          </a:solidFill>
          <a:latin typeface="Arial Narrow" pitchFamily="34" charset="0"/>
          <a:ea typeface="ＭＳ Ｐゴシック" pitchFamily="1" charset="-128"/>
        </a:defRPr>
      </a:lvl7pPr>
      <a:lvl8pPr marL="1371600" algn="l" rtl="0" fontAlgn="base">
        <a:spcBef>
          <a:spcPct val="0"/>
        </a:spcBef>
        <a:spcAft>
          <a:spcPct val="0"/>
        </a:spcAft>
        <a:defRPr sz="3200">
          <a:solidFill>
            <a:srgbClr val="0073B9"/>
          </a:solidFill>
          <a:latin typeface="Arial Narrow" pitchFamily="34" charset="0"/>
          <a:ea typeface="ＭＳ Ｐゴシック" pitchFamily="1" charset="-128"/>
        </a:defRPr>
      </a:lvl8pPr>
      <a:lvl9pPr marL="1828800" algn="l" rtl="0" fontAlgn="base">
        <a:spcBef>
          <a:spcPct val="0"/>
        </a:spcBef>
        <a:spcAft>
          <a:spcPct val="0"/>
        </a:spcAft>
        <a:defRPr sz="3200">
          <a:solidFill>
            <a:srgbClr val="0073B9"/>
          </a:solidFill>
          <a:latin typeface="Arial Narrow" pitchFamily="34" charset="0"/>
          <a:ea typeface="ＭＳ Ｐゴシック" pitchFamily="1" charset="-128"/>
        </a:defRPr>
      </a:lvl9pPr>
    </p:titleStyle>
    <p:bodyStyle>
      <a:lvl1pPr marL="342900" indent="-342900" algn="l" rtl="0" eaLnBrk="0" fontAlgn="base" hangingPunct="0">
        <a:spcBef>
          <a:spcPct val="20000"/>
        </a:spcBef>
        <a:spcAft>
          <a:spcPct val="0"/>
        </a:spcAft>
        <a:defRPr sz="2200">
          <a:solidFill>
            <a:schemeClr val="tx1"/>
          </a:solidFill>
          <a:latin typeface="+mn-lt"/>
          <a:ea typeface="MS PGothic" pitchFamily="34" charset="-128"/>
          <a:cs typeface="ＭＳ Ｐゴシック"/>
        </a:defRPr>
      </a:lvl1pPr>
      <a:lvl2pPr marL="288925" indent="-174625" algn="l" rtl="0" eaLnBrk="0" fontAlgn="base" hangingPunct="0">
        <a:spcBef>
          <a:spcPct val="20000"/>
        </a:spcBef>
        <a:spcAft>
          <a:spcPct val="0"/>
        </a:spcAft>
        <a:buClr>
          <a:srgbClr val="0073B9"/>
        </a:buClr>
        <a:buSzPct val="90000"/>
        <a:buFont typeface="Times" pitchFamily="18" charset="0"/>
        <a:buChar char="•"/>
        <a:defRPr>
          <a:solidFill>
            <a:schemeClr val="tx1"/>
          </a:solidFill>
          <a:latin typeface="+mn-lt"/>
          <a:ea typeface="MS PGothic" pitchFamily="34" charset="-128"/>
          <a:cs typeface="ＭＳ Ｐゴシック"/>
        </a:defRPr>
      </a:lvl2pPr>
      <a:lvl3pPr marL="623888" indent="-220663" algn="l" rtl="0" eaLnBrk="0" fontAlgn="base" hangingPunct="0">
        <a:spcBef>
          <a:spcPct val="20000"/>
        </a:spcBef>
        <a:spcAft>
          <a:spcPct val="0"/>
        </a:spcAft>
        <a:buClr>
          <a:srgbClr val="0073B9"/>
        </a:buClr>
        <a:buChar char="—"/>
        <a:defRPr>
          <a:solidFill>
            <a:schemeClr val="tx1"/>
          </a:solidFill>
          <a:latin typeface="+mn-lt"/>
          <a:ea typeface="MS PGothic" pitchFamily="34" charset="-128"/>
          <a:cs typeface="ＭＳ Ｐゴシック"/>
        </a:defRPr>
      </a:lvl3pPr>
      <a:lvl4pPr marL="969963" indent="-231775" algn="l" rtl="0" eaLnBrk="0" fontAlgn="base" hangingPunct="0">
        <a:spcBef>
          <a:spcPct val="20000"/>
        </a:spcBef>
        <a:spcAft>
          <a:spcPct val="0"/>
        </a:spcAft>
        <a:buClr>
          <a:srgbClr val="0073B9"/>
        </a:buClr>
        <a:buSzPct val="90000"/>
        <a:buFont typeface="Wingdings" pitchFamily="2" charset="2"/>
        <a:buChar char="§"/>
        <a:defRPr>
          <a:solidFill>
            <a:schemeClr val="tx1"/>
          </a:solidFill>
          <a:latin typeface="+mn-lt"/>
          <a:ea typeface="MS PGothic" pitchFamily="34" charset="-128"/>
          <a:cs typeface="ＭＳ Ｐゴシック"/>
        </a:defRPr>
      </a:lvl4pPr>
      <a:lvl5pPr marL="1938338" indent="-109538" algn="l" rtl="0" eaLnBrk="0" fontAlgn="base" hangingPunct="0">
        <a:spcBef>
          <a:spcPct val="20000"/>
        </a:spcBef>
        <a:spcAft>
          <a:spcPct val="0"/>
        </a:spcAft>
        <a:defRPr>
          <a:solidFill>
            <a:schemeClr val="tx1"/>
          </a:solidFill>
          <a:latin typeface="+mn-lt"/>
          <a:ea typeface="MS PGothic" pitchFamily="34" charset="-128"/>
          <a:cs typeface="ＭＳ Ｐゴシック"/>
        </a:defRPr>
      </a:lvl5pPr>
      <a:lvl6pPr marL="2395538" algn="l" rtl="0" fontAlgn="base">
        <a:spcBef>
          <a:spcPct val="20000"/>
        </a:spcBef>
        <a:spcAft>
          <a:spcPct val="0"/>
        </a:spcAft>
        <a:defRPr>
          <a:solidFill>
            <a:schemeClr val="tx1"/>
          </a:solidFill>
          <a:latin typeface="+mn-lt"/>
          <a:ea typeface="+mn-ea"/>
        </a:defRPr>
      </a:lvl6pPr>
      <a:lvl7pPr marL="2852738" algn="l" rtl="0" fontAlgn="base">
        <a:spcBef>
          <a:spcPct val="20000"/>
        </a:spcBef>
        <a:spcAft>
          <a:spcPct val="0"/>
        </a:spcAft>
        <a:defRPr>
          <a:solidFill>
            <a:schemeClr val="tx1"/>
          </a:solidFill>
          <a:latin typeface="+mn-lt"/>
          <a:ea typeface="+mn-ea"/>
        </a:defRPr>
      </a:lvl7pPr>
      <a:lvl8pPr marL="3309938" algn="l" rtl="0" fontAlgn="base">
        <a:spcBef>
          <a:spcPct val="20000"/>
        </a:spcBef>
        <a:spcAft>
          <a:spcPct val="0"/>
        </a:spcAft>
        <a:defRPr>
          <a:solidFill>
            <a:schemeClr val="tx1"/>
          </a:solidFill>
          <a:latin typeface="+mn-lt"/>
          <a:ea typeface="+mn-ea"/>
        </a:defRPr>
      </a:lvl8pPr>
      <a:lvl9pPr marL="3767138" algn="l" rtl="0" fontAlgn="base">
        <a:spcBef>
          <a:spcPct val="20000"/>
        </a:spcBef>
        <a:spcAft>
          <a:spcPct val="0"/>
        </a:spcAft>
        <a:defRPr>
          <a:solidFill>
            <a:schemeClr val="tx1"/>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7410" name="Rectangle 3"/>
          <p:cNvSpPr>
            <a:spLocks noGrp="1" noChangeArrowheads="1"/>
          </p:cNvSpPr>
          <p:nvPr>
            <p:ph type="body" idx="1"/>
          </p:nvPr>
        </p:nvSpPr>
        <p:spPr bwMode="auto">
          <a:xfrm>
            <a:off x="457200" y="1447800"/>
            <a:ext cx="8470900" cy="3392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7411" name="Rectangle 4"/>
          <p:cNvSpPr>
            <a:spLocks noGrp="1" noChangeArrowheads="1"/>
          </p:cNvSpPr>
          <p:nvPr>
            <p:ph type="title"/>
          </p:nvPr>
        </p:nvSpPr>
        <p:spPr bwMode="auto">
          <a:xfrm>
            <a:off x="457200" y="152400"/>
            <a:ext cx="69342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ctr" anchorCtr="0" compatLnSpc="1">
            <a:prstTxWarp prst="textNoShape">
              <a:avLst/>
            </a:prstTxWarp>
          </a:bodyPr>
          <a:lstStyle/>
          <a:p>
            <a:pPr lvl="0"/>
            <a:r>
              <a:rPr lang="en-US" altLang="en-US" smtClean="0"/>
              <a:t>Click to edit Master title style</a:t>
            </a:r>
          </a:p>
        </p:txBody>
      </p:sp>
      <p:sp>
        <p:nvSpPr>
          <p:cNvPr id="17412" name="Line 5"/>
          <p:cNvSpPr>
            <a:spLocks noChangeShapeType="1"/>
          </p:cNvSpPr>
          <p:nvPr/>
        </p:nvSpPr>
        <p:spPr bwMode="auto">
          <a:xfrm>
            <a:off x="7391400" y="0"/>
            <a:ext cx="0" cy="12192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7413" name="Line 6"/>
          <p:cNvSpPr>
            <a:spLocks noChangeShapeType="1"/>
          </p:cNvSpPr>
          <p:nvPr/>
        </p:nvSpPr>
        <p:spPr bwMode="auto">
          <a:xfrm>
            <a:off x="0" y="6629400"/>
            <a:ext cx="9144000" cy="0"/>
          </a:xfrm>
          <a:prstGeom prst="line">
            <a:avLst/>
          </a:prstGeom>
          <a:noFill/>
          <a:ln w="6350">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0486" name="Text Box 7"/>
          <p:cNvSpPr txBox="1">
            <a:spLocks noChangeArrowheads="1"/>
          </p:cNvSpPr>
          <p:nvPr/>
        </p:nvSpPr>
        <p:spPr bwMode="auto">
          <a:xfrm>
            <a:off x="8686800" y="6643688"/>
            <a:ext cx="307975" cy="198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itchFamily="34" charset="0"/>
                <a:ea typeface="ＭＳ Ｐゴシック" pitchFamily="16" charset="-128"/>
              </a:defRPr>
            </a:lvl1pPr>
            <a:lvl2pPr marL="742950" indent="-285750">
              <a:defRPr sz="2400">
                <a:solidFill>
                  <a:schemeClr val="tx1"/>
                </a:solidFill>
                <a:latin typeface="Arial" pitchFamily="34" charset="0"/>
                <a:ea typeface="ＭＳ Ｐゴシック" pitchFamily="16" charset="-128"/>
              </a:defRPr>
            </a:lvl2pPr>
            <a:lvl3pPr marL="1143000" indent="-228600">
              <a:defRPr sz="2400">
                <a:solidFill>
                  <a:schemeClr val="tx1"/>
                </a:solidFill>
                <a:latin typeface="Arial" pitchFamily="34" charset="0"/>
                <a:ea typeface="ＭＳ Ｐゴシック" pitchFamily="16" charset="-128"/>
              </a:defRPr>
            </a:lvl3pPr>
            <a:lvl4pPr marL="1600200" indent="-228600">
              <a:defRPr sz="2400">
                <a:solidFill>
                  <a:schemeClr val="tx1"/>
                </a:solidFill>
                <a:latin typeface="Arial" pitchFamily="34" charset="0"/>
                <a:ea typeface="ＭＳ Ｐゴシック" pitchFamily="16" charset="-128"/>
              </a:defRPr>
            </a:lvl4pPr>
            <a:lvl5pPr marL="2057400" indent="-228600">
              <a:defRPr sz="2400">
                <a:solidFill>
                  <a:schemeClr val="tx1"/>
                </a:solidFill>
                <a:latin typeface="Arial" pitchFamily="34" charset="0"/>
                <a:ea typeface="ＭＳ Ｐゴシック" pitchFamily="16"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16"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16"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16"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16" charset="-128"/>
              </a:defRPr>
            </a:lvl9pPr>
          </a:lstStyle>
          <a:p>
            <a:pPr>
              <a:defRPr/>
            </a:pPr>
            <a:fld id="{A78593B0-9DFE-42E6-93E8-FDD842523428}" type="slidenum">
              <a:rPr lang="en-US" altLang="en-US" sz="700" smtClean="0">
                <a:solidFill>
                  <a:srgbClr val="000000"/>
                </a:solidFill>
              </a:rPr>
              <a:pPr>
                <a:defRPr/>
              </a:pPr>
              <a:t>‹#›</a:t>
            </a:fld>
            <a:endParaRPr lang="en-US" altLang="en-US" sz="800" dirty="0" smtClean="0">
              <a:solidFill>
                <a:srgbClr val="000000"/>
              </a:solidFill>
            </a:endParaRPr>
          </a:p>
        </p:txBody>
      </p:sp>
      <p:sp>
        <p:nvSpPr>
          <p:cNvPr id="20487" name="Text Box 8"/>
          <p:cNvSpPr txBox="1">
            <a:spLocks noChangeArrowheads="1"/>
          </p:cNvSpPr>
          <p:nvPr/>
        </p:nvSpPr>
        <p:spPr bwMode="auto">
          <a:xfrm>
            <a:off x="234950" y="6650038"/>
            <a:ext cx="1517650" cy="198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itchFamily="34" charset="0"/>
                <a:ea typeface="ＭＳ Ｐゴシック" pitchFamily="16" charset="-128"/>
              </a:defRPr>
            </a:lvl1pPr>
            <a:lvl2pPr marL="742950" indent="-285750">
              <a:defRPr sz="2400">
                <a:solidFill>
                  <a:schemeClr val="tx1"/>
                </a:solidFill>
                <a:latin typeface="Arial" pitchFamily="34" charset="0"/>
                <a:ea typeface="ＭＳ Ｐゴシック" pitchFamily="16" charset="-128"/>
              </a:defRPr>
            </a:lvl2pPr>
            <a:lvl3pPr marL="1143000" indent="-228600">
              <a:defRPr sz="2400">
                <a:solidFill>
                  <a:schemeClr val="tx1"/>
                </a:solidFill>
                <a:latin typeface="Arial" pitchFamily="34" charset="0"/>
                <a:ea typeface="ＭＳ Ｐゴシック" pitchFamily="16" charset="-128"/>
              </a:defRPr>
            </a:lvl3pPr>
            <a:lvl4pPr marL="1600200" indent="-228600">
              <a:defRPr sz="2400">
                <a:solidFill>
                  <a:schemeClr val="tx1"/>
                </a:solidFill>
                <a:latin typeface="Arial" pitchFamily="34" charset="0"/>
                <a:ea typeface="ＭＳ Ｐゴシック" pitchFamily="16" charset="-128"/>
              </a:defRPr>
            </a:lvl4pPr>
            <a:lvl5pPr marL="2057400" indent="-228600">
              <a:defRPr sz="2400">
                <a:solidFill>
                  <a:schemeClr val="tx1"/>
                </a:solidFill>
                <a:latin typeface="Arial" pitchFamily="34" charset="0"/>
                <a:ea typeface="ＭＳ Ｐゴシック" pitchFamily="16"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16"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16"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16"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16" charset="-128"/>
              </a:defRPr>
            </a:lvl9pPr>
          </a:lstStyle>
          <a:p>
            <a:pPr>
              <a:defRPr/>
            </a:pPr>
            <a:r>
              <a:rPr lang="en-US" altLang="en-US" sz="700" dirty="0" smtClean="0">
                <a:solidFill>
                  <a:srgbClr val="808080"/>
                </a:solidFill>
                <a:latin typeface="Arial Narrow" pitchFamily="34" charset="0"/>
              </a:rPr>
              <a:t>Blue Cross Blue Shield of Massachusetts</a:t>
            </a:r>
          </a:p>
        </p:txBody>
      </p:sp>
      <p:sp>
        <p:nvSpPr>
          <p:cNvPr id="17416" name="Line 9"/>
          <p:cNvSpPr>
            <a:spLocks noChangeShapeType="1"/>
          </p:cNvSpPr>
          <p:nvPr/>
        </p:nvSpPr>
        <p:spPr bwMode="auto">
          <a:xfrm>
            <a:off x="0" y="152400"/>
            <a:ext cx="91440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7417" name="Line 10"/>
          <p:cNvSpPr>
            <a:spLocks noChangeShapeType="1"/>
          </p:cNvSpPr>
          <p:nvPr/>
        </p:nvSpPr>
        <p:spPr bwMode="auto">
          <a:xfrm>
            <a:off x="0" y="1066800"/>
            <a:ext cx="92202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pic>
        <p:nvPicPr>
          <p:cNvPr id="17418" name="Picture 11" descr="bcbsma_new_3005_30bk"/>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7543800" y="357188"/>
            <a:ext cx="1441450" cy="544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98917" r:id="rId1"/>
    <p:sldLayoutId id="2147498918" r:id="rId2"/>
    <p:sldLayoutId id="2147498919" r:id="rId3"/>
    <p:sldLayoutId id="2147498920" r:id="rId4"/>
    <p:sldLayoutId id="2147498921" r:id="rId5"/>
    <p:sldLayoutId id="2147498549" r:id="rId6"/>
    <p:sldLayoutId id="2147498922" r:id="rId7"/>
    <p:sldLayoutId id="2147498923" r:id="rId8"/>
    <p:sldLayoutId id="2147498924" r:id="rId9"/>
    <p:sldLayoutId id="2147498925" r:id="rId10"/>
    <p:sldLayoutId id="2147498926" r:id="rId11"/>
    <p:sldLayoutId id="2147498927" r:id="rId12"/>
    <p:sldLayoutId id="2147498928" r:id="rId13"/>
    <p:sldLayoutId id="2147498929" r:id="rId14"/>
    <p:sldLayoutId id="2147498930" r:id="rId15"/>
    <p:sldLayoutId id="2147498931" r:id="rId16"/>
    <p:sldLayoutId id="2147498932" r:id="rId17"/>
    <p:sldLayoutId id="2147498933" r:id="rId18"/>
  </p:sldLayoutIdLst>
  <p:txStyles>
    <p:titleStyle>
      <a:lvl1pPr algn="l" rtl="0" eaLnBrk="0" fontAlgn="base" hangingPunct="0">
        <a:spcBef>
          <a:spcPct val="0"/>
        </a:spcBef>
        <a:spcAft>
          <a:spcPct val="0"/>
        </a:spcAft>
        <a:defRPr sz="3200">
          <a:solidFill>
            <a:srgbClr val="0073B9"/>
          </a:solidFill>
          <a:latin typeface="+mj-lt"/>
          <a:ea typeface="MS PGothic" pitchFamily="34" charset="-128"/>
          <a:cs typeface="ＭＳ Ｐゴシック"/>
        </a:defRPr>
      </a:lvl1pPr>
      <a:lvl2pPr algn="l" rtl="0" eaLnBrk="0" fontAlgn="base" hangingPunct="0">
        <a:spcBef>
          <a:spcPct val="0"/>
        </a:spcBef>
        <a:spcAft>
          <a:spcPct val="0"/>
        </a:spcAft>
        <a:defRPr sz="3200">
          <a:solidFill>
            <a:srgbClr val="0073B9"/>
          </a:solidFill>
          <a:latin typeface="Arial Narrow" pitchFamily="34" charset="0"/>
          <a:ea typeface="MS PGothic" pitchFamily="34" charset="-128"/>
          <a:cs typeface="ＭＳ Ｐゴシック"/>
        </a:defRPr>
      </a:lvl2pPr>
      <a:lvl3pPr algn="l" rtl="0" eaLnBrk="0" fontAlgn="base" hangingPunct="0">
        <a:spcBef>
          <a:spcPct val="0"/>
        </a:spcBef>
        <a:spcAft>
          <a:spcPct val="0"/>
        </a:spcAft>
        <a:defRPr sz="3200">
          <a:solidFill>
            <a:srgbClr val="0073B9"/>
          </a:solidFill>
          <a:latin typeface="Arial Narrow" pitchFamily="34" charset="0"/>
          <a:ea typeface="MS PGothic" pitchFamily="34" charset="-128"/>
          <a:cs typeface="ＭＳ Ｐゴシック"/>
        </a:defRPr>
      </a:lvl3pPr>
      <a:lvl4pPr algn="l" rtl="0" eaLnBrk="0" fontAlgn="base" hangingPunct="0">
        <a:spcBef>
          <a:spcPct val="0"/>
        </a:spcBef>
        <a:spcAft>
          <a:spcPct val="0"/>
        </a:spcAft>
        <a:defRPr sz="3200">
          <a:solidFill>
            <a:srgbClr val="0073B9"/>
          </a:solidFill>
          <a:latin typeface="Arial Narrow" pitchFamily="34" charset="0"/>
          <a:ea typeface="MS PGothic" pitchFamily="34" charset="-128"/>
          <a:cs typeface="ＭＳ Ｐゴシック"/>
        </a:defRPr>
      </a:lvl4pPr>
      <a:lvl5pPr algn="l" rtl="0" eaLnBrk="0" fontAlgn="base" hangingPunct="0">
        <a:spcBef>
          <a:spcPct val="0"/>
        </a:spcBef>
        <a:spcAft>
          <a:spcPct val="0"/>
        </a:spcAft>
        <a:defRPr sz="3200">
          <a:solidFill>
            <a:srgbClr val="0073B9"/>
          </a:solidFill>
          <a:latin typeface="Arial Narrow" pitchFamily="34" charset="0"/>
          <a:ea typeface="MS PGothic" pitchFamily="34" charset="-128"/>
          <a:cs typeface="ＭＳ Ｐゴシック"/>
        </a:defRPr>
      </a:lvl5pPr>
      <a:lvl6pPr marL="457200" algn="l" rtl="0" fontAlgn="base">
        <a:spcBef>
          <a:spcPct val="0"/>
        </a:spcBef>
        <a:spcAft>
          <a:spcPct val="0"/>
        </a:spcAft>
        <a:defRPr sz="3200">
          <a:solidFill>
            <a:srgbClr val="0073B9"/>
          </a:solidFill>
          <a:latin typeface="Arial Narrow" pitchFamily="34" charset="0"/>
          <a:ea typeface="ＭＳ Ｐゴシック" pitchFamily="1" charset="-128"/>
        </a:defRPr>
      </a:lvl6pPr>
      <a:lvl7pPr marL="914400" algn="l" rtl="0" fontAlgn="base">
        <a:spcBef>
          <a:spcPct val="0"/>
        </a:spcBef>
        <a:spcAft>
          <a:spcPct val="0"/>
        </a:spcAft>
        <a:defRPr sz="3200">
          <a:solidFill>
            <a:srgbClr val="0073B9"/>
          </a:solidFill>
          <a:latin typeface="Arial Narrow" pitchFamily="34" charset="0"/>
          <a:ea typeface="ＭＳ Ｐゴシック" pitchFamily="1" charset="-128"/>
        </a:defRPr>
      </a:lvl7pPr>
      <a:lvl8pPr marL="1371600" algn="l" rtl="0" fontAlgn="base">
        <a:spcBef>
          <a:spcPct val="0"/>
        </a:spcBef>
        <a:spcAft>
          <a:spcPct val="0"/>
        </a:spcAft>
        <a:defRPr sz="3200">
          <a:solidFill>
            <a:srgbClr val="0073B9"/>
          </a:solidFill>
          <a:latin typeface="Arial Narrow" pitchFamily="34" charset="0"/>
          <a:ea typeface="ＭＳ Ｐゴシック" pitchFamily="1" charset="-128"/>
        </a:defRPr>
      </a:lvl8pPr>
      <a:lvl9pPr marL="1828800" algn="l" rtl="0" fontAlgn="base">
        <a:spcBef>
          <a:spcPct val="0"/>
        </a:spcBef>
        <a:spcAft>
          <a:spcPct val="0"/>
        </a:spcAft>
        <a:defRPr sz="3200">
          <a:solidFill>
            <a:srgbClr val="0073B9"/>
          </a:solidFill>
          <a:latin typeface="Arial Narrow" pitchFamily="34" charset="0"/>
          <a:ea typeface="ＭＳ Ｐゴシック" pitchFamily="1" charset="-128"/>
        </a:defRPr>
      </a:lvl9pPr>
    </p:titleStyle>
    <p:bodyStyle>
      <a:lvl1pPr marL="342900" indent="-342900" algn="l" rtl="0" eaLnBrk="0" fontAlgn="base" hangingPunct="0">
        <a:spcBef>
          <a:spcPct val="20000"/>
        </a:spcBef>
        <a:spcAft>
          <a:spcPct val="0"/>
        </a:spcAft>
        <a:defRPr sz="2200">
          <a:solidFill>
            <a:schemeClr val="tx1"/>
          </a:solidFill>
          <a:latin typeface="+mn-lt"/>
          <a:ea typeface="MS PGothic" pitchFamily="34" charset="-128"/>
          <a:cs typeface="ＭＳ Ｐゴシック"/>
        </a:defRPr>
      </a:lvl1pPr>
      <a:lvl2pPr marL="288925" indent="-174625" algn="l" rtl="0" eaLnBrk="0" fontAlgn="base" hangingPunct="0">
        <a:spcBef>
          <a:spcPct val="20000"/>
        </a:spcBef>
        <a:spcAft>
          <a:spcPct val="0"/>
        </a:spcAft>
        <a:buClr>
          <a:srgbClr val="0073B9"/>
        </a:buClr>
        <a:buSzPct val="90000"/>
        <a:buFont typeface="Times" pitchFamily="18" charset="0"/>
        <a:buChar char="•"/>
        <a:defRPr>
          <a:solidFill>
            <a:schemeClr val="tx1"/>
          </a:solidFill>
          <a:latin typeface="+mn-lt"/>
          <a:ea typeface="MS PGothic" pitchFamily="34" charset="-128"/>
          <a:cs typeface="ＭＳ Ｐゴシック"/>
        </a:defRPr>
      </a:lvl2pPr>
      <a:lvl3pPr marL="623888" indent="-220663" algn="l" rtl="0" eaLnBrk="0" fontAlgn="base" hangingPunct="0">
        <a:spcBef>
          <a:spcPct val="20000"/>
        </a:spcBef>
        <a:spcAft>
          <a:spcPct val="0"/>
        </a:spcAft>
        <a:buClr>
          <a:srgbClr val="0073B9"/>
        </a:buClr>
        <a:buChar char="—"/>
        <a:defRPr>
          <a:solidFill>
            <a:schemeClr val="tx1"/>
          </a:solidFill>
          <a:latin typeface="+mn-lt"/>
          <a:ea typeface="MS PGothic" pitchFamily="34" charset="-128"/>
          <a:cs typeface="ＭＳ Ｐゴシック"/>
        </a:defRPr>
      </a:lvl3pPr>
      <a:lvl4pPr marL="969963" indent="-231775" algn="l" rtl="0" eaLnBrk="0" fontAlgn="base" hangingPunct="0">
        <a:spcBef>
          <a:spcPct val="20000"/>
        </a:spcBef>
        <a:spcAft>
          <a:spcPct val="0"/>
        </a:spcAft>
        <a:buClr>
          <a:srgbClr val="0073B9"/>
        </a:buClr>
        <a:buSzPct val="90000"/>
        <a:buFont typeface="Wingdings" pitchFamily="2" charset="2"/>
        <a:buChar char="§"/>
        <a:defRPr>
          <a:solidFill>
            <a:schemeClr val="tx1"/>
          </a:solidFill>
          <a:latin typeface="+mn-lt"/>
          <a:ea typeface="MS PGothic" pitchFamily="34" charset="-128"/>
          <a:cs typeface="ＭＳ Ｐゴシック"/>
        </a:defRPr>
      </a:lvl4pPr>
      <a:lvl5pPr marL="1938338" indent="-109538" algn="l" rtl="0" eaLnBrk="0" fontAlgn="base" hangingPunct="0">
        <a:spcBef>
          <a:spcPct val="20000"/>
        </a:spcBef>
        <a:spcAft>
          <a:spcPct val="0"/>
        </a:spcAft>
        <a:defRPr>
          <a:solidFill>
            <a:schemeClr val="tx1"/>
          </a:solidFill>
          <a:latin typeface="+mn-lt"/>
          <a:ea typeface="MS PGothic" pitchFamily="34" charset="-128"/>
          <a:cs typeface="ＭＳ Ｐゴシック"/>
        </a:defRPr>
      </a:lvl5pPr>
      <a:lvl6pPr marL="2395538" algn="l" rtl="0" fontAlgn="base">
        <a:spcBef>
          <a:spcPct val="20000"/>
        </a:spcBef>
        <a:spcAft>
          <a:spcPct val="0"/>
        </a:spcAft>
        <a:defRPr>
          <a:solidFill>
            <a:schemeClr val="tx1"/>
          </a:solidFill>
          <a:latin typeface="+mn-lt"/>
          <a:ea typeface="+mn-ea"/>
        </a:defRPr>
      </a:lvl6pPr>
      <a:lvl7pPr marL="2852738" algn="l" rtl="0" fontAlgn="base">
        <a:spcBef>
          <a:spcPct val="20000"/>
        </a:spcBef>
        <a:spcAft>
          <a:spcPct val="0"/>
        </a:spcAft>
        <a:defRPr>
          <a:solidFill>
            <a:schemeClr val="tx1"/>
          </a:solidFill>
          <a:latin typeface="+mn-lt"/>
          <a:ea typeface="+mn-ea"/>
        </a:defRPr>
      </a:lvl7pPr>
      <a:lvl8pPr marL="3309938" algn="l" rtl="0" fontAlgn="base">
        <a:spcBef>
          <a:spcPct val="20000"/>
        </a:spcBef>
        <a:spcAft>
          <a:spcPct val="0"/>
        </a:spcAft>
        <a:defRPr>
          <a:solidFill>
            <a:schemeClr val="tx1"/>
          </a:solidFill>
          <a:latin typeface="+mn-lt"/>
          <a:ea typeface="+mn-ea"/>
        </a:defRPr>
      </a:lvl8pPr>
      <a:lvl9pPr marL="3767138" algn="l" rtl="0" fontAlgn="base">
        <a:spcBef>
          <a:spcPct val="20000"/>
        </a:spcBef>
        <a:spcAft>
          <a:spcPct val="0"/>
        </a:spcAft>
        <a:defRPr>
          <a:solidFill>
            <a:schemeClr val="tx1"/>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8434" name="Rectangle 3"/>
          <p:cNvSpPr>
            <a:spLocks noGrp="1" noChangeArrowheads="1"/>
          </p:cNvSpPr>
          <p:nvPr>
            <p:ph type="body" idx="1"/>
          </p:nvPr>
        </p:nvSpPr>
        <p:spPr bwMode="auto">
          <a:xfrm>
            <a:off x="457200" y="1447800"/>
            <a:ext cx="8470900" cy="3392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8435" name="Rectangle 4"/>
          <p:cNvSpPr>
            <a:spLocks noGrp="1" noChangeArrowheads="1"/>
          </p:cNvSpPr>
          <p:nvPr>
            <p:ph type="title"/>
          </p:nvPr>
        </p:nvSpPr>
        <p:spPr bwMode="auto">
          <a:xfrm>
            <a:off x="457200" y="152400"/>
            <a:ext cx="69342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ctr" anchorCtr="0" compatLnSpc="1">
            <a:prstTxWarp prst="textNoShape">
              <a:avLst/>
            </a:prstTxWarp>
          </a:bodyPr>
          <a:lstStyle/>
          <a:p>
            <a:pPr lvl="0"/>
            <a:r>
              <a:rPr lang="en-US" altLang="en-US" smtClean="0"/>
              <a:t>Click to edit Master title style</a:t>
            </a:r>
          </a:p>
        </p:txBody>
      </p:sp>
      <p:sp>
        <p:nvSpPr>
          <p:cNvPr id="18436" name="Line 5"/>
          <p:cNvSpPr>
            <a:spLocks noChangeShapeType="1"/>
          </p:cNvSpPr>
          <p:nvPr/>
        </p:nvSpPr>
        <p:spPr bwMode="auto">
          <a:xfrm>
            <a:off x="7391400" y="0"/>
            <a:ext cx="0" cy="12192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8437" name="Line 6"/>
          <p:cNvSpPr>
            <a:spLocks noChangeShapeType="1"/>
          </p:cNvSpPr>
          <p:nvPr/>
        </p:nvSpPr>
        <p:spPr bwMode="auto">
          <a:xfrm>
            <a:off x="0" y="6629400"/>
            <a:ext cx="9144000" cy="0"/>
          </a:xfrm>
          <a:prstGeom prst="line">
            <a:avLst/>
          </a:prstGeom>
          <a:noFill/>
          <a:ln w="6350">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1510" name="Text Box 7"/>
          <p:cNvSpPr txBox="1">
            <a:spLocks noChangeArrowheads="1"/>
          </p:cNvSpPr>
          <p:nvPr/>
        </p:nvSpPr>
        <p:spPr bwMode="auto">
          <a:xfrm>
            <a:off x="8686800" y="6643688"/>
            <a:ext cx="307975" cy="198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itchFamily="34" charset="0"/>
                <a:ea typeface="ＭＳ Ｐゴシック" pitchFamily="16" charset="-128"/>
              </a:defRPr>
            </a:lvl1pPr>
            <a:lvl2pPr marL="742950" indent="-285750">
              <a:defRPr sz="2400">
                <a:solidFill>
                  <a:schemeClr val="tx1"/>
                </a:solidFill>
                <a:latin typeface="Arial" pitchFamily="34" charset="0"/>
                <a:ea typeface="ＭＳ Ｐゴシック" pitchFamily="16" charset="-128"/>
              </a:defRPr>
            </a:lvl2pPr>
            <a:lvl3pPr marL="1143000" indent="-228600">
              <a:defRPr sz="2400">
                <a:solidFill>
                  <a:schemeClr val="tx1"/>
                </a:solidFill>
                <a:latin typeface="Arial" pitchFamily="34" charset="0"/>
                <a:ea typeface="ＭＳ Ｐゴシック" pitchFamily="16" charset="-128"/>
              </a:defRPr>
            </a:lvl3pPr>
            <a:lvl4pPr marL="1600200" indent="-228600">
              <a:defRPr sz="2400">
                <a:solidFill>
                  <a:schemeClr val="tx1"/>
                </a:solidFill>
                <a:latin typeface="Arial" pitchFamily="34" charset="0"/>
                <a:ea typeface="ＭＳ Ｐゴシック" pitchFamily="16" charset="-128"/>
              </a:defRPr>
            </a:lvl4pPr>
            <a:lvl5pPr marL="2057400" indent="-228600">
              <a:defRPr sz="2400">
                <a:solidFill>
                  <a:schemeClr val="tx1"/>
                </a:solidFill>
                <a:latin typeface="Arial" pitchFamily="34" charset="0"/>
                <a:ea typeface="ＭＳ Ｐゴシック" pitchFamily="16"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16"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16"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16"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16" charset="-128"/>
              </a:defRPr>
            </a:lvl9pPr>
          </a:lstStyle>
          <a:p>
            <a:pPr>
              <a:defRPr/>
            </a:pPr>
            <a:fld id="{58035FD5-FCA5-40EC-A9CB-6EB24BE9123E}" type="slidenum">
              <a:rPr lang="en-US" altLang="en-US" sz="700" smtClean="0">
                <a:solidFill>
                  <a:srgbClr val="000000"/>
                </a:solidFill>
              </a:rPr>
              <a:pPr>
                <a:defRPr/>
              </a:pPr>
              <a:t>‹#›</a:t>
            </a:fld>
            <a:endParaRPr lang="en-US" altLang="en-US" sz="800" dirty="0" smtClean="0">
              <a:solidFill>
                <a:srgbClr val="000000"/>
              </a:solidFill>
            </a:endParaRPr>
          </a:p>
        </p:txBody>
      </p:sp>
      <p:sp>
        <p:nvSpPr>
          <p:cNvPr id="21511" name="Text Box 8"/>
          <p:cNvSpPr txBox="1">
            <a:spLocks noChangeArrowheads="1"/>
          </p:cNvSpPr>
          <p:nvPr/>
        </p:nvSpPr>
        <p:spPr bwMode="auto">
          <a:xfrm>
            <a:off x="234950" y="6650038"/>
            <a:ext cx="1517650" cy="198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itchFamily="34" charset="0"/>
                <a:ea typeface="ＭＳ Ｐゴシック" pitchFamily="16" charset="-128"/>
              </a:defRPr>
            </a:lvl1pPr>
            <a:lvl2pPr marL="742950" indent="-285750">
              <a:defRPr sz="2400">
                <a:solidFill>
                  <a:schemeClr val="tx1"/>
                </a:solidFill>
                <a:latin typeface="Arial" pitchFamily="34" charset="0"/>
                <a:ea typeface="ＭＳ Ｐゴシック" pitchFamily="16" charset="-128"/>
              </a:defRPr>
            </a:lvl2pPr>
            <a:lvl3pPr marL="1143000" indent="-228600">
              <a:defRPr sz="2400">
                <a:solidFill>
                  <a:schemeClr val="tx1"/>
                </a:solidFill>
                <a:latin typeface="Arial" pitchFamily="34" charset="0"/>
                <a:ea typeface="ＭＳ Ｐゴシック" pitchFamily="16" charset="-128"/>
              </a:defRPr>
            </a:lvl3pPr>
            <a:lvl4pPr marL="1600200" indent="-228600">
              <a:defRPr sz="2400">
                <a:solidFill>
                  <a:schemeClr val="tx1"/>
                </a:solidFill>
                <a:latin typeface="Arial" pitchFamily="34" charset="0"/>
                <a:ea typeface="ＭＳ Ｐゴシック" pitchFamily="16" charset="-128"/>
              </a:defRPr>
            </a:lvl4pPr>
            <a:lvl5pPr marL="2057400" indent="-228600">
              <a:defRPr sz="2400">
                <a:solidFill>
                  <a:schemeClr val="tx1"/>
                </a:solidFill>
                <a:latin typeface="Arial" pitchFamily="34" charset="0"/>
                <a:ea typeface="ＭＳ Ｐゴシック" pitchFamily="16"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16"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16"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16"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16" charset="-128"/>
              </a:defRPr>
            </a:lvl9pPr>
          </a:lstStyle>
          <a:p>
            <a:pPr>
              <a:defRPr/>
            </a:pPr>
            <a:r>
              <a:rPr lang="en-US" altLang="en-US" sz="700" dirty="0" smtClean="0">
                <a:solidFill>
                  <a:srgbClr val="808080"/>
                </a:solidFill>
                <a:latin typeface="Arial Narrow" pitchFamily="34" charset="0"/>
              </a:rPr>
              <a:t>Blue Cross Blue Shield of Massachusetts</a:t>
            </a:r>
          </a:p>
        </p:txBody>
      </p:sp>
      <p:sp>
        <p:nvSpPr>
          <p:cNvPr id="18440" name="Line 9"/>
          <p:cNvSpPr>
            <a:spLocks noChangeShapeType="1"/>
          </p:cNvSpPr>
          <p:nvPr/>
        </p:nvSpPr>
        <p:spPr bwMode="auto">
          <a:xfrm>
            <a:off x="0" y="152400"/>
            <a:ext cx="91440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8441" name="Line 10"/>
          <p:cNvSpPr>
            <a:spLocks noChangeShapeType="1"/>
          </p:cNvSpPr>
          <p:nvPr/>
        </p:nvSpPr>
        <p:spPr bwMode="auto">
          <a:xfrm>
            <a:off x="0" y="1066800"/>
            <a:ext cx="92202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pic>
        <p:nvPicPr>
          <p:cNvPr id="18442" name="Picture 11" descr="bcbsma_new_3005_30bk"/>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7543800" y="357188"/>
            <a:ext cx="1441450" cy="544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98934" r:id="rId1"/>
    <p:sldLayoutId id="2147498550" r:id="rId2"/>
    <p:sldLayoutId id="2147498551" r:id="rId3"/>
    <p:sldLayoutId id="2147498552" r:id="rId4"/>
    <p:sldLayoutId id="2147498553" r:id="rId5"/>
    <p:sldLayoutId id="2147498554" r:id="rId6"/>
    <p:sldLayoutId id="2147498555" r:id="rId7"/>
    <p:sldLayoutId id="2147498556" r:id="rId8"/>
    <p:sldLayoutId id="2147498557" r:id="rId9"/>
    <p:sldLayoutId id="2147498558" r:id="rId10"/>
    <p:sldLayoutId id="2147498559" r:id="rId11"/>
    <p:sldLayoutId id="2147498560" r:id="rId12"/>
    <p:sldLayoutId id="2147498561" r:id="rId13"/>
    <p:sldLayoutId id="2147498562" r:id="rId14"/>
    <p:sldLayoutId id="2147498563" r:id="rId15"/>
    <p:sldLayoutId id="2147498564" r:id="rId16"/>
    <p:sldLayoutId id="2147498565" r:id="rId17"/>
    <p:sldLayoutId id="2147498566" r:id="rId18"/>
  </p:sldLayoutIdLst>
  <p:txStyles>
    <p:titleStyle>
      <a:lvl1pPr algn="l" rtl="0" eaLnBrk="0" fontAlgn="base" hangingPunct="0">
        <a:spcBef>
          <a:spcPct val="0"/>
        </a:spcBef>
        <a:spcAft>
          <a:spcPct val="0"/>
        </a:spcAft>
        <a:defRPr sz="3200">
          <a:solidFill>
            <a:srgbClr val="0073B9"/>
          </a:solidFill>
          <a:latin typeface="+mj-lt"/>
          <a:ea typeface="MS PGothic" pitchFamily="34" charset="-128"/>
          <a:cs typeface="ＭＳ Ｐゴシック"/>
        </a:defRPr>
      </a:lvl1pPr>
      <a:lvl2pPr algn="l" rtl="0" eaLnBrk="0" fontAlgn="base" hangingPunct="0">
        <a:spcBef>
          <a:spcPct val="0"/>
        </a:spcBef>
        <a:spcAft>
          <a:spcPct val="0"/>
        </a:spcAft>
        <a:defRPr sz="3200">
          <a:solidFill>
            <a:srgbClr val="0073B9"/>
          </a:solidFill>
          <a:latin typeface="Arial Narrow" pitchFamily="34" charset="0"/>
          <a:ea typeface="MS PGothic" pitchFamily="34" charset="-128"/>
          <a:cs typeface="ＭＳ Ｐゴシック"/>
        </a:defRPr>
      </a:lvl2pPr>
      <a:lvl3pPr algn="l" rtl="0" eaLnBrk="0" fontAlgn="base" hangingPunct="0">
        <a:spcBef>
          <a:spcPct val="0"/>
        </a:spcBef>
        <a:spcAft>
          <a:spcPct val="0"/>
        </a:spcAft>
        <a:defRPr sz="3200">
          <a:solidFill>
            <a:srgbClr val="0073B9"/>
          </a:solidFill>
          <a:latin typeface="Arial Narrow" pitchFamily="34" charset="0"/>
          <a:ea typeface="MS PGothic" pitchFamily="34" charset="-128"/>
          <a:cs typeface="ＭＳ Ｐゴシック"/>
        </a:defRPr>
      </a:lvl3pPr>
      <a:lvl4pPr algn="l" rtl="0" eaLnBrk="0" fontAlgn="base" hangingPunct="0">
        <a:spcBef>
          <a:spcPct val="0"/>
        </a:spcBef>
        <a:spcAft>
          <a:spcPct val="0"/>
        </a:spcAft>
        <a:defRPr sz="3200">
          <a:solidFill>
            <a:srgbClr val="0073B9"/>
          </a:solidFill>
          <a:latin typeface="Arial Narrow" pitchFamily="34" charset="0"/>
          <a:ea typeface="MS PGothic" pitchFamily="34" charset="-128"/>
          <a:cs typeface="ＭＳ Ｐゴシック"/>
        </a:defRPr>
      </a:lvl4pPr>
      <a:lvl5pPr algn="l" rtl="0" eaLnBrk="0" fontAlgn="base" hangingPunct="0">
        <a:spcBef>
          <a:spcPct val="0"/>
        </a:spcBef>
        <a:spcAft>
          <a:spcPct val="0"/>
        </a:spcAft>
        <a:defRPr sz="3200">
          <a:solidFill>
            <a:srgbClr val="0073B9"/>
          </a:solidFill>
          <a:latin typeface="Arial Narrow" pitchFamily="34" charset="0"/>
          <a:ea typeface="MS PGothic" pitchFamily="34" charset="-128"/>
          <a:cs typeface="ＭＳ Ｐゴシック"/>
        </a:defRPr>
      </a:lvl5pPr>
      <a:lvl6pPr marL="457200" algn="l" rtl="0" fontAlgn="base">
        <a:spcBef>
          <a:spcPct val="0"/>
        </a:spcBef>
        <a:spcAft>
          <a:spcPct val="0"/>
        </a:spcAft>
        <a:defRPr sz="3200">
          <a:solidFill>
            <a:srgbClr val="0073B9"/>
          </a:solidFill>
          <a:latin typeface="Arial Narrow" pitchFamily="34" charset="0"/>
          <a:ea typeface="ＭＳ Ｐゴシック" pitchFamily="1" charset="-128"/>
        </a:defRPr>
      </a:lvl6pPr>
      <a:lvl7pPr marL="914400" algn="l" rtl="0" fontAlgn="base">
        <a:spcBef>
          <a:spcPct val="0"/>
        </a:spcBef>
        <a:spcAft>
          <a:spcPct val="0"/>
        </a:spcAft>
        <a:defRPr sz="3200">
          <a:solidFill>
            <a:srgbClr val="0073B9"/>
          </a:solidFill>
          <a:latin typeface="Arial Narrow" pitchFamily="34" charset="0"/>
          <a:ea typeface="ＭＳ Ｐゴシック" pitchFamily="1" charset="-128"/>
        </a:defRPr>
      </a:lvl7pPr>
      <a:lvl8pPr marL="1371600" algn="l" rtl="0" fontAlgn="base">
        <a:spcBef>
          <a:spcPct val="0"/>
        </a:spcBef>
        <a:spcAft>
          <a:spcPct val="0"/>
        </a:spcAft>
        <a:defRPr sz="3200">
          <a:solidFill>
            <a:srgbClr val="0073B9"/>
          </a:solidFill>
          <a:latin typeface="Arial Narrow" pitchFamily="34" charset="0"/>
          <a:ea typeface="ＭＳ Ｐゴシック" pitchFamily="1" charset="-128"/>
        </a:defRPr>
      </a:lvl8pPr>
      <a:lvl9pPr marL="1828800" algn="l" rtl="0" fontAlgn="base">
        <a:spcBef>
          <a:spcPct val="0"/>
        </a:spcBef>
        <a:spcAft>
          <a:spcPct val="0"/>
        </a:spcAft>
        <a:defRPr sz="3200">
          <a:solidFill>
            <a:srgbClr val="0073B9"/>
          </a:solidFill>
          <a:latin typeface="Arial Narrow" pitchFamily="34" charset="0"/>
          <a:ea typeface="ＭＳ Ｐゴシック" pitchFamily="1" charset="-128"/>
        </a:defRPr>
      </a:lvl9pPr>
    </p:titleStyle>
    <p:bodyStyle>
      <a:lvl1pPr marL="342900" indent="-342900" algn="l" rtl="0" eaLnBrk="0" fontAlgn="base" hangingPunct="0">
        <a:spcBef>
          <a:spcPct val="20000"/>
        </a:spcBef>
        <a:spcAft>
          <a:spcPct val="0"/>
        </a:spcAft>
        <a:defRPr sz="2200">
          <a:solidFill>
            <a:schemeClr val="tx1"/>
          </a:solidFill>
          <a:latin typeface="+mn-lt"/>
          <a:ea typeface="MS PGothic" pitchFamily="34" charset="-128"/>
          <a:cs typeface="ＭＳ Ｐゴシック"/>
        </a:defRPr>
      </a:lvl1pPr>
      <a:lvl2pPr marL="288925" indent="-174625" algn="l" rtl="0" eaLnBrk="0" fontAlgn="base" hangingPunct="0">
        <a:spcBef>
          <a:spcPct val="20000"/>
        </a:spcBef>
        <a:spcAft>
          <a:spcPct val="0"/>
        </a:spcAft>
        <a:buClr>
          <a:srgbClr val="0073B9"/>
        </a:buClr>
        <a:buSzPct val="90000"/>
        <a:buFont typeface="Times" pitchFamily="18" charset="0"/>
        <a:buChar char="•"/>
        <a:defRPr>
          <a:solidFill>
            <a:schemeClr val="tx1"/>
          </a:solidFill>
          <a:latin typeface="+mn-lt"/>
          <a:ea typeface="MS PGothic" pitchFamily="34" charset="-128"/>
          <a:cs typeface="ＭＳ Ｐゴシック"/>
        </a:defRPr>
      </a:lvl2pPr>
      <a:lvl3pPr marL="623888" indent="-220663" algn="l" rtl="0" eaLnBrk="0" fontAlgn="base" hangingPunct="0">
        <a:spcBef>
          <a:spcPct val="20000"/>
        </a:spcBef>
        <a:spcAft>
          <a:spcPct val="0"/>
        </a:spcAft>
        <a:buClr>
          <a:srgbClr val="0073B9"/>
        </a:buClr>
        <a:buChar char="—"/>
        <a:defRPr>
          <a:solidFill>
            <a:schemeClr val="tx1"/>
          </a:solidFill>
          <a:latin typeface="+mn-lt"/>
          <a:ea typeface="MS PGothic" pitchFamily="34" charset="-128"/>
          <a:cs typeface="ＭＳ Ｐゴシック"/>
        </a:defRPr>
      </a:lvl3pPr>
      <a:lvl4pPr marL="969963" indent="-231775" algn="l" rtl="0" eaLnBrk="0" fontAlgn="base" hangingPunct="0">
        <a:spcBef>
          <a:spcPct val="20000"/>
        </a:spcBef>
        <a:spcAft>
          <a:spcPct val="0"/>
        </a:spcAft>
        <a:buClr>
          <a:srgbClr val="0073B9"/>
        </a:buClr>
        <a:buSzPct val="90000"/>
        <a:buFont typeface="Wingdings" pitchFamily="2" charset="2"/>
        <a:buChar char="§"/>
        <a:defRPr>
          <a:solidFill>
            <a:schemeClr val="tx1"/>
          </a:solidFill>
          <a:latin typeface="+mn-lt"/>
          <a:ea typeface="MS PGothic" pitchFamily="34" charset="-128"/>
          <a:cs typeface="ＭＳ Ｐゴシック"/>
        </a:defRPr>
      </a:lvl4pPr>
      <a:lvl5pPr marL="1938338" indent="-109538" algn="l" rtl="0" eaLnBrk="0" fontAlgn="base" hangingPunct="0">
        <a:spcBef>
          <a:spcPct val="20000"/>
        </a:spcBef>
        <a:spcAft>
          <a:spcPct val="0"/>
        </a:spcAft>
        <a:defRPr>
          <a:solidFill>
            <a:schemeClr val="tx1"/>
          </a:solidFill>
          <a:latin typeface="+mn-lt"/>
          <a:ea typeface="MS PGothic" pitchFamily="34" charset="-128"/>
          <a:cs typeface="ＭＳ Ｐゴシック"/>
        </a:defRPr>
      </a:lvl5pPr>
      <a:lvl6pPr marL="2395538" algn="l" rtl="0" fontAlgn="base">
        <a:spcBef>
          <a:spcPct val="20000"/>
        </a:spcBef>
        <a:spcAft>
          <a:spcPct val="0"/>
        </a:spcAft>
        <a:defRPr>
          <a:solidFill>
            <a:schemeClr val="tx1"/>
          </a:solidFill>
          <a:latin typeface="+mn-lt"/>
          <a:ea typeface="+mn-ea"/>
        </a:defRPr>
      </a:lvl6pPr>
      <a:lvl7pPr marL="2852738" algn="l" rtl="0" fontAlgn="base">
        <a:spcBef>
          <a:spcPct val="20000"/>
        </a:spcBef>
        <a:spcAft>
          <a:spcPct val="0"/>
        </a:spcAft>
        <a:defRPr>
          <a:solidFill>
            <a:schemeClr val="tx1"/>
          </a:solidFill>
          <a:latin typeface="+mn-lt"/>
          <a:ea typeface="+mn-ea"/>
        </a:defRPr>
      </a:lvl7pPr>
      <a:lvl8pPr marL="3309938" algn="l" rtl="0" fontAlgn="base">
        <a:spcBef>
          <a:spcPct val="20000"/>
        </a:spcBef>
        <a:spcAft>
          <a:spcPct val="0"/>
        </a:spcAft>
        <a:defRPr>
          <a:solidFill>
            <a:schemeClr val="tx1"/>
          </a:solidFill>
          <a:latin typeface="+mn-lt"/>
          <a:ea typeface="+mn-ea"/>
        </a:defRPr>
      </a:lvl8pPr>
      <a:lvl9pPr marL="3767138" algn="l" rtl="0" fontAlgn="base">
        <a:spcBef>
          <a:spcPct val="20000"/>
        </a:spcBef>
        <a:spcAft>
          <a:spcPct val="0"/>
        </a:spcAft>
        <a:defRPr>
          <a:solidFill>
            <a:schemeClr val="tx1"/>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3554" name="Rectangle 3"/>
          <p:cNvSpPr>
            <a:spLocks noGrp="1" noChangeArrowheads="1"/>
          </p:cNvSpPr>
          <p:nvPr>
            <p:ph type="body" idx="1"/>
          </p:nvPr>
        </p:nvSpPr>
        <p:spPr bwMode="auto">
          <a:xfrm>
            <a:off x="457200" y="1447800"/>
            <a:ext cx="8470900" cy="3392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23555" name="Rectangle 4"/>
          <p:cNvSpPr>
            <a:spLocks noGrp="1" noChangeArrowheads="1"/>
          </p:cNvSpPr>
          <p:nvPr>
            <p:ph type="title"/>
          </p:nvPr>
        </p:nvSpPr>
        <p:spPr bwMode="auto">
          <a:xfrm>
            <a:off x="139700" y="152400"/>
            <a:ext cx="69342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ctr" anchorCtr="0" compatLnSpc="1">
            <a:prstTxWarp prst="textNoShape">
              <a:avLst/>
            </a:prstTxWarp>
          </a:bodyPr>
          <a:lstStyle/>
          <a:p>
            <a:pPr lvl="0"/>
            <a:r>
              <a:rPr lang="en-US" altLang="en-US" smtClean="0"/>
              <a:t>Click to edit Master title style</a:t>
            </a:r>
          </a:p>
        </p:txBody>
      </p:sp>
      <p:sp>
        <p:nvSpPr>
          <p:cNvPr id="23556" name="Line 5"/>
          <p:cNvSpPr>
            <a:spLocks noChangeShapeType="1"/>
          </p:cNvSpPr>
          <p:nvPr/>
        </p:nvSpPr>
        <p:spPr bwMode="auto">
          <a:xfrm>
            <a:off x="7391400" y="0"/>
            <a:ext cx="0" cy="12192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3557" name="Line 6"/>
          <p:cNvSpPr>
            <a:spLocks noChangeShapeType="1"/>
          </p:cNvSpPr>
          <p:nvPr/>
        </p:nvSpPr>
        <p:spPr bwMode="auto">
          <a:xfrm>
            <a:off x="0" y="6629400"/>
            <a:ext cx="9144000" cy="0"/>
          </a:xfrm>
          <a:prstGeom prst="line">
            <a:avLst/>
          </a:prstGeom>
          <a:noFill/>
          <a:ln w="6350">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078" name="Text Box 7"/>
          <p:cNvSpPr txBox="1">
            <a:spLocks noChangeArrowheads="1"/>
          </p:cNvSpPr>
          <p:nvPr/>
        </p:nvSpPr>
        <p:spPr bwMode="auto">
          <a:xfrm>
            <a:off x="8686800" y="6643688"/>
            <a:ext cx="307975" cy="198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itchFamily="34" charset="0"/>
                <a:ea typeface="ＭＳ Ｐゴシック" pitchFamily="16" charset="-128"/>
              </a:defRPr>
            </a:lvl1pPr>
            <a:lvl2pPr marL="742950" indent="-285750">
              <a:defRPr sz="2400">
                <a:solidFill>
                  <a:schemeClr val="tx1"/>
                </a:solidFill>
                <a:latin typeface="Arial" pitchFamily="34" charset="0"/>
                <a:ea typeface="ＭＳ Ｐゴシック" pitchFamily="16" charset="-128"/>
              </a:defRPr>
            </a:lvl2pPr>
            <a:lvl3pPr marL="1143000" indent="-228600">
              <a:defRPr sz="2400">
                <a:solidFill>
                  <a:schemeClr val="tx1"/>
                </a:solidFill>
                <a:latin typeface="Arial" pitchFamily="34" charset="0"/>
                <a:ea typeface="ＭＳ Ｐゴシック" pitchFamily="16" charset="-128"/>
              </a:defRPr>
            </a:lvl3pPr>
            <a:lvl4pPr marL="1600200" indent="-228600">
              <a:defRPr sz="2400">
                <a:solidFill>
                  <a:schemeClr val="tx1"/>
                </a:solidFill>
                <a:latin typeface="Arial" pitchFamily="34" charset="0"/>
                <a:ea typeface="ＭＳ Ｐゴシック" pitchFamily="16" charset="-128"/>
              </a:defRPr>
            </a:lvl4pPr>
            <a:lvl5pPr marL="2057400" indent="-228600">
              <a:defRPr sz="2400">
                <a:solidFill>
                  <a:schemeClr val="tx1"/>
                </a:solidFill>
                <a:latin typeface="Arial" pitchFamily="34" charset="0"/>
                <a:ea typeface="ＭＳ Ｐゴシック" pitchFamily="16"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16"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16"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16"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16" charset="-128"/>
              </a:defRPr>
            </a:lvl9pPr>
          </a:lstStyle>
          <a:p>
            <a:pPr>
              <a:defRPr/>
            </a:pPr>
            <a:fld id="{EA0DC3C6-3898-469B-BBE6-5439E950771D}" type="slidenum">
              <a:rPr lang="en-US" altLang="en-US" sz="700" smtClean="0">
                <a:solidFill>
                  <a:srgbClr val="000000"/>
                </a:solidFill>
              </a:rPr>
              <a:pPr>
                <a:defRPr/>
              </a:pPr>
              <a:t>‹#›</a:t>
            </a:fld>
            <a:endParaRPr lang="en-US" altLang="en-US" sz="800" smtClean="0">
              <a:solidFill>
                <a:srgbClr val="000000"/>
              </a:solidFill>
            </a:endParaRPr>
          </a:p>
        </p:txBody>
      </p:sp>
      <p:sp>
        <p:nvSpPr>
          <p:cNvPr id="3079" name="Text Box 8"/>
          <p:cNvSpPr txBox="1">
            <a:spLocks noChangeArrowheads="1"/>
          </p:cNvSpPr>
          <p:nvPr/>
        </p:nvSpPr>
        <p:spPr bwMode="auto">
          <a:xfrm>
            <a:off x="234950" y="6650038"/>
            <a:ext cx="1517650" cy="198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itchFamily="34" charset="0"/>
                <a:ea typeface="ＭＳ Ｐゴシック" pitchFamily="16" charset="-128"/>
              </a:defRPr>
            </a:lvl1pPr>
            <a:lvl2pPr marL="742950" indent="-285750">
              <a:defRPr sz="2400">
                <a:solidFill>
                  <a:schemeClr val="tx1"/>
                </a:solidFill>
                <a:latin typeface="Arial" pitchFamily="34" charset="0"/>
                <a:ea typeface="ＭＳ Ｐゴシック" pitchFamily="16" charset="-128"/>
              </a:defRPr>
            </a:lvl2pPr>
            <a:lvl3pPr marL="1143000" indent="-228600">
              <a:defRPr sz="2400">
                <a:solidFill>
                  <a:schemeClr val="tx1"/>
                </a:solidFill>
                <a:latin typeface="Arial" pitchFamily="34" charset="0"/>
                <a:ea typeface="ＭＳ Ｐゴシック" pitchFamily="16" charset="-128"/>
              </a:defRPr>
            </a:lvl3pPr>
            <a:lvl4pPr marL="1600200" indent="-228600">
              <a:defRPr sz="2400">
                <a:solidFill>
                  <a:schemeClr val="tx1"/>
                </a:solidFill>
                <a:latin typeface="Arial" pitchFamily="34" charset="0"/>
                <a:ea typeface="ＭＳ Ｐゴシック" pitchFamily="16" charset="-128"/>
              </a:defRPr>
            </a:lvl4pPr>
            <a:lvl5pPr marL="2057400" indent="-228600">
              <a:defRPr sz="2400">
                <a:solidFill>
                  <a:schemeClr val="tx1"/>
                </a:solidFill>
                <a:latin typeface="Arial" pitchFamily="34" charset="0"/>
                <a:ea typeface="ＭＳ Ｐゴシック" pitchFamily="16"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16"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16"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16"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16" charset="-128"/>
              </a:defRPr>
            </a:lvl9pPr>
          </a:lstStyle>
          <a:p>
            <a:pPr>
              <a:defRPr/>
            </a:pPr>
            <a:r>
              <a:rPr lang="en-US" altLang="en-US" sz="700" smtClean="0">
                <a:solidFill>
                  <a:srgbClr val="808080"/>
                </a:solidFill>
                <a:latin typeface="Arial Narrow" pitchFamily="34" charset="0"/>
              </a:rPr>
              <a:t>Blue Cross Blue Shield of Massachusetts</a:t>
            </a:r>
          </a:p>
        </p:txBody>
      </p:sp>
      <p:sp>
        <p:nvSpPr>
          <p:cNvPr id="23560" name="Line 9"/>
          <p:cNvSpPr>
            <a:spLocks noChangeShapeType="1"/>
          </p:cNvSpPr>
          <p:nvPr/>
        </p:nvSpPr>
        <p:spPr bwMode="auto">
          <a:xfrm>
            <a:off x="0" y="152400"/>
            <a:ext cx="91440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3561" name="Line 10"/>
          <p:cNvSpPr>
            <a:spLocks noChangeShapeType="1"/>
          </p:cNvSpPr>
          <p:nvPr/>
        </p:nvSpPr>
        <p:spPr bwMode="auto">
          <a:xfrm>
            <a:off x="0" y="1066800"/>
            <a:ext cx="92202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pic>
        <p:nvPicPr>
          <p:cNvPr id="23562" name="Picture 11" descr="bcbsma_new_3005_30bk"/>
          <p:cNvPicPr>
            <a:picLocks noChangeAspect="1" noChangeArrowheads="1"/>
          </p:cNvPicPr>
          <p:nvPr userDrawn="1"/>
        </p:nvPicPr>
        <p:blipFill>
          <a:blip r:embed="rId20">
            <a:extLst>
              <a:ext uri="{28A0092B-C50C-407E-A947-70E740481C1C}">
                <a14:useLocalDpi xmlns:a14="http://schemas.microsoft.com/office/drawing/2010/main" val="0"/>
              </a:ext>
            </a:extLst>
          </a:blip>
          <a:srcRect/>
          <a:stretch>
            <a:fillRect/>
          </a:stretch>
        </p:blipFill>
        <p:spPr bwMode="auto">
          <a:xfrm>
            <a:off x="7543800" y="357188"/>
            <a:ext cx="1441450" cy="544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98941" r:id="rId1"/>
    <p:sldLayoutId id="2147498597" r:id="rId2"/>
    <p:sldLayoutId id="2147498598" r:id="rId3"/>
    <p:sldLayoutId id="2147498599" r:id="rId4"/>
    <p:sldLayoutId id="2147498600" r:id="rId5"/>
    <p:sldLayoutId id="2147498601" r:id="rId6"/>
    <p:sldLayoutId id="2147498602" r:id="rId7"/>
    <p:sldLayoutId id="2147498603" r:id="rId8"/>
    <p:sldLayoutId id="2147498604" r:id="rId9"/>
    <p:sldLayoutId id="2147498605" r:id="rId10"/>
    <p:sldLayoutId id="2147498606" r:id="rId11"/>
    <p:sldLayoutId id="2147498607" r:id="rId12"/>
    <p:sldLayoutId id="2147498608" r:id="rId13"/>
    <p:sldLayoutId id="2147498609" r:id="rId14"/>
    <p:sldLayoutId id="2147498610" r:id="rId15"/>
    <p:sldLayoutId id="2147498611" r:id="rId16"/>
    <p:sldLayoutId id="2147498612" r:id="rId17"/>
    <p:sldLayoutId id="2147498613" r:id="rId18"/>
  </p:sldLayoutIdLst>
  <p:txStyles>
    <p:titleStyle>
      <a:lvl1pPr algn="l" rtl="0" eaLnBrk="0" fontAlgn="base" hangingPunct="0">
        <a:spcBef>
          <a:spcPct val="0"/>
        </a:spcBef>
        <a:spcAft>
          <a:spcPct val="0"/>
        </a:spcAft>
        <a:defRPr sz="2400" b="1">
          <a:solidFill>
            <a:schemeClr val="tx1"/>
          </a:solidFill>
          <a:latin typeface="Century Gothic" pitchFamily="34" charset="0"/>
          <a:ea typeface="MS PGothic" pitchFamily="34" charset="-128"/>
          <a:cs typeface="ＭＳ Ｐゴシック"/>
        </a:defRPr>
      </a:lvl1pPr>
      <a:lvl2pPr algn="l" rtl="0" eaLnBrk="0" fontAlgn="base" hangingPunct="0">
        <a:spcBef>
          <a:spcPct val="0"/>
        </a:spcBef>
        <a:spcAft>
          <a:spcPct val="0"/>
        </a:spcAft>
        <a:defRPr sz="2400" b="1">
          <a:solidFill>
            <a:schemeClr val="tx1"/>
          </a:solidFill>
          <a:latin typeface="Century Gothic" pitchFamily="34" charset="0"/>
          <a:ea typeface="MS PGothic" pitchFamily="34" charset="-128"/>
          <a:cs typeface="ＭＳ Ｐゴシック"/>
        </a:defRPr>
      </a:lvl2pPr>
      <a:lvl3pPr algn="l" rtl="0" eaLnBrk="0" fontAlgn="base" hangingPunct="0">
        <a:spcBef>
          <a:spcPct val="0"/>
        </a:spcBef>
        <a:spcAft>
          <a:spcPct val="0"/>
        </a:spcAft>
        <a:defRPr sz="2400" b="1">
          <a:solidFill>
            <a:schemeClr val="tx1"/>
          </a:solidFill>
          <a:latin typeface="Century Gothic" pitchFamily="34" charset="0"/>
          <a:ea typeface="MS PGothic" pitchFamily="34" charset="-128"/>
          <a:cs typeface="ＭＳ Ｐゴシック"/>
        </a:defRPr>
      </a:lvl3pPr>
      <a:lvl4pPr algn="l" rtl="0" eaLnBrk="0" fontAlgn="base" hangingPunct="0">
        <a:spcBef>
          <a:spcPct val="0"/>
        </a:spcBef>
        <a:spcAft>
          <a:spcPct val="0"/>
        </a:spcAft>
        <a:defRPr sz="2400" b="1">
          <a:solidFill>
            <a:schemeClr val="tx1"/>
          </a:solidFill>
          <a:latin typeface="Century Gothic" pitchFamily="34" charset="0"/>
          <a:ea typeface="MS PGothic" pitchFamily="34" charset="-128"/>
          <a:cs typeface="ＭＳ Ｐゴシック"/>
        </a:defRPr>
      </a:lvl4pPr>
      <a:lvl5pPr algn="l" rtl="0" eaLnBrk="0" fontAlgn="base" hangingPunct="0">
        <a:spcBef>
          <a:spcPct val="0"/>
        </a:spcBef>
        <a:spcAft>
          <a:spcPct val="0"/>
        </a:spcAft>
        <a:defRPr sz="2400" b="1">
          <a:solidFill>
            <a:schemeClr val="tx1"/>
          </a:solidFill>
          <a:latin typeface="Century Gothic" pitchFamily="34" charset="0"/>
          <a:ea typeface="MS PGothic" pitchFamily="34" charset="-128"/>
          <a:cs typeface="ＭＳ Ｐゴシック"/>
        </a:defRPr>
      </a:lvl5pPr>
      <a:lvl6pPr marL="457200" algn="l" rtl="0" fontAlgn="base">
        <a:spcBef>
          <a:spcPct val="0"/>
        </a:spcBef>
        <a:spcAft>
          <a:spcPct val="0"/>
        </a:spcAft>
        <a:defRPr sz="3200">
          <a:solidFill>
            <a:srgbClr val="0073B9"/>
          </a:solidFill>
          <a:latin typeface="Arial Narrow" pitchFamily="34" charset="0"/>
          <a:ea typeface="ＭＳ Ｐゴシック" pitchFamily="1" charset="-128"/>
        </a:defRPr>
      </a:lvl6pPr>
      <a:lvl7pPr marL="914400" algn="l" rtl="0" fontAlgn="base">
        <a:spcBef>
          <a:spcPct val="0"/>
        </a:spcBef>
        <a:spcAft>
          <a:spcPct val="0"/>
        </a:spcAft>
        <a:defRPr sz="3200">
          <a:solidFill>
            <a:srgbClr val="0073B9"/>
          </a:solidFill>
          <a:latin typeface="Arial Narrow" pitchFamily="34" charset="0"/>
          <a:ea typeface="ＭＳ Ｐゴシック" pitchFamily="1" charset="-128"/>
        </a:defRPr>
      </a:lvl7pPr>
      <a:lvl8pPr marL="1371600" algn="l" rtl="0" fontAlgn="base">
        <a:spcBef>
          <a:spcPct val="0"/>
        </a:spcBef>
        <a:spcAft>
          <a:spcPct val="0"/>
        </a:spcAft>
        <a:defRPr sz="3200">
          <a:solidFill>
            <a:srgbClr val="0073B9"/>
          </a:solidFill>
          <a:latin typeface="Arial Narrow" pitchFamily="34" charset="0"/>
          <a:ea typeface="ＭＳ Ｐゴシック" pitchFamily="1" charset="-128"/>
        </a:defRPr>
      </a:lvl8pPr>
      <a:lvl9pPr marL="1828800" algn="l" rtl="0" fontAlgn="base">
        <a:spcBef>
          <a:spcPct val="0"/>
        </a:spcBef>
        <a:spcAft>
          <a:spcPct val="0"/>
        </a:spcAft>
        <a:defRPr sz="3200">
          <a:solidFill>
            <a:srgbClr val="0073B9"/>
          </a:solidFill>
          <a:latin typeface="Arial Narrow" pitchFamily="34" charset="0"/>
          <a:ea typeface="ＭＳ Ｐゴシック" pitchFamily="1" charset="-128"/>
        </a:defRPr>
      </a:lvl9pPr>
    </p:titleStyle>
    <p:bodyStyle>
      <a:lvl1pPr marL="342900" indent="-342900" algn="l" rtl="0" eaLnBrk="0" fontAlgn="base" hangingPunct="0">
        <a:spcBef>
          <a:spcPct val="20000"/>
        </a:spcBef>
        <a:spcAft>
          <a:spcPct val="0"/>
        </a:spcAft>
        <a:defRPr sz="2200">
          <a:solidFill>
            <a:schemeClr val="tx1"/>
          </a:solidFill>
          <a:latin typeface="+mn-lt"/>
          <a:ea typeface="MS PGothic" pitchFamily="34" charset="-128"/>
          <a:cs typeface="ＭＳ Ｐゴシック"/>
        </a:defRPr>
      </a:lvl1pPr>
      <a:lvl2pPr marL="288925" indent="-174625" algn="l" rtl="0" eaLnBrk="0" fontAlgn="base" hangingPunct="0">
        <a:spcBef>
          <a:spcPct val="20000"/>
        </a:spcBef>
        <a:spcAft>
          <a:spcPct val="0"/>
        </a:spcAft>
        <a:buClr>
          <a:srgbClr val="0073B9"/>
        </a:buClr>
        <a:buSzPct val="90000"/>
        <a:buFont typeface="Times" pitchFamily="18" charset="0"/>
        <a:buChar char="•"/>
        <a:defRPr>
          <a:solidFill>
            <a:schemeClr val="tx1"/>
          </a:solidFill>
          <a:latin typeface="+mn-lt"/>
          <a:ea typeface="MS PGothic" pitchFamily="34" charset="-128"/>
          <a:cs typeface="ＭＳ Ｐゴシック"/>
        </a:defRPr>
      </a:lvl2pPr>
      <a:lvl3pPr marL="623888" indent="-220663" algn="l" rtl="0" eaLnBrk="0" fontAlgn="base" hangingPunct="0">
        <a:spcBef>
          <a:spcPct val="20000"/>
        </a:spcBef>
        <a:spcAft>
          <a:spcPct val="0"/>
        </a:spcAft>
        <a:buClr>
          <a:srgbClr val="0073B9"/>
        </a:buClr>
        <a:buChar char="—"/>
        <a:defRPr>
          <a:solidFill>
            <a:schemeClr val="tx1"/>
          </a:solidFill>
          <a:latin typeface="+mn-lt"/>
          <a:ea typeface="MS PGothic" pitchFamily="34" charset="-128"/>
          <a:cs typeface="ＭＳ Ｐゴシック"/>
        </a:defRPr>
      </a:lvl3pPr>
      <a:lvl4pPr marL="969963" indent="-231775" algn="l" rtl="0" eaLnBrk="0" fontAlgn="base" hangingPunct="0">
        <a:spcBef>
          <a:spcPct val="20000"/>
        </a:spcBef>
        <a:spcAft>
          <a:spcPct val="0"/>
        </a:spcAft>
        <a:buClr>
          <a:srgbClr val="0073B9"/>
        </a:buClr>
        <a:buSzPct val="90000"/>
        <a:buFont typeface="Wingdings" pitchFamily="2" charset="2"/>
        <a:buChar char="§"/>
        <a:defRPr>
          <a:solidFill>
            <a:schemeClr val="tx1"/>
          </a:solidFill>
          <a:latin typeface="+mn-lt"/>
          <a:ea typeface="MS PGothic" pitchFamily="34" charset="-128"/>
          <a:cs typeface="ＭＳ Ｐゴシック"/>
        </a:defRPr>
      </a:lvl4pPr>
      <a:lvl5pPr marL="1938338" indent="-109538" algn="l" rtl="0" eaLnBrk="0" fontAlgn="base" hangingPunct="0">
        <a:spcBef>
          <a:spcPct val="20000"/>
        </a:spcBef>
        <a:spcAft>
          <a:spcPct val="0"/>
        </a:spcAft>
        <a:defRPr>
          <a:solidFill>
            <a:schemeClr val="tx1"/>
          </a:solidFill>
          <a:latin typeface="+mn-lt"/>
          <a:ea typeface="MS PGothic" pitchFamily="34" charset="-128"/>
          <a:cs typeface="ＭＳ Ｐゴシック"/>
        </a:defRPr>
      </a:lvl5pPr>
      <a:lvl6pPr marL="2395538" algn="l" rtl="0" fontAlgn="base">
        <a:spcBef>
          <a:spcPct val="20000"/>
        </a:spcBef>
        <a:spcAft>
          <a:spcPct val="0"/>
        </a:spcAft>
        <a:defRPr>
          <a:solidFill>
            <a:schemeClr val="tx1"/>
          </a:solidFill>
          <a:latin typeface="+mn-lt"/>
          <a:ea typeface="+mn-ea"/>
        </a:defRPr>
      </a:lvl6pPr>
      <a:lvl7pPr marL="2852738" algn="l" rtl="0" fontAlgn="base">
        <a:spcBef>
          <a:spcPct val="20000"/>
        </a:spcBef>
        <a:spcAft>
          <a:spcPct val="0"/>
        </a:spcAft>
        <a:defRPr>
          <a:solidFill>
            <a:schemeClr val="tx1"/>
          </a:solidFill>
          <a:latin typeface="+mn-lt"/>
          <a:ea typeface="+mn-ea"/>
        </a:defRPr>
      </a:lvl7pPr>
      <a:lvl8pPr marL="3309938" algn="l" rtl="0" fontAlgn="base">
        <a:spcBef>
          <a:spcPct val="20000"/>
        </a:spcBef>
        <a:spcAft>
          <a:spcPct val="0"/>
        </a:spcAft>
        <a:defRPr>
          <a:solidFill>
            <a:schemeClr val="tx1"/>
          </a:solidFill>
          <a:latin typeface="+mn-lt"/>
          <a:ea typeface="+mn-ea"/>
        </a:defRPr>
      </a:lvl8pPr>
      <a:lvl9pPr marL="3767138" algn="l" rtl="0" fontAlgn="base">
        <a:spcBef>
          <a:spcPct val="20000"/>
        </a:spcBef>
        <a:spcAft>
          <a:spcPct val="0"/>
        </a:spcAft>
        <a:defRPr>
          <a:solidFill>
            <a:schemeClr val="tx1"/>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6.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5602" name="Rectangle 3"/>
          <p:cNvSpPr>
            <a:spLocks noGrp="1" noChangeArrowheads="1"/>
          </p:cNvSpPr>
          <p:nvPr>
            <p:ph type="body" idx="1"/>
          </p:nvPr>
        </p:nvSpPr>
        <p:spPr bwMode="auto">
          <a:xfrm>
            <a:off x="457200" y="1447800"/>
            <a:ext cx="8470900" cy="3392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25603" name="Rectangle 4"/>
          <p:cNvSpPr>
            <a:spLocks noGrp="1" noChangeArrowheads="1"/>
          </p:cNvSpPr>
          <p:nvPr>
            <p:ph type="title"/>
          </p:nvPr>
        </p:nvSpPr>
        <p:spPr bwMode="auto">
          <a:xfrm>
            <a:off x="139700" y="152400"/>
            <a:ext cx="69342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ctr" anchorCtr="0" compatLnSpc="1">
            <a:prstTxWarp prst="textNoShape">
              <a:avLst/>
            </a:prstTxWarp>
          </a:bodyPr>
          <a:lstStyle/>
          <a:p>
            <a:pPr lvl="0"/>
            <a:r>
              <a:rPr lang="en-US" altLang="en-US" smtClean="0"/>
              <a:t>Click to edit Master title style</a:t>
            </a:r>
          </a:p>
        </p:txBody>
      </p:sp>
      <p:sp>
        <p:nvSpPr>
          <p:cNvPr id="25604" name="Line 5"/>
          <p:cNvSpPr>
            <a:spLocks noChangeShapeType="1"/>
          </p:cNvSpPr>
          <p:nvPr/>
        </p:nvSpPr>
        <p:spPr bwMode="auto">
          <a:xfrm>
            <a:off x="7391400" y="0"/>
            <a:ext cx="0" cy="12192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5605" name="Line 6"/>
          <p:cNvSpPr>
            <a:spLocks noChangeShapeType="1"/>
          </p:cNvSpPr>
          <p:nvPr/>
        </p:nvSpPr>
        <p:spPr bwMode="auto">
          <a:xfrm>
            <a:off x="0" y="6629400"/>
            <a:ext cx="9144000" cy="0"/>
          </a:xfrm>
          <a:prstGeom prst="line">
            <a:avLst/>
          </a:prstGeom>
          <a:noFill/>
          <a:ln w="6350">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3319" name="Text Box 7"/>
          <p:cNvSpPr txBox="1">
            <a:spLocks noChangeArrowheads="1"/>
          </p:cNvSpPr>
          <p:nvPr/>
        </p:nvSpPr>
        <p:spPr bwMode="auto">
          <a:xfrm>
            <a:off x="8686800" y="6643688"/>
            <a:ext cx="307975" cy="198437"/>
          </a:xfrm>
          <a:prstGeom prst="rect">
            <a:avLst/>
          </a:prstGeom>
          <a:noFill/>
          <a:ln w="9525">
            <a:noFill/>
            <a:miter lim="800000"/>
            <a:headEnd/>
            <a:tailEnd/>
          </a:ln>
        </p:spPr>
        <p:txBody>
          <a:bodyPr>
            <a:spAutoFit/>
          </a:bodyPr>
          <a:lstStyle>
            <a:lvl1pPr>
              <a:defRPr sz="2400">
                <a:solidFill>
                  <a:schemeClr val="tx1"/>
                </a:solidFill>
                <a:latin typeface="Arial" pitchFamily="34" charset="0"/>
                <a:ea typeface="ＭＳ Ｐゴシック" pitchFamily="16" charset="-128"/>
              </a:defRPr>
            </a:lvl1pPr>
            <a:lvl2pPr marL="742950" indent="-285750">
              <a:defRPr sz="2400">
                <a:solidFill>
                  <a:schemeClr val="tx1"/>
                </a:solidFill>
                <a:latin typeface="Arial" pitchFamily="34" charset="0"/>
                <a:ea typeface="ＭＳ Ｐゴシック" pitchFamily="16" charset="-128"/>
              </a:defRPr>
            </a:lvl2pPr>
            <a:lvl3pPr marL="1143000" indent="-228600">
              <a:defRPr sz="2400">
                <a:solidFill>
                  <a:schemeClr val="tx1"/>
                </a:solidFill>
                <a:latin typeface="Arial" pitchFamily="34" charset="0"/>
                <a:ea typeface="ＭＳ Ｐゴシック" pitchFamily="16" charset="-128"/>
              </a:defRPr>
            </a:lvl3pPr>
            <a:lvl4pPr marL="1600200" indent="-228600">
              <a:defRPr sz="2400">
                <a:solidFill>
                  <a:schemeClr val="tx1"/>
                </a:solidFill>
                <a:latin typeface="Arial" pitchFamily="34" charset="0"/>
                <a:ea typeface="ＭＳ Ｐゴシック" pitchFamily="16" charset="-128"/>
              </a:defRPr>
            </a:lvl4pPr>
            <a:lvl5pPr marL="2057400" indent="-228600">
              <a:defRPr sz="2400">
                <a:solidFill>
                  <a:schemeClr val="tx1"/>
                </a:solidFill>
                <a:latin typeface="Arial" pitchFamily="34" charset="0"/>
                <a:ea typeface="ＭＳ Ｐゴシック" pitchFamily="16"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16"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16"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16"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16" charset="-128"/>
              </a:defRPr>
            </a:lvl9pPr>
          </a:lstStyle>
          <a:p>
            <a:pPr>
              <a:defRPr/>
            </a:pPr>
            <a:fld id="{FC754EAB-B52C-41BE-8B8F-FE30E6401CA3}" type="slidenum">
              <a:rPr lang="en-US" altLang="en-US" sz="700" smtClean="0">
                <a:solidFill>
                  <a:srgbClr val="000000"/>
                </a:solidFill>
              </a:rPr>
              <a:pPr>
                <a:defRPr/>
              </a:pPr>
              <a:t>‹#›</a:t>
            </a:fld>
            <a:endParaRPr lang="en-US" altLang="en-US" sz="800" dirty="0" smtClean="0">
              <a:solidFill>
                <a:srgbClr val="000000"/>
              </a:solidFill>
            </a:endParaRPr>
          </a:p>
        </p:txBody>
      </p:sp>
      <p:sp>
        <p:nvSpPr>
          <p:cNvPr id="158727" name="Text Box 8"/>
          <p:cNvSpPr txBox="1">
            <a:spLocks noChangeArrowheads="1"/>
          </p:cNvSpPr>
          <p:nvPr/>
        </p:nvSpPr>
        <p:spPr bwMode="auto">
          <a:xfrm>
            <a:off x="234950" y="6650038"/>
            <a:ext cx="1517650" cy="198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itchFamily="34" charset="0"/>
                <a:ea typeface="ＭＳ Ｐゴシック" pitchFamily="16" charset="-128"/>
              </a:defRPr>
            </a:lvl1pPr>
            <a:lvl2pPr marL="742950" indent="-285750">
              <a:defRPr sz="2400">
                <a:solidFill>
                  <a:schemeClr val="tx1"/>
                </a:solidFill>
                <a:latin typeface="Arial" pitchFamily="34" charset="0"/>
                <a:ea typeface="ＭＳ Ｐゴシック" pitchFamily="16" charset="-128"/>
              </a:defRPr>
            </a:lvl2pPr>
            <a:lvl3pPr marL="1143000" indent="-228600">
              <a:defRPr sz="2400">
                <a:solidFill>
                  <a:schemeClr val="tx1"/>
                </a:solidFill>
                <a:latin typeface="Arial" pitchFamily="34" charset="0"/>
                <a:ea typeface="ＭＳ Ｐゴシック" pitchFamily="16" charset="-128"/>
              </a:defRPr>
            </a:lvl3pPr>
            <a:lvl4pPr marL="1600200" indent="-228600">
              <a:defRPr sz="2400">
                <a:solidFill>
                  <a:schemeClr val="tx1"/>
                </a:solidFill>
                <a:latin typeface="Arial" pitchFamily="34" charset="0"/>
                <a:ea typeface="ＭＳ Ｐゴシック" pitchFamily="16" charset="-128"/>
              </a:defRPr>
            </a:lvl4pPr>
            <a:lvl5pPr marL="2057400" indent="-228600">
              <a:defRPr sz="2400">
                <a:solidFill>
                  <a:schemeClr val="tx1"/>
                </a:solidFill>
                <a:latin typeface="Arial" pitchFamily="34" charset="0"/>
                <a:ea typeface="ＭＳ Ｐゴシック" pitchFamily="16"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16"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16"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16"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16" charset="-128"/>
              </a:defRPr>
            </a:lvl9pPr>
          </a:lstStyle>
          <a:p>
            <a:pPr>
              <a:defRPr/>
            </a:pPr>
            <a:r>
              <a:rPr lang="en-US" altLang="en-US" sz="700" dirty="0" smtClean="0">
                <a:solidFill>
                  <a:srgbClr val="808080"/>
                </a:solidFill>
                <a:latin typeface="Arial Narrow" pitchFamily="34" charset="0"/>
              </a:rPr>
              <a:t>Blue Cross Blue Shield of Massachusetts</a:t>
            </a:r>
          </a:p>
        </p:txBody>
      </p:sp>
      <p:sp>
        <p:nvSpPr>
          <p:cNvPr id="25608" name="Line 9"/>
          <p:cNvSpPr>
            <a:spLocks noChangeShapeType="1"/>
          </p:cNvSpPr>
          <p:nvPr/>
        </p:nvSpPr>
        <p:spPr bwMode="auto">
          <a:xfrm>
            <a:off x="0" y="152400"/>
            <a:ext cx="91440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5609" name="Line 10"/>
          <p:cNvSpPr>
            <a:spLocks noChangeShapeType="1"/>
          </p:cNvSpPr>
          <p:nvPr/>
        </p:nvSpPr>
        <p:spPr bwMode="auto">
          <a:xfrm>
            <a:off x="0" y="1066800"/>
            <a:ext cx="92202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pic>
        <p:nvPicPr>
          <p:cNvPr id="25610" name="Picture 11" descr="bcbsma_new_3005_30bk"/>
          <p:cNvPicPr>
            <a:picLocks noChangeAspect="1" noChangeArrowheads="1"/>
          </p:cNvPicPr>
          <p:nvPr userDrawn="1"/>
        </p:nvPicPr>
        <p:blipFill>
          <a:blip r:embed="rId13">
            <a:extLst>
              <a:ext uri="{28A0092B-C50C-407E-A947-70E740481C1C}">
                <a14:useLocalDpi xmlns:a14="http://schemas.microsoft.com/office/drawing/2010/main" val="0"/>
              </a:ext>
            </a:extLst>
          </a:blip>
          <a:srcRect/>
          <a:stretch>
            <a:fillRect/>
          </a:stretch>
        </p:blipFill>
        <p:spPr bwMode="auto">
          <a:xfrm>
            <a:off x="7543800" y="357188"/>
            <a:ext cx="1441450" cy="544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98625" r:id="rId1"/>
    <p:sldLayoutId id="2147498626" r:id="rId2"/>
    <p:sldLayoutId id="2147498627" r:id="rId3"/>
    <p:sldLayoutId id="2147498628" r:id="rId4"/>
    <p:sldLayoutId id="2147498629" r:id="rId5"/>
    <p:sldLayoutId id="2147498630" r:id="rId6"/>
    <p:sldLayoutId id="2147498631" r:id="rId7"/>
    <p:sldLayoutId id="2147498632" r:id="rId8"/>
    <p:sldLayoutId id="2147498633" r:id="rId9"/>
    <p:sldLayoutId id="2147498634" r:id="rId10"/>
    <p:sldLayoutId id="2147498635" r:id="rId11"/>
  </p:sldLayoutIdLst>
  <p:txStyles>
    <p:titleStyle>
      <a:lvl1pPr algn="l" rtl="0" eaLnBrk="0" fontAlgn="base" hangingPunct="0">
        <a:spcBef>
          <a:spcPct val="0"/>
        </a:spcBef>
        <a:spcAft>
          <a:spcPct val="0"/>
        </a:spcAft>
        <a:defRPr sz="2400" b="1">
          <a:solidFill>
            <a:schemeClr val="tx1"/>
          </a:solidFill>
          <a:latin typeface="+mj-lt"/>
          <a:ea typeface="MS PGothic" pitchFamily="34" charset="-128"/>
          <a:cs typeface="+mj-cs"/>
        </a:defRPr>
      </a:lvl1pPr>
      <a:lvl2pPr algn="l" rtl="0" eaLnBrk="0" fontAlgn="base" hangingPunct="0">
        <a:spcBef>
          <a:spcPct val="0"/>
        </a:spcBef>
        <a:spcAft>
          <a:spcPct val="0"/>
        </a:spcAft>
        <a:defRPr sz="2400" b="1">
          <a:solidFill>
            <a:schemeClr val="tx1"/>
          </a:solidFill>
          <a:latin typeface="Century Gothic" pitchFamily="34" charset="0"/>
          <a:ea typeface="MS PGothic" pitchFamily="34" charset="-128"/>
        </a:defRPr>
      </a:lvl2pPr>
      <a:lvl3pPr algn="l" rtl="0" eaLnBrk="0" fontAlgn="base" hangingPunct="0">
        <a:spcBef>
          <a:spcPct val="0"/>
        </a:spcBef>
        <a:spcAft>
          <a:spcPct val="0"/>
        </a:spcAft>
        <a:defRPr sz="2400" b="1">
          <a:solidFill>
            <a:schemeClr val="tx1"/>
          </a:solidFill>
          <a:latin typeface="Century Gothic" pitchFamily="34" charset="0"/>
          <a:ea typeface="MS PGothic" pitchFamily="34" charset="-128"/>
        </a:defRPr>
      </a:lvl3pPr>
      <a:lvl4pPr algn="l" rtl="0" eaLnBrk="0" fontAlgn="base" hangingPunct="0">
        <a:spcBef>
          <a:spcPct val="0"/>
        </a:spcBef>
        <a:spcAft>
          <a:spcPct val="0"/>
        </a:spcAft>
        <a:defRPr sz="2400" b="1">
          <a:solidFill>
            <a:schemeClr val="tx1"/>
          </a:solidFill>
          <a:latin typeface="Century Gothic" pitchFamily="34" charset="0"/>
          <a:ea typeface="MS PGothic" pitchFamily="34" charset="-128"/>
        </a:defRPr>
      </a:lvl4pPr>
      <a:lvl5pPr algn="l" rtl="0" eaLnBrk="0" fontAlgn="base" hangingPunct="0">
        <a:spcBef>
          <a:spcPct val="0"/>
        </a:spcBef>
        <a:spcAft>
          <a:spcPct val="0"/>
        </a:spcAft>
        <a:defRPr sz="2400" b="1">
          <a:solidFill>
            <a:schemeClr val="tx1"/>
          </a:solidFill>
          <a:latin typeface="Century Gothic" pitchFamily="34" charset="0"/>
          <a:ea typeface="MS PGothic" pitchFamily="34" charset="-128"/>
        </a:defRPr>
      </a:lvl5pPr>
      <a:lvl6pPr marL="457200" algn="l" rtl="0" fontAlgn="base">
        <a:spcBef>
          <a:spcPct val="0"/>
        </a:spcBef>
        <a:spcAft>
          <a:spcPct val="0"/>
        </a:spcAft>
        <a:defRPr sz="2400" b="1">
          <a:solidFill>
            <a:schemeClr val="tx1"/>
          </a:solidFill>
          <a:latin typeface="Century Gothic" pitchFamily="34" charset="0"/>
          <a:ea typeface="ＭＳ Ｐゴシック" pitchFamily="16" charset="-128"/>
        </a:defRPr>
      </a:lvl6pPr>
      <a:lvl7pPr marL="914400" algn="l" rtl="0" fontAlgn="base">
        <a:spcBef>
          <a:spcPct val="0"/>
        </a:spcBef>
        <a:spcAft>
          <a:spcPct val="0"/>
        </a:spcAft>
        <a:defRPr sz="2400" b="1">
          <a:solidFill>
            <a:schemeClr val="tx1"/>
          </a:solidFill>
          <a:latin typeface="Century Gothic" pitchFamily="34" charset="0"/>
          <a:ea typeface="ＭＳ Ｐゴシック" pitchFamily="16" charset="-128"/>
        </a:defRPr>
      </a:lvl7pPr>
      <a:lvl8pPr marL="1371600" algn="l" rtl="0" fontAlgn="base">
        <a:spcBef>
          <a:spcPct val="0"/>
        </a:spcBef>
        <a:spcAft>
          <a:spcPct val="0"/>
        </a:spcAft>
        <a:defRPr sz="2400" b="1">
          <a:solidFill>
            <a:schemeClr val="tx1"/>
          </a:solidFill>
          <a:latin typeface="Century Gothic" pitchFamily="34" charset="0"/>
          <a:ea typeface="ＭＳ Ｐゴシック" pitchFamily="16" charset="-128"/>
        </a:defRPr>
      </a:lvl8pPr>
      <a:lvl9pPr marL="1828800" algn="l" rtl="0" fontAlgn="base">
        <a:spcBef>
          <a:spcPct val="0"/>
        </a:spcBef>
        <a:spcAft>
          <a:spcPct val="0"/>
        </a:spcAft>
        <a:defRPr sz="2400" b="1">
          <a:solidFill>
            <a:schemeClr val="tx1"/>
          </a:solidFill>
          <a:latin typeface="Century Gothic" pitchFamily="34" charset="0"/>
          <a:ea typeface="ＭＳ Ｐゴシック" pitchFamily="16" charset="-128"/>
        </a:defRPr>
      </a:lvl9pPr>
    </p:titleStyle>
    <p:bodyStyle>
      <a:lvl1pPr marL="342900" indent="-342900" algn="l" rtl="0" eaLnBrk="0" fontAlgn="base" hangingPunct="0">
        <a:spcBef>
          <a:spcPct val="20000"/>
        </a:spcBef>
        <a:spcAft>
          <a:spcPct val="0"/>
        </a:spcAft>
        <a:defRPr sz="2200">
          <a:solidFill>
            <a:schemeClr val="tx1"/>
          </a:solidFill>
          <a:latin typeface="+mn-lt"/>
          <a:ea typeface="MS PGothic" pitchFamily="34" charset="-128"/>
          <a:cs typeface="+mn-cs"/>
        </a:defRPr>
      </a:lvl1pPr>
      <a:lvl2pPr marL="288925" indent="-174625" algn="l" rtl="0" eaLnBrk="0" fontAlgn="base" hangingPunct="0">
        <a:spcBef>
          <a:spcPct val="20000"/>
        </a:spcBef>
        <a:spcAft>
          <a:spcPct val="0"/>
        </a:spcAft>
        <a:buClr>
          <a:srgbClr val="0073B9"/>
        </a:buClr>
        <a:buSzPct val="90000"/>
        <a:buFont typeface="Times" pitchFamily="18" charset="0"/>
        <a:buChar char="•"/>
        <a:defRPr>
          <a:solidFill>
            <a:schemeClr val="tx1"/>
          </a:solidFill>
          <a:latin typeface="+mn-lt"/>
          <a:ea typeface="MS PGothic" pitchFamily="34" charset="-128"/>
        </a:defRPr>
      </a:lvl2pPr>
      <a:lvl3pPr marL="623888" indent="-220663" algn="l" rtl="0" eaLnBrk="0" fontAlgn="base" hangingPunct="0">
        <a:spcBef>
          <a:spcPct val="20000"/>
        </a:spcBef>
        <a:spcAft>
          <a:spcPct val="0"/>
        </a:spcAft>
        <a:buClr>
          <a:srgbClr val="0073B9"/>
        </a:buClr>
        <a:buChar char="—"/>
        <a:defRPr>
          <a:solidFill>
            <a:schemeClr val="tx1"/>
          </a:solidFill>
          <a:latin typeface="+mn-lt"/>
          <a:ea typeface="MS PGothic" pitchFamily="34" charset="-128"/>
        </a:defRPr>
      </a:lvl3pPr>
      <a:lvl4pPr marL="969963" indent="-231775" algn="l" rtl="0" eaLnBrk="0" fontAlgn="base" hangingPunct="0">
        <a:spcBef>
          <a:spcPct val="20000"/>
        </a:spcBef>
        <a:spcAft>
          <a:spcPct val="0"/>
        </a:spcAft>
        <a:buClr>
          <a:srgbClr val="0073B9"/>
        </a:buClr>
        <a:buSzPct val="90000"/>
        <a:buFont typeface="Wingdings" pitchFamily="2" charset="2"/>
        <a:buChar char="§"/>
        <a:defRPr>
          <a:solidFill>
            <a:schemeClr val="tx1"/>
          </a:solidFill>
          <a:latin typeface="+mn-lt"/>
          <a:ea typeface="MS PGothic" pitchFamily="34" charset="-128"/>
        </a:defRPr>
      </a:lvl4pPr>
      <a:lvl5pPr marL="1938338" indent="-109538" algn="l" rtl="0" eaLnBrk="0" fontAlgn="base" hangingPunct="0">
        <a:spcBef>
          <a:spcPct val="20000"/>
        </a:spcBef>
        <a:spcAft>
          <a:spcPct val="0"/>
        </a:spcAft>
        <a:defRPr>
          <a:solidFill>
            <a:schemeClr val="tx1"/>
          </a:solidFill>
          <a:latin typeface="+mn-lt"/>
          <a:ea typeface="MS PGothic" pitchFamily="34" charset="-128"/>
        </a:defRPr>
      </a:lvl5pPr>
      <a:lvl6pPr marL="2395538" indent="-109538" algn="l" rtl="0" fontAlgn="base">
        <a:spcBef>
          <a:spcPct val="20000"/>
        </a:spcBef>
        <a:spcAft>
          <a:spcPct val="0"/>
        </a:spcAft>
        <a:defRPr>
          <a:solidFill>
            <a:schemeClr val="tx1"/>
          </a:solidFill>
          <a:latin typeface="+mn-lt"/>
          <a:ea typeface="+mn-ea"/>
        </a:defRPr>
      </a:lvl6pPr>
      <a:lvl7pPr marL="2852738" indent="-109538" algn="l" rtl="0" fontAlgn="base">
        <a:spcBef>
          <a:spcPct val="20000"/>
        </a:spcBef>
        <a:spcAft>
          <a:spcPct val="0"/>
        </a:spcAft>
        <a:defRPr>
          <a:solidFill>
            <a:schemeClr val="tx1"/>
          </a:solidFill>
          <a:latin typeface="+mn-lt"/>
          <a:ea typeface="+mn-ea"/>
        </a:defRPr>
      </a:lvl7pPr>
      <a:lvl8pPr marL="3309938" indent="-109538" algn="l" rtl="0" fontAlgn="base">
        <a:spcBef>
          <a:spcPct val="20000"/>
        </a:spcBef>
        <a:spcAft>
          <a:spcPct val="0"/>
        </a:spcAft>
        <a:defRPr>
          <a:solidFill>
            <a:schemeClr val="tx1"/>
          </a:solidFill>
          <a:latin typeface="+mn-lt"/>
          <a:ea typeface="+mn-ea"/>
        </a:defRPr>
      </a:lvl8pPr>
      <a:lvl9pPr marL="3767138" indent="-109538" algn="l" rtl="0" fontAlgn="base">
        <a:spcBef>
          <a:spcPct val="20000"/>
        </a:spcBef>
        <a:spcAft>
          <a:spcPct val="0"/>
        </a:spcAft>
        <a:defRPr>
          <a:solidFill>
            <a:schemeClr val="tx1"/>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7.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6626" name="Rectangle 3"/>
          <p:cNvSpPr>
            <a:spLocks noGrp="1" noChangeArrowheads="1"/>
          </p:cNvSpPr>
          <p:nvPr>
            <p:ph type="body" idx="1"/>
          </p:nvPr>
        </p:nvSpPr>
        <p:spPr bwMode="auto">
          <a:xfrm>
            <a:off x="457200" y="1447800"/>
            <a:ext cx="8470900" cy="3392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26627" name="Rectangle 4"/>
          <p:cNvSpPr>
            <a:spLocks noGrp="1" noChangeArrowheads="1"/>
          </p:cNvSpPr>
          <p:nvPr>
            <p:ph type="title"/>
          </p:nvPr>
        </p:nvSpPr>
        <p:spPr bwMode="auto">
          <a:xfrm>
            <a:off x="139700" y="152400"/>
            <a:ext cx="69342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ctr" anchorCtr="0" compatLnSpc="1">
            <a:prstTxWarp prst="textNoShape">
              <a:avLst/>
            </a:prstTxWarp>
          </a:bodyPr>
          <a:lstStyle/>
          <a:p>
            <a:pPr lvl="0"/>
            <a:r>
              <a:rPr lang="en-US" altLang="en-US" smtClean="0"/>
              <a:t>Click to edit Master title style</a:t>
            </a:r>
          </a:p>
        </p:txBody>
      </p:sp>
      <p:sp>
        <p:nvSpPr>
          <p:cNvPr id="26628" name="Line 5"/>
          <p:cNvSpPr>
            <a:spLocks noChangeShapeType="1"/>
          </p:cNvSpPr>
          <p:nvPr/>
        </p:nvSpPr>
        <p:spPr bwMode="auto">
          <a:xfrm>
            <a:off x="7391400" y="0"/>
            <a:ext cx="0" cy="12192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6629" name="Line 6"/>
          <p:cNvSpPr>
            <a:spLocks noChangeShapeType="1"/>
          </p:cNvSpPr>
          <p:nvPr/>
        </p:nvSpPr>
        <p:spPr bwMode="auto">
          <a:xfrm>
            <a:off x="0" y="6629400"/>
            <a:ext cx="9144000" cy="0"/>
          </a:xfrm>
          <a:prstGeom prst="line">
            <a:avLst/>
          </a:prstGeom>
          <a:noFill/>
          <a:ln w="6350">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3319" name="Text Box 7"/>
          <p:cNvSpPr txBox="1">
            <a:spLocks noChangeArrowheads="1"/>
          </p:cNvSpPr>
          <p:nvPr/>
        </p:nvSpPr>
        <p:spPr bwMode="auto">
          <a:xfrm>
            <a:off x="8686800" y="6643688"/>
            <a:ext cx="307975" cy="198437"/>
          </a:xfrm>
          <a:prstGeom prst="rect">
            <a:avLst/>
          </a:prstGeom>
          <a:noFill/>
          <a:ln w="9525">
            <a:noFill/>
            <a:miter lim="800000"/>
            <a:headEnd/>
            <a:tailEnd/>
          </a:ln>
        </p:spPr>
        <p:txBody>
          <a:bodyPr>
            <a:spAutoFit/>
          </a:bodyPr>
          <a:lstStyle>
            <a:lvl1pPr>
              <a:defRPr sz="2400">
                <a:solidFill>
                  <a:schemeClr val="tx1"/>
                </a:solidFill>
                <a:latin typeface="Arial" pitchFamily="34" charset="0"/>
                <a:ea typeface="ＭＳ Ｐゴシック" pitchFamily="16" charset="-128"/>
              </a:defRPr>
            </a:lvl1pPr>
            <a:lvl2pPr marL="742950" indent="-285750">
              <a:defRPr sz="2400">
                <a:solidFill>
                  <a:schemeClr val="tx1"/>
                </a:solidFill>
                <a:latin typeface="Arial" pitchFamily="34" charset="0"/>
                <a:ea typeface="ＭＳ Ｐゴシック" pitchFamily="16" charset="-128"/>
              </a:defRPr>
            </a:lvl2pPr>
            <a:lvl3pPr marL="1143000" indent="-228600">
              <a:defRPr sz="2400">
                <a:solidFill>
                  <a:schemeClr val="tx1"/>
                </a:solidFill>
                <a:latin typeface="Arial" pitchFamily="34" charset="0"/>
                <a:ea typeface="ＭＳ Ｐゴシック" pitchFamily="16" charset="-128"/>
              </a:defRPr>
            </a:lvl3pPr>
            <a:lvl4pPr marL="1600200" indent="-228600">
              <a:defRPr sz="2400">
                <a:solidFill>
                  <a:schemeClr val="tx1"/>
                </a:solidFill>
                <a:latin typeface="Arial" pitchFamily="34" charset="0"/>
                <a:ea typeface="ＭＳ Ｐゴシック" pitchFamily="16" charset="-128"/>
              </a:defRPr>
            </a:lvl4pPr>
            <a:lvl5pPr marL="2057400" indent="-228600">
              <a:defRPr sz="2400">
                <a:solidFill>
                  <a:schemeClr val="tx1"/>
                </a:solidFill>
                <a:latin typeface="Arial" pitchFamily="34" charset="0"/>
                <a:ea typeface="ＭＳ Ｐゴシック" pitchFamily="16"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16"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16"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16"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16" charset="-128"/>
              </a:defRPr>
            </a:lvl9pPr>
          </a:lstStyle>
          <a:p>
            <a:pPr>
              <a:defRPr/>
            </a:pPr>
            <a:fld id="{F1C9BE5F-A155-4FA8-A075-13494104A5E2}" type="slidenum">
              <a:rPr lang="en-US" altLang="en-US" sz="700" smtClean="0">
                <a:solidFill>
                  <a:srgbClr val="000000"/>
                </a:solidFill>
              </a:rPr>
              <a:pPr>
                <a:defRPr/>
              </a:pPr>
              <a:t>‹#›</a:t>
            </a:fld>
            <a:endParaRPr lang="en-US" altLang="en-US" sz="800" smtClean="0">
              <a:solidFill>
                <a:srgbClr val="000000"/>
              </a:solidFill>
            </a:endParaRPr>
          </a:p>
        </p:txBody>
      </p:sp>
      <p:sp>
        <p:nvSpPr>
          <p:cNvPr id="158727" name="Text Box 8"/>
          <p:cNvSpPr txBox="1">
            <a:spLocks noChangeArrowheads="1"/>
          </p:cNvSpPr>
          <p:nvPr/>
        </p:nvSpPr>
        <p:spPr bwMode="auto">
          <a:xfrm>
            <a:off x="234950" y="6650038"/>
            <a:ext cx="1517650" cy="198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itchFamily="34" charset="0"/>
                <a:ea typeface="ＭＳ Ｐゴシック" pitchFamily="16" charset="-128"/>
              </a:defRPr>
            </a:lvl1pPr>
            <a:lvl2pPr marL="742950" indent="-285750">
              <a:defRPr sz="2400">
                <a:solidFill>
                  <a:schemeClr val="tx1"/>
                </a:solidFill>
                <a:latin typeface="Arial" pitchFamily="34" charset="0"/>
                <a:ea typeface="ＭＳ Ｐゴシック" pitchFamily="16" charset="-128"/>
              </a:defRPr>
            </a:lvl2pPr>
            <a:lvl3pPr marL="1143000" indent="-228600">
              <a:defRPr sz="2400">
                <a:solidFill>
                  <a:schemeClr val="tx1"/>
                </a:solidFill>
                <a:latin typeface="Arial" pitchFamily="34" charset="0"/>
                <a:ea typeface="ＭＳ Ｐゴシック" pitchFamily="16" charset="-128"/>
              </a:defRPr>
            </a:lvl3pPr>
            <a:lvl4pPr marL="1600200" indent="-228600">
              <a:defRPr sz="2400">
                <a:solidFill>
                  <a:schemeClr val="tx1"/>
                </a:solidFill>
                <a:latin typeface="Arial" pitchFamily="34" charset="0"/>
                <a:ea typeface="ＭＳ Ｐゴシック" pitchFamily="16" charset="-128"/>
              </a:defRPr>
            </a:lvl4pPr>
            <a:lvl5pPr marL="2057400" indent="-228600">
              <a:defRPr sz="2400">
                <a:solidFill>
                  <a:schemeClr val="tx1"/>
                </a:solidFill>
                <a:latin typeface="Arial" pitchFamily="34" charset="0"/>
                <a:ea typeface="ＭＳ Ｐゴシック" pitchFamily="16"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16"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16"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16"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16" charset="-128"/>
              </a:defRPr>
            </a:lvl9pPr>
          </a:lstStyle>
          <a:p>
            <a:pPr>
              <a:defRPr/>
            </a:pPr>
            <a:r>
              <a:rPr lang="en-US" altLang="en-US" sz="700" smtClean="0">
                <a:solidFill>
                  <a:srgbClr val="808080"/>
                </a:solidFill>
                <a:latin typeface="Arial Narrow" pitchFamily="34" charset="0"/>
              </a:rPr>
              <a:t>Blue Cross Blue Shield of Massachusetts</a:t>
            </a:r>
          </a:p>
        </p:txBody>
      </p:sp>
      <p:sp>
        <p:nvSpPr>
          <p:cNvPr id="26632" name="Line 9"/>
          <p:cNvSpPr>
            <a:spLocks noChangeShapeType="1"/>
          </p:cNvSpPr>
          <p:nvPr/>
        </p:nvSpPr>
        <p:spPr bwMode="auto">
          <a:xfrm>
            <a:off x="0" y="152400"/>
            <a:ext cx="91440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6633" name="Line 10"/>
          <p:cNvSpPr>
            <a:spLocks noChangeShapeType="1"/>
          </p:cNvSpPr>
          <p:nvPr/>
        </p:nvSpPr>
        <p:spPr bwMode="auto">
          <a:xfrm>
            <a:off x="0" y="1066800"/>
            <a:ext cx="92202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pic>
        <p:nvPicPr>
          <p:cNvPr id="26634" name="Picture 11" descr="bcbsma_new_3005_30bk"/>
          <p:cNvPicPr>
            <a:picLocks noChangeAspect="1" noChangeArrowheads="1"/>
          </p:cNvPicPr>
          <p:nvPr userDrawn="1"/>
        </p:nvPicPr>
        <p:blipFill>
          <a:blip r:embed="rId13">
            <a:extLst>
              <a:ext uri="{28A0092B-C50C-407E-A947-70E740481C1C}">
                <a14:useLocalDpi xmlns:a14="http://schemas.microsoft.com/office/drawing/2010/main" val="0"/>
              </a:ext>
            </a:extLst>
          </a:blip>
          <a:srcRect/>
          <a:stretch>
            <a:fillRect/>
          </a:stretch>
        </p:blipFill>
        <p:spPr bwMode="auto">
          <a:xfrm>
            <a:off x="7543800" y="357188"/>
            <a:ext cx="1441450" cy="544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98636" r:id="rId1"/>
    <p:sldLayoutId id="2147498637" r:id="rId2"/>
    <p:sldLayoutId id="2147498638" r:id="rId3"/>
    <p:sldLayoutId id="2147498639" r:id="rId4"/>
    <p:sldLayoutId id="2147498640" r:id="rId5"/>
    <p:sldLayoutId id="2147498641" r:id="rId6"/>
    <p:sldLayoutId id="2147498642" r:id="rId7"/>
    <p:sldLayoutId id="2147498643" r:id="rId8"/>
    <p:sldLayoutId id="2147498644" r:id="rId9"/>
    <p:sldLayoutId id="2147498645" r:id="rId10"/>
    <p:sldLayoutId id="2147498646" r:id="rId11"/>
  </p:sldLayoutIdLst>
  <p:txStyles>
    <p:titleStyle>
      <a:lvl1pPr algn="l" rtl="0" eaLnBrk="0" fontAlgn="base" hangingPunct="0">
        <a:spcBef>
          <a:spcPct val="0"/>
        </a:spcBef>
        <a:spcAft>
          <a:spcPct val="0"/>
        </a:spcAft>
        <a:defRPr sz="2400" b="1">
          <a:solidFill>
            <a:schemeClr val="tx1"/>
          </a:solidFill>
          <a:latin typeface="+mj-lt"/>
          <a:ea typeface="MS PGothic" pitchFamily="34" charset="-128"/>
          <a:cs typeface="+mj-cs"/>
        </a:defRPr>
      </a:lvl1pPr>
      <a:lvl2pPr algn="l" rtl="0" eaLnBrk="0" fontAlgn="base" hangingPunct="0">
        <a:spcBef>
          <a:spcPct val="0"/>
        </a:spcBef>
        <a:spcAft>
          <a:spcPct val="0"/>
        </a:spcAft>
        <a:defRPr sz="2400" b="1">
          <a:solidFill>
            <a:schemeClr val="tx1"/>
          </a:solidFill>
          <a:latin typeface="Century Gothic" pitchFamily="34" charset="0"/>
          <a:ea typeface="MS PGothic" pitchFamily="34" charset="-128"/>
        </a:defRPr>
      </a:lvl2pPr>
      <a:lvl3pPr algn="l" rtl="0" eaLnBrk="0" fontAlgn="base" hangingPunct="0">
        <a:spcBef>
          <a:spcPct val="0"/>
        </a:spcBef>
        <a:spcAft>
          <a:spcPct val="0"/>
        </a:spcAft>
        <a:defRPr sz="2400" b="1">
          <a:solidFill>
            <a:schemeClr val="tx1"/>
          </a:solidFill>
          <a:latin typeface="Century Gothic" pitchFamily="34" charset="0"/>
          <a:ea typeface="MS PGothic" pitchFamily="34" charset="-128"/>
        </a:defRPr>
      </a:lvl3pPr>
      <a:lvl4pPr algn="l" rtl="0" eaLnBrk="0" fontAlgn="base" hangingPunct="0">
        <a:spcBef>
          <a:spcPct val="0"/>
        </a:spcBef>
        <a:spcAft>
          <a:spcPct val="0"/>
        </a:spcAft>
        <a:defRPr sz="2400" b="1">
          <a:solidFill>
            <a:schemeClr val="tx1"/>
          </a:solidFill>
          <a:latin typeface="Century Gothic" pitchFamily="34" charset="0"/>
          <a:ea typeface="MS PGothic" pitchFamily="34" charset="-128"/>
        </a:defRPr>
      </a:lvl4pPr>
      <a:lvl5pPr algn="l" rtl="0" eaLnBrk="0" fontAlgn="base" hangingPunct="0">
        <a:spcBef>
          <a:spcPct val="0"/>
        </a:spcBef>
        <a:spcAft>
          <a:spcPct val="0"/>
        </a:spcAft>
        <a:defRPr sz="2400" b="1">
          <a:solidFill>
            <a:schemeClr val="tx1"/>
          </a:solidFill>
          <a:latin typeface="Century Gothic" pitchFamily="34" charset="0"/>
          <a:ea typeface="MS PGothic" pitchFamily="34" charset="-128"/>
        </a:defRPr>
      </a:lvl5pPr>
      <a:lvl6pPr marL="457200" algn="l" rtl="0" fontAlgn="base">
        <a:spcBef>
          <a:spcPct val="0"/>
        </a:spcBef>
        <a:spcAft>
          <a:spcPct val="0"/>
        </a:spcAft>
        <a:defRPr sz="2400" b="1">
          <a:solidFill>
            <a:schemeClr val="tx1"/>
          </a:solidFill>
          <a:latin typeface="Century Gothic" pitchFamily="34" charset="0"/>
          <a:ea typeface="ＭＳ Ｐゴシック" pitchFamily="16" charset="-128"/>
        </a:defRPr>
      </a:lvl6pPr>
      <a:lvl7pPr marL="914400" algn="l" rtl="0" fontAlgn="base">
        <a:spcBef>
          <a:spcPct val="0"/>
        </a:spcBef>
        <a:spcAft>
          <a:spcPct val="0"/>
        </a:spcAft>
        <a:defRPr sz="2400" b="1">
          <a:solidFill>
            <a:schemeClr val="tx1"/>
          </a:solidFill>
          <a:latin typeface="Century Gothic" pitchFamily="34" charset="0"/>
          <a:ea typeface="ＭＳ Ｐゴシック" pitchFamily="16" charset="-128"/>
        </a:defRPr>
      </a:lvl7pPr>
      <a:lvl8pPr marL="1371600" algn="l" rtl="0" fontAlgn="base">
        <a:spcBef>
          <a:spcPct val="0"/>
        </a:spcBef>
        <a:spcAft>
          <a:spcPct val="0"/>
        </a:spcAft>
        <a:defRPr sz="2400" b="1">
          <a:solidFill>
            <a:schemeClr val="tx1"/>
          </a:solidFill>
          <a:latin typeface="Century Gothic" pitchFamily="34" charset="0"/>
          <a:ea typeface="ＭＳ Ｐゴシック" pitchFamily="16" charset="-128"/>
        </a:defRPr>
      </a:lvl8pPr>
      <a:lvl9pPr marL="1828800" algn="l" rtl="0" fontAlgn="base">
        <a:spcBef>
          <a:spcPct val="0"/>
        </a:spcBef>
        <a:spcAft>
          <a:spcPct val="0"/>
        </a:spcAft>
        <a:defRPr sz="2400" b="1">
          <a:solidFill>
            <a:schemeClr val="tx1"/>
          </a:solidFill>
          <a:latin typeface="Century Gothic" pitchFamily="34" charset="0"/>
          <a:ea typeface="ＭＳ Ｐゴシック" pitchFamily="16" charset="-128"/>
        </a:defRPr>
      </a:lvl9pPr>
    </p:titleStyle>
    <p:bodyStyle>
      <a:lvl1pPr marL="342900" indent="-342900" algn="l" rtl="0" eaLnBrk="0" fontAlgn="base" hangingPunct="0">
        <a:spcBef>
          <a:spcPct val="20000"/>
        </a:spcBef>
        <a:spcAft>
          <a:spcPct val="0"/>
        </a:spcAft>
        <a:defRPr sz="2200">
          <a:solidFill>
            <a:schemeClr val="tx1"/>
          </a:solidFill>
          <a:latin typeface="+mn-lt"/>
          <a:ea typeface="MS PGothic" pitchFamily="34" charset="-128"/>
          <a:cs typeface="+mn-cs"/>
        </a:defRPr>
      </a:lvl1pPr>
      <a:lvl2pPr marL="288925" indent="-174625" algn="l" rtl="0" eaLnBrk="0" fontAlgn="base" hangingPunct="0">
        <a:spcBef>
          <a:spcPct val="20000"/>
        </a:spcBef>
        <a:spcAft>
          <a:spcPct val="0"/>
        </a:spcAft>
        <a:buClr>
          <a:srgbClr val="0073B9"/>
        </a:buClr>
        <a:buSzPct val="90000"/>
        <a:buFont typeface="Times" pitchFamily="18" charset="0"/>
        <a:buChar char="•"/>
        <a:defRPr>
          <a:solidFill>
            <a:schemeClr val="tx1"/>
          </a:solidFill>
          <a:latin typeface="+mn-lt"/>
          <a:ea typeface="MS PGothic" pitchFamily="34" charset="-128"/>
        </a:defRPr>
      </a:lvl2pPr>
      <a:lvl3pPr marL="623888" indent="-220663" algn="l" rtl="0" eaLnBrk="0" fontAlgn="base" hangingPunct="0">
        <a:spcBef>
          <a:spcPct val="20000"/>
        </a:spcBef>
        <a:spcAft>
          <a:spcPct val="0"/>
        </a:spcAft>
        <a:buClr>
          <a:srgbClr val="0073B9"/>
        </a:buClr>
        <a:buChar char="—"/>
        <a:defRPr>
          <a:solidFill>
            <a:schemeClr val="tx1"/>
          </a:solidFill>
          <a:latin typeface="+mn-lt"/>
          <a:ea typeface="MS PGothic" pitchFamily="34" charset="-128"/>
        </a:defRPr>
      </a:lvl3pPr>
      <a:lvl4pPr marL="969963" indent="-231775" algn="l" rtl="0" eaLnBrk="0" fontAlgn="base" hangingPunct="0">
        <a:spcBef>
          <a:spcPct val="20000"/>
        </a:spcBef>
        <a:spcAft>
          <a:spcPct val="0"/>
        </a:spcAft>
        <a:buClr>
          <a:srgbClr val="0073B9"/>
        </a:buClr>
        <a:buSzPct val="90000"/>
        <a:buFont typeface="Wingdings" pitchFamily="2" charset="2"/>
        <a:buChar char="§"/>
        <a:defRPr>
          <a:solidFill>
            <a:schemeClr val="tx1"/>
          </a:solidFill>
          <a:latin typeface="+mn-lt"/>
          <a:ea typeface="MS PGothic" pitchFamily="34" charset="-128"/>
        </a:defRPr>
      </a:lvl4pPr>
      <a:lvl5pPr marL="1938338" indent="-109538" algn="l" rtl="0" eaLnBrk="0" fontAlgn="base" hangingPunct="0">
        <a:spcBef>
          <a:spcPct val="20000"/>
        </a:spcBef>
        <a:spcAft>
          <a:spcPct val="0"/>
        </a:spcAft>
        <a:defRPr>
          <a:solidFill>
            <a:schemeClr val="tx1"/>
          </a:solidFill>
          <a:latin typeface="+mn-lt"/>
          <a:ea typeface="MS PGothic" pitchFamily="34" charset="-128"/>
        </a:defRPr>
      </a:lvl5pPr>
      <a:lvl6pPr marL="2395538" indent="-109538" algn="l" rtl="0" fontAlgn="base">
        <a:spcBef>
          <a:spcPct val="20000"/>
        </a:spcBef>
        <a:spcAft>
          <a:spcPct val="0"/>
        </a:spcAft>
        <a:defRPr>
          <a:solidFill>
            <a:schemeClr val="tx1"/>
          </a:solidFill>
          <a:latin typeface="+mn-lt"/>
          <a:ea typeface="+mn-ea"/>
        </a:defRPr>
      </a:lvl6pPr>
      <a:lvl7pPr marL="2852738" indent="-109538" algn="l" rtl="0" fontAlgn="base">
        <a:spcBef>
          <a:spcPct val="20000"/>
        </a:spcBef>
        <a:spcAft>
          <a:spcPct val="0"/>
        </a:spcAft>
        <a:defRPr>
          <a:solidFill>
            <a:schemeClr val="tx1"/>
          </a:solidFill>
          <a:latin typeface="+mn-lt"/>
          <a:ea typeface="+mn-ea"/>
        </a:defRPr>
      </a:lvl7pPr>
      <a:lvl8pPr marL="3309938" indent="-109538" algn="l" rtl="0" fontAlgn="base">
        <a:spcBef>
          <a:spcPct val="20000"/>
        </a:spcBef>
        <a:spcAft>
          <a:spcPct val="0"/>
        </a:spcAft>
        <a:defRPr>
          <a:solidFill>
            <a:schemeClr val="tx1"/>
          </a:solidFill>
          <a:latin typeface="+mn-lt"/>
          <a:ea typeface="+mn-ea"/>
        </a:defRPr>
      </a:lvl8pPr>
      <a:lvl9pPr marL="3767138" indent="-109538" algn="l" rtl="0" fontAlgn="base">
        <a:spcBef>
          <a:spcPct val="20000"/>
        </a:spcBef>
        <a:spcAft>
          <a:spcPct val="0"/>
        </a:spcAft>
        <a:defRPr>
          <a:solidFill>
            <a:schemeClr val="tx1"/>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8.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7650" name="Rectangle 3"/>
          <p:cNvSpPr>
            <a:spLocks noGrp="1" noChangeArrowheads="1"/>
          </p:cNvSpPr>
          <p:nvPr>
            <p:ph type="body" idx="1"/>
          </p:nvPr>
        </p:nvSpPr>
        <p:spPr bwMode="auto">
          <a:xfrm>
            <a:off x="457200" y="1447800"/>
            <a:ext cx="8470900" cy="3392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27651" name="Rectangle 4"/>
          <p:cNvSpPr>
            <a:spLocks noGrp="1" noChangeArrowheads="1"/>
          </p:cNvSpPr>
          <p:nvPr>
            <p:ph type="title"/>
          </p:nvPr>
        </p:nvSpPr>
        <p:spPr bwMode="auto">
          <a:xfrm>
            <a:off x="139700" y="152400"/>
            <a:ext cx="69342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ctr" anchorCtr="0" compatLnSpc="1">
            <a:prstTxWarp prst="textNoShape">
              <a:avLst/>
            </a:prstTxWarp>
          </a:bodyPr>
          <a:lstStyle/>
          <a:p>
            <a:pPr lvl="0"/>
            <a:r>
              <a:rPr lang="en-US" altLang="en-US" smtClean="0"/>
              <a:t>Click to edit Master title style</a:t>
            </a:r>
          </a:p>
        </p:txBody>
      </p:sp>
      <p:sp>
        <p:nvSpPr>
          <p:cNvPr id="27652" name="Line 5"/>
          <p:cNvSpPr>
            <a:spLocks noChangeShapeType="1"/>
          </p:cNvSpPr>
          <p:nvPr/>
        </p:nvSpPr>
        <p:spPr bwMode="auto">
          <a:xfrm>
            <a:off x="7391400" y="0"/>
            <a:ext cx="0" cy="12192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7653" name="Line 6"/>
          <p:cNvSpPr>
            <a:spLocks noChangeShapeType="1"/>
          </p:cNvSpPr>
          <p:nvPr/>
        </p:nvSpPr>
        <p:spPr bwMode="auto">
          <a:xfrm>
            <a:off x="0" y="6629400"/>
            <a:ext cx="9144000" cy="0"/>
          </a:xfrm>
          <a:prstGeom prst="line">
            <a:avLst/>
          </a:prstGeom>
          <a:noFill/>
          <a:ln w="6350">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3319" name="Text Box 7"/>
          <p:cNvSpPr txBox="1">
            <a:spLocks noChangeArrowheads="1"/>
          </p:cNvSpPr>
          <p:nvPr/>
        </p:nvSpPr>
        <p:spPr bwMode="auto">
          <a:xfrm>
            <a:off x="8686800" y="6643688"/>
            <a:ext cx="307975" cy="198437"/>
          </a:xfrm>
          <a:prstGeom prst="rect">
            <a:avLst/>
          </a:prstGeom>
          <a:noFill/>
          <a:ln w="9525">
            <a:noFill/>
            <a:miter lim="800000"/>
            <a:headEnd/>
            <a:tailEnd/>
          </a:ln>
        </p:spPr>
        <p:txBody>
          <a:bodyPr>
            <a:spAutoFit/>
          </a:bodyPr>
          <a:lstStyle>
            <a:lvl1pPr>
              <a:defRPr sz="2400">
                <a:solidFill>
                  <a:schemeClr val="tx1"/>
                </a:solidFill>
                <a:latin typeface="Arial" pitchFamily="34" charset="0"/>
                <a:ea typeface="ＭＳ Ｐゴシック" pitchFamily="16" charset="-128"/>
              </a:defRPr>
            </a:lvl1pPr>
            <a:lvl2pPr marL="742950" indent="-285750">
              <a:defRPr sz="2400">
                <a:solidFill>
                  <a:schemeClr val="tx1"/>
                </a:solidFill>
                <a:latin typeface="Arial" pitchFamily="34" charset="0"/>
                <a:ea typeface="ＭＳ Ｐゴシック" pitchFamily="16" charset="-128"/>
              </a:defRPr>
            </a:lvl2pPr>
            <a:lvl3pPr marL="1143000" indent="-228600">
              <a:defRPr sz="2400">
                <a:solidFill>
                  <a:schemeClr val="tx1"/>
                </a:solidFill>
                <a:latin typeface="Arial" pitchFamily="34" charset="0"/>
                <a:ea typeface="ＭＳ Ｐゴシック" pitchFamily="16" charset="-128"/>
              </a:defRPr>
            </a:lvl3pPr>
            <a:lvl4pPr marL="1600200" indent="-228600">
              <a:defRPr sz="2400">
                <a:solidFill>
                  <a:schemeClr val="tx1"/>
                </a:solidFill>
                <a:latin typeface="Arial" pitchFamily="34" charset="0"/>
                <a:ea typeface="ＭＳ Ｐゴシック" pitchFamily="16" charset="-128"/>
              </a:defRPr>
            </a:lvl4pPr>
            <a:lvl5pPr marL="2057400" indent="-228600">
              <a:defRPr sz="2400">
                <a:solidFill>
                  <a:schemeClr val="tx1"/>
                </a:solidFill>
                <a:latin typeface="Arial" pitchFamily="34" charset="0"/>
                <a:ea typeface="ＭＳ Ｐゴシック" pitchFamily="16"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16"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16"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16"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16" charset="-128"/>
              </a:defRPr>
            </a:lvl9pPr>
          </a:lstStyle>
          <a:p>
            <a:pPr>
              <a:defRPr/>
            </a:pPr>
            <a:fld id="{8B4D031E-DE8D-46D8-95CD-7B8FE658DE27}" type="slidenum">
              <a:rPr lang="en-US" altLang="en-US" sz="700" smtClean="0">
                <a:solidFill>
                  <a:srgbClr val="000000"/>
                </a:solidFill>
              </a:rPr>
              <a:pPr>
                <a:defRPr/>
              </a:pPr>
              <a:t>‹#›</a:t>
            </a:fld>
            <a:endParaRPr lang="en-US" altLang="en-US" sz="800" smtClean="0">
              <a:solidFill>
                <a:srgbClr val="000000"/>
              </a:solidFill>
            </a:endParaRPr>
          </a:p>
        </p:txBody>
      </p:sp>
      <p:sp>
        <p:nvSpPr>
          <p:cNvPr id="158727" name="Text Box 8"/>
          <p:cNvSpPr txBox="1">
            <a:spLocks noChangeArrowheads="1"/>
          </p:cNvSpPr>
          <p:nvPr/>
        </p:nvSpPr>
        <p:spPr bwMode="auto">
          <a:xfrm>
            <a:off x="234950" y="6650038"/>
            <a:ext cx="1517650" cy="198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itchFamily="34" charset="0"/>
                <a:ea typeface="ＭＳ Ｐゴシック" pitchFamily="16" charset="-128"/>
              </a:defRPr>
            </a:lvl1pPr>
            <a:lvl2pPr marL="742950" indent="-285750">
              <a:defRPr sz="2400">
                <a:solidFill>
                  <a:schemeClr val="tx1"/>
                </a:solidFill>
                <a:latin typeface="Arial" pitchFamily="34" charset="0"/>
                <a:ea typeface="ＭＳ Ｐゴシック" pitchFamily="16" charset="-128"/>
              </a:defRPr>
            </a:lvl2pPr>
            <a:lvl3pPr marL="1143000" indent="-228600">
              <a:defRPr sz="2400">
                <a:solidFill>
                  <a:schemeClr val="tx1"/>
                </a:solidFill>
                <a:latin typeface="Arial" pitchFamily="34" charset="0"/>
                <a:ea typeface="ＭＳ Ｐゴシック" pitchFamily="16" charset="-128"/>
              </a:defRPr>
            </a:lvl3pPr>
            <a:lvl4pPr marL="1600200" indent="-228600">
              <a:defRPr sz="2400">
                <a:solidFill>
                  <a:schemeClr val="tx1"/>
                </a:solidFill>
                <a:latin typeface="Arial" pitchFamily="34" charset="0"/>
                <a:ea typeface="ＭＳ Ｐゴシック" pitchFamily="16" charset="-128"/>
              </a:defRPr>
            </a:lvl4pPr>
            <a:lvl5pPr marL="2057400" indent="-228600">
              <a:defRPr sz="2400">
                <a:solidFill>
                  <a:schemeClr val="tx1"/>
                </a:solidFill>
                <a:latin typeface="Arial" pitchFamily="34" charset="0"/>
                <a:ea typeface="ＭＳ Ｐゴシック" pitchFamily="16"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16"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16"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16"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16" charset="-128"/>
              </a:defRPr>
            </a:lvl9pPr>
          </a:lstStyle>
          <a:p>
            <a:pPr>
              <a:defRPr/>
            </a:pPr>
            <a:r>
              <a:rPr lang="en-US" altLang="en-US" sz="700" smtClean="0">
                <a:solidFill>
                  <a:srgbClr val="808080"/>
                </a:solidFill>
                <a:latin typeface="Arial Narrow" pitchFamily="34" charset="0"/>
              </a:rPr>
              <a:t>Blue Cross Blue Shield of Massachusetts</a:t>
            </a:r>
          </a:p>
        </p:txBody>
      </p:sp>
      <p:sp>
        <p:nvSpPr>
          <p:cNvPr id="27656" name="Line 9"/>
          <p:cNvSpPr>
            <a:spLocks noChangeShapeType="1"/>
          </p:cNvSpPr>
          <p:nvPr/>
        </p:nvSpPr>
        <p:spPr bwMode="auto">
          <a:xfrm>
            <a:off x="0" y="152400"/>
            <a:ext cx="91440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7657" name="Line 10"/>
          <p:cNvSpPr>
            <a:spLocks noChangeShapeType="1"/>
          </p:cNvSpPr>
          <p:nvPr/>
        </p:nvSpPr>
        <p:spPr bwMode="auto">
          <a:xfrm>
            <a:off x="0" y="1066800"/>
            <a:ext cx="92202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pic>
        <p:nvPicPr>
          <p:cNvPr id="27658" name="Picture 11" descr="bcbsma_new_3005_30bk"/>
          <p:cNvPicPr>
            <a:picLocks noChangeAspect="1" noChangeArrowheads="1"/>
          </p:cNvPicPr>
          <p:nvPr userDrawn="1"/>
        </p:nvPicPr>
        <p:blipFill>
          <a:blip r:embed="rId13">
            <a:extLst>
              <a:ext uri="{28A0092B-C50C-407E-A947-70E740481C1C}">
                <a14:useLocalDpi xmlns:a14="http://schemas.microsoft.com/office/drawing/2010/main" val="0"/>
              </a:ext>
            </a:extLst>
          </a:blip>
          <a:srcRect/>
          <a:stretch>
            <a:fillRect/>
          </a:stretch>
        </p:blipFill>
        <p:spPr bwMode="auto">
          <a:xfrm>
            <a:off x="7543800" y="357188"/>
            <a:ext cx="1441450" cy="544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98647" r:id="rId1"/>
    <p:sldLayoutId id="2147498648" r:id="rId2"/>
    <p:sldLayoutId id="2147498649" r:id="rId3"/>
    <p:sldLayoutId id="2147498650" r:id="rId4"/>
    <p:sldLayoutId id="2147498651" r:id="rId5"/>
    <p:sldLayoutId id="2147498652" r:id="rId6"/>
    <p:sldLayoutId id="2147498653" r:id="rId7"/>
    <p:sldLayoutId id="2147498654" r:id="rId8"/>
    <p:sldLayoutId id="2147498655" r:id="rId9"/>
    <p:sldLayoutId id="2147498656" r:id="rId10"/>
    <p:sldLayoutId id="2147498657" r:id="rId11"/>
  </p:sldLayoutIdLst>
  <p:txStyles>
    <p:titleStyle>
      <a:lvl1pPr algn="l" rtl="0" eaLnBrk="0" fontAlgn="base" hangingPunct="0">
        <a:spcBef>
          <a:spcPct val="0"/>
        </a:spcBef>
        <a:spcAft>
          <a:spcPct val="0"/>
        </a:spcAft>
        <a:defRPr sz="2400" b="1">
          <a:solidFill>
            <a:schemeClr val="tx1"/>
          </a:solidFill>
          <a:latin typeface="+mj-lt"/>
          <a:ea typeface="MS PGothic" pitchFamily="34" charset="-128"/>
          <a:cs typeface="+mj-cs"/>
        </a:defRPr>
      </a:lvl1pPr>
      <a:lvl2pPr algn="l" rtl="0" eaLnBrk="0" fontAlgn="base" hangingPunct="0">
        <a:spcBef>
          <a:spcPct val="0"/>
        </a:spcBef>
        <a:spcAft>
          <a:spcPct val="0"/>
        </a:spcAft>
        <a:defRPr sz="2400" b="1">
          <a:solidFill>
            <a:schemeClr val="tx1"/>
          </a:solidFill>
          <a:latin typeface="Century Gothic" pitchFamily="34" charset="0"/>
          <a:ea typeface="MS PGothic" pitchFamily="34" charset="-128"/>
        </a:defRPr>
      </a:lvl2pPr>
      <a:lvl3pPr algn="l" rtl="0" eaLnBrk="0" fontAlgn="base" hangingPunct="0">
        <a:spcBef>
          <a:spcPct val="0"/>
        </a:spcBef>
        <a:spcAft>
          <a:spcPct val="0"/>
        </a:spcAft>
        <a:defRPr sz="2400" b="1">
          <a:solidFill>
            <a:schemeClr val="tx1"/>
          </a:solidFill>
          <a:latin typeface="Century Gothic" pitchFamily="34" charset="0"/>
          <a:ea typeface="MS PGothic" pitchFamily="34" charset="-128"/>
        </a:defRPr>
      </a:lvl3pPr>
      <a:lvl4pPr algn="l" rtl="0" eaLnBrk="0" fontAlgn="base" hangingPunct="0">
        <a:spcBef>
          <a:spcPct val="0"/>
        </a:spcBef>
        <a:spcAft>
          <a:spcPct val="0"/>
        </a:spcAft>
        <a:defRPr sz="2400" b="1">
          <a:solidFill>
            <a:schemeClr val="tx1"/>
          </a:solidFill>
          <a:latin typeface="Century Gothic" pitchFamily="34" charset="0"/>
          <a:ea typeface="MS PGothic" pitchFamily="34" charset="-128"/>
        </a:defRPr>
      </a:lvl4pPr>
      <a:lvl5pPr algn="l" rtl="0" eaLnBrk="0" fontAlgn="base" hangingPunct="0">
        <a:spcBef>
          <a:spcPct val="0"/>
        </a:spcBef>
        <a:spcAft>
          <a:spcPct val="0"/>
        </a:spcAft>
        <a:defRPr sz="2400" b="1">
          <a:solidFill>
            <a:schemeClr val="tx1"/>
          </a:solidFill>
          <a:latin typeface="Century Gothic" pitchFamily="34" charset="0"/>
          <a:ea typeface="MS PGothic" pitchFamily="34" charset="-128"/>
        </a:defRPr>
      </a:lvl5pPr>
      <a:lvl6pPr marL="457200" algn="l" rtl="0" fontAlgn="base">
        <a:spcBef>
          <a:spcPct val="0"/>
        </a:spcBef>
        <a:spcAft>
          <a:spcPct val="0"/>
        </a:spcAft>
        <a:defRPr sz="2400" b="1">
          <a:solidFill>
            <a:schemeClr val="tx1"/>
          </a:solidFill>
          <a:latin typeface="Century Gothic" pitchFamily="34" charset="0"/>
          <a:ea typeface="ＭＳ Ｐゴシック" pitchFamily="16" charset="-128"/>
        </a:defRPr>
      </a:lvl6pPr>
      <a:lvl7pPr marL="914400" algn="l" rtl="0" fontAlgn="base">
        <a:spcBef>
          <a:spcPct val="0"/>
        </a:spcBef>
        <a:spcAft>
          <a:spcPct val="0"/>
        </a:spcAft>
        <a:defRPr sz="2400" b="1">
          <a:solidFill>
            <a:schemeClr val="tx1"/>
          </a:solidFill>
          <a:latin typeface="Century Gothic" pitchFamily="34" charset="0"/>
          <a:ea typeface="ＭＳ Ｐゴシック" pitchFamily="16" charset="-128"/>
        </a:defRPr>
      </a:lvl7pPr>
      <a:lvl8pPr marL="1371600" algn="l" rtl="0" fontAlgn="base">
        <a:spcBef>
          <a:spcPct val="0"/>
        </a:spcBef>
        <a:spcAft>
          <a:spcPct val="0"/>
        </a:spcAft>
        <a:defRPr sz="2400" b="1">
          <a:solidFill>
            <a:schemeClr val="tx1"/>
          </a:solidFill>
          <a:latin typeface="Century Gothic" pitchFamily="34" charset="0"/>
          <a:ea typeface="ＭＳ Ｐゴシック" pitchFamily="16" charset="-128"/>
        </a:defRPr>
      </a:lvl8pPr>
      <a:lvl9pPr marL="1828800" algn="l" rtl="0" fontAlgn="base">
        <a:spcBef>
          <a:spcPct val="0"/>
        </a:spcBef>
        <a:spcAft>
          <a:spcPct val="0"/>
        </a:spcAft>
        <a:defRPr sz="2400" b="1">
          <a:solidFill>
            <a:schemeClr val="tx1"/>
          </a:solidFill>
          <a:latin typeface="Century Gothic" pitchFamily="34" charset="0"/>
          <a:ea typeface="ＭＳ Ｐゴシック" pitchFamily="16" charset="-128"/>
        </a:defRPr>
      </a:lvl9pPr>
    </p:titleStyle>
    <p:bodyStyle>
      <a:lvl1pPr marL="342900" indent="-342900" algn="l" rtl="0" eaLnBrk="0" fontAlgn="base" hangingPunct="0">
        <a:spcBef>
          <a:spcPct val="20000"/>
        </a:spcBef>
        <a:spcAft>
          <a:spcPct val="0"/>
        </a:spcAft>
        <a:defRPr sz="2200">
          <a:solidFill>
            <a:schemeClr val="tx1"/>
          </a:solidFill>
          <a:latin typeface="+mn-lt"/>
          <a:ea typeface="MS PGothic" pitchFamily="34" charset="-128"/>
          <a:cs typeface="+mn-cs"/>
        </a:defRPr>
      </a:lvl1pPr>
      <a:lvl2pPr marL="288925" indent="-174625" algn="l" rtl="0" eaLnBrk="0" fontAlgn="base" hangingPunct="0">
        <a:spcBef>
          <a:spcPct val="20000"/>
        </a:spcBef>
        <a:spcAft>
          <a:spcPct val="0"/>
        </a:spcAft>
        <a:buClr>
          <a:srgbClr val="0073B9"/>
        </a:buClr>
        <a:buSzPct val="90000"/>
        <a:buFont typeface="Times" pitchFamily="18" charset="0"/>
        <a:buChar char="•"/>
        <a:defRPr>
          <a:solidFill>
            <a:schemeClr val="tx1"/>
          </a:solidFill>
          <a:latin typeface="+mn-lt"/>
          <a:ea typeface="MS PGothic" pitchFamily="34" charset="-128"/>
        </a:defRPr>
      </a:lvl2pPr>
      <a:lvl3pPr marL="623888" indent="-220663" algn="l" rtl="0" eaLnBrk="0" fontAlgn="base" hangingPunct="0">
        <a:spcBef>
          <a:spcPct val="20000"/>
        </a:spcBef>
        <a:spcAft>
          <a:spcPct val="0"/>
        </a:spcAft>
        <a:buClr>
          <a:srgbClr val="0073B9"/>
        </a:buClr>
        <a:buChar char="—"/>
        <a:defRPr>
          <a:solidFill>
            <a:schemeClr val="tx1"/>
          </a:solidFill>
          <a:latin typeface="+mn-lt"/>
          <a:ea typeface="MS PGothic" pitchFamily="34" charset="-128"/>
        </a:defRPr>
      </a:lvl3pPr>
      <a:lvl4pPr marL="969963" indent="-231775" algn="l" rtl="0" eaLnBrk="0" fontAlgn="base" hangingPunct="0">
        <a:spcBef>
          <a:spcPct val="20000"/>
        </a:spcBef>
        <a:spcAft>
          <a:spcPct val="0"/>
        </a:spcAft>
        <a:buClr>
          <a:srgbClr val="0073B9"/>
        </a:buClr>
        <a:buSzPct val="90000"/>
        <a:buFont typeface="Wingdings" pitchFamily="2" charset="2"/>
        <a:buChar char="§"/>
        <a:defRPr>
          <a:solidFill>
            <a:schemeClr val="tx1"/>
          </a:solidFill>
          <a:latin typeface="+mn-lt"/>
          <a:ea typeface="MS PGothic" pitchFamily="34" charset="-128"/>
        </a:defRPr>
      </a:lvl4pPr>
      <a:lvl5pPr marL="1938338" indent="-109538" algn="l" rtl="0" eaLnBrk="0" fontAlgn="base" hangingPunct="0">
        <a:spcBef>
          <a:spcPct val="20000"/>
        </a:spcBef>
        <a:spcAft>
          <a:spcPct val="0"/>
        </a:spcAft>
        <a:defRPr>
          <a:solidFill>
            <a:schemeClr val="tx1"/>
          </a:solidFill>
          <a:latin typeface="+mn-lt"/>
          <a:ea typeface="MS PGothic" pitchFamily="34" charset="-128"/>
        </a:defRPr>
      </a:lvl5pPr>
      <a:lvl6pPr marL="2395538" indent="-109538" algn="l" rtl="0" fontAlgn="base">
        <a:spcBef>
          <a:spcPct val="20000"/>
        </a:spcBef>
        <a:spcAft>
          <a:spcPct val="0"/>
        </a:spcAft>
        <a:defRPr>
          <a:solidFill>
            <a:schemeClr val="tx1"/>
          </a:solidFill>
          <a:latin typeface="+mn-lt"/>
          <a:ea typeface="+mn-ea"/>
        </a:defRPr>
      </a:lvl6pPr>
      <a:lvl7pPr marL="2852738" indent="-109538" algn="l" rtl="0" fontAlgn="base">
        <a:spcBef>
          <a:spcPct val="20000"/>
        </a:spcBef>
        <a:spcAft>
          <a:spcPct val="0"/>
        </a:spcAft>
        <a:defRPr>
          <a:solidFill>
            <a:schemeClr val="tx1"/>
          </a:solidFill>
          <a:latin typeface="+mn-lt"/>
          <a:ea typeface="+mn-ea"/>
        </a:defRPr>
      </a:lvl7pPr>
      <a:lvl8pPr marL="3309938" indent="-109538" algn="l" rtl="0" fontAlgn="base">
        <a:spcBef>
          <a:spcPct val="20000"/>
        </a:spcBef>
        <a:spcAft>
          <a:spcPct val="0"/>
        </a:spcAft>
        <a:defRPr>
          <a:solidFill>
            <a:schemeClr val="tx1"/>
          </a:solidFill>
          <a:latin typeface="+mn-lt"/>
          <a:ea typeface="+mn-ea"/>
        </a:defRPr>
      </a:lvl8pPr>
      <a:lvl9pPr marL="3767138" indent="-109538" algn="l" rtl="0" fontAlgn="base">
        <a:spcBef>
          <a:spcPct val="20000"/>
        </a:spcBef>
        <a:spcAft>
          <a:spcPct val="0"/>
        </a:spcAft>
        <a:defRPr>
          <a:solidFill>
            <a:schemeClr val="tx1"/>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9.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8674" name="Rectangle 3"/>
          <p:cNvSpPr>
            <a:spLocks noGrp="1" noChangeArrowheads="1"/>
          </p:cNvSpPr>
          <p:nvPr>
            <p:ph type="body" idx="1"/>
          </p:nvPr>
        </p:nvSpPr>
        <p:spPr bwMode="auto">
          <a:xfrm>
            <a:off x="457200" y="1447800"/>
            <a:ext cx="8470900" cy="3392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28675" name="Rectangle 4"/>
          <p:cNvSpPr>
            <a:spLocks noGrp="1" noChangeArrowheads="1"/>
          </p:cNvSpPr>
          <p:nvPr>
            <p:ph type="title"/>
          </p:nvPr>
        </p:nvSpPr>
        <p:spPr bwMode="auto">
          <a:xfrm>
            <a:off x="139700" y="152400"/>
            <a:ext cx="69342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ctr" anchorCtr="0" compatLnSpc="1">
            <a:prstTxWarp prst="textNoShape">
              <a:avLst/>
            </a:prstTxWarp>
          </a:bodyPr>
          <a:lstStyle/>
          <a:p>
            <a:pPr lvl="0"/>
            <a:r>
              <a:rPr lang="en-US" altLang="en-US" smtClean="0"/>
              <a:t>Click to edit Master title style</a:t>
            </a:r>
          </a:p>
        </p:txBody>
      </p:sp>
      <p:sp>
        <p:nvSpPr>
          <p:cNvPr id="28676" name="Line 5"/>
          <p:cNvSpPr>
            <a:spLocks noChangeShapeType="1"/>
          </p:cNvSpPr>
          <p:nvPr/>
        </p:nvSpPr>
        <p:spPr bwMode="auto">
          <a:xfrm>
            <a:off x="7391400" y="0"/>
            <a:ext cx="0" cy="12192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8677" name="Line 6"/>
          <p:cNvSpPr>
            <a:spLocks noChangeShapeType="1"/>
          </p:cNvSpPr>
          <p:nvPr/>
        </p:nvSpPr>
        <p:spPr bwMode="auto">
          <a:xfrm>
            <a:off x="0" y="6629400"/>
            <a:ext cx="9144000" cy="0"/>
          </a:xfrm>
          <a:prstGeom prst="line">
            <a:avLst/>
          </a:prstGeom>
          <a:noFill/>
          <a:ln w="6350">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078" name="Text Box 7"/>
          <p:cNvSpPr txBox="1">
            <a:spLocks noChangeArrowheads="1"/>
          </p:cNvSpPr>
          <p:nvPr/>
        </p:nvSpPr>
        <p:spPr bwMode="auto">
          <a:xfrm>
            <a:off x="8686800" y="6643688"/>
            <a:ext cx="307975" cy="198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itchFamily="34" charset="0"/>
                <a:ea typeface="ＭＳ Ｐゴシック" pitchFamily="16" charset="-128"/>
              </a:defRPr>
            </a:lvl1pPr>
            <a:lvl2pPr marL="742950" indent="-285750">
              <a:defRPr sz="2400">
                <a:solidFill>
                  <a:schemeClr val="tx1"/>
                </a:solidFill>
                <a:latin typeface="Arial" pitchFamily="34" charset="0"/>
                <a:ea typeface="ＭＳ Ｐゴシック" pitchFamily="16" charset="-128"/>
              </a:defRPr>
            </a:lvl2pPr>
            <a:lvl3pPr marL="1143000" indent="-228600">
              <a:defRPr sz="2400">
                <a:solidFill>
                  <a:schemeClr val="tx1"/>
                </a:solidFill>
                <a:latin typeface="Arial" pitchFamily="34" charset="0"/>
                <a:ea typeface="ＭＳ Ｐゴシック" pitchFamily="16" charset="-128"/>
              </a:defRPr>
            </a:lvl3pPr>
            <a:lvl4pPr marL="1600200" indent="-228600">
              <a:defRPr sz="2400">
                <a:solidFill>
                  <a:schemeClr val="tx1"/>
                </a:solidFill>
                <a:latin typeface="Arial" pitchFamily="34" charset="0"/>
                <a:ea typeface="ＭＳ Ｐゴシック" pitchFamily="16" charset="-128"/>
              </a:defRPr>
            </a:lvl4pPr>
            <a:lvl5pPr marL="2057400" indent="-228600">
              <a:defRPr sz="2400">
                <a:solidFill>
                  <a:schemeClr val="tx1"/>
                </a:solidFill>
                <a:latin typeface="Arial" pitchFamily="34" charset="0"/>
                <a:ea typeface="ＭＳ Ｐゴシック" pitchFamily="16"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16"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16"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16"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16" charset="-128"/>
              </a:defRPr>
            </a:lvl9pPr>
          </a:lstStyle>
          <a:p>
            <a:pPr>
              <a:defRPr/>
            </a:pPr>
            <a:fld id="{DAC10715-4F95-41D8-8D73-FDEB58C3F15C}" type="slidenum">
              <a:rPr lang="en-US" altLang="en-US" sz="700" smtClean="0">
                <a:solidFill>
                  <a:srgbClr val="000000"/>
                </a:solidFill>
              </a:rPr>
              <a:pPr>
                <a:defRPr/>
              </a:pPr>
              <a:t>‹#›</a:t>
            </a:fld>
            <a:endParaRPr lang="en-US" altLang="en-US" sz="800" smtClean="0">
              <a:solidFill>
                <a:srgbClr val="000000"/>
              </a:solidFill>
            </a:endParaRPr>
          </a:p>
        </p:txBody>
      </p:sp>
      <p:sp>
        <p:nvSpPr>
          <p:cNvPr id="3079" name="Text Box 8"/>
          <p:cNvSpPr txBox="1">
            <a:spLocks noChangeArrowheads="1"/>
          </p:cNvSpPr>
          <p:nvPr/>
        </p:nvSpPr>
        <p:spPr bwMode="auto">
          <a:xfrm>
            <a:off x="234950" y="6650038"/>
            <a:ext cx="1517650" cy="198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itchFamily="34" charset="0"/>
                <a:ea typeface="ＭＳ Ｐゴシック" pitchFamily="16" charset="-128"/>
              </a:defRPr>
            </a:lvl1pPr>
            <a:lvl2pPr marL="742950" indent="-285750">
              <a:defRPr sz="2400">
                <a:solidFill>
                  <a:schemeClr val="tx1"/>
                </a:solidFill>
                <a:latin typeface="Arial" pitchFamily="34" charset="0"/>
                <a:ea typeface="ＭＳ Ｐゴシック" pitchFamily="16" charset="-128"/>
              </a:defRPr>
            </a:lvl2pPr>
            <a:lvl3pPr marL="1143000" indent="-228600">
              <a:defRPr sz="2400">
                <a:solidFill>
                  <a:schemeClr val="tx1"/>
                </a:solidFill>
                <a:latin typeface="Arial" pitchFamily="34" charset="0"/>
                <a:ea typeface="ＭＳ Ｐゴシック" pitchFamily="16" charset="-128"/>
              </a:defRPr>
            </a:lvl3pPr>
            <a:lvl4pPr marL="1600200" indent="-228600">
              <a:defRPr sz="2400">
                <a:solidFill>
                  <a:schemeClr val="tx1"/>
                </a:solidFill>
                <a:latin typeface="Arial" pitchFamily="34" charset="0"/>
                <a:ea typeface="ＭＳ Ｐゴシック" pitchFamily="16" charset="-128"/>
              </a:defRPr>
            </a:lvl4pPr>
            <a:lvl5pPr marL="2057400" indent="-228600">
              <a:defRPr sz="2400">
                <a:solidFill>
                  <a:schemeClr val="tx1"/>
                </a:solidFill>
                <a:latin typeface="Arial" pitchFamily="34" charset="0"/>
                <a:ea typeface="ＭＳ Ｐゴシック" pitchFamily="16"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16"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16"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16"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16" charset="-128"/>
              </a:defRPr>
            </a:lvl9pPr>
          </a:lstStyle>
          <a:p>
            <a:pPr>
              <a:defRPr/>
            </a:pPr>
            <a:r>
              <a:rPr lang="en-US" altLang="en-US" sz="700" smtClean="0">
                <a:solidFill>
                  <a:srgbClr val="808080"/>
                </a:solidFill>
                <a:latin typeface="Arial Narrow" pitchFamily="34" charset="0"/>
              </a:rPr>
              <a:t>Blue Cross Blue Shield of Massachusetts</a:t>
            </a:r>
          </a:p>
        </p:txBody>
      </p:sp>
      <p:sp>
        <p:nvSpPr>
          <p:cNvPr id="28680" name="Line 9"/>
          <p:cNvSpPr>
            <a:spLocks noChangeShapeType="1"/>
          </p:cNvSpPr>
          <p:nvPr/>
        </p:nvSpPr>
        <p:spPr bwMode="auto">
          <a:xfrm>
            <a:off x="0" y="152400"/>
            <a:ext cx="91440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8681" name="Line 10"/>
          <p:cNvSpPr>
            <a:spLocks noChangeShapeType="1"/>
          </p:cNvSpPr>
          <p:nvPr/>
        </p:nvSpPr>
        <p:spPr bwMode="auto">
          <a:xfrm>
            <a:off x="0" y="1066800"/>
            <a:ext cx="92202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pic>
        <p:nvPicPr>
          <p:cNvPr id="28682" name="Picture 11" descr="bcbsma_new_3005_30bk"/>
          <p:cNvPicPr>
            <a:picLocks noChangeAspect="1" noChangeArrowheads="1"/>
          </p:cNvPicPr>
          <p:nvPr userDrawn="1"/>
        </p:nvPicPr>
        <p:blipFill>
          <a:blip r:embed="rId20">
            <a:extLst>
              <a:ext uri="{28A0092B-C50C-407E-A947-70E740481C1C}">
                <a14:useLocalDpi xmlns:a14="http://schemas.microsoft.com/office/drawing/2010/main" val="0"/>
              </a:ext>
            </a:extLst>
          </a:blip>
          <a:srcRect/>
          <a:stretch>
            <a:fillRect/>
          </a:stretch>
        </p:blipFill>
        <p:spPr bwMode="auto">
          <a:xfrm>
            <a:off x="7543800" y="357188"/>
            <a:ext cx="1441450" cy="544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98942" r:id="rId1"/>
    <p:sldLayoutId id="2147498658" r:id="rId2"/>
    <p:sldLayoutId id="2147498659" r:id="rId3"/>
    <p:sldLayoutId id="2147498660" r:id="rId4"/>
    <p:sldLayoutId id="2147498661" r:id="rId5"/>
    <p:sldLayoutId id="2147498662" r:id="rId6"/>
    <p:sldLayoutId id="2147498663" r:id="rId7"/>
    <p:sldLayoutId id="2147498664" r:id="rId8"/>
    <p:sldLayoutId id="2147498665" r:id="rId9"/>
    <p:sldLayoutId id="2147498666" r:id="rId10"/>
    <p:sldLayoutId id="2147498667" r:id="rId11"/>
    <p:sldLayoutId id="2147498668" r:id="rId12"/>
    <p:sldLayoutId id="2147498669" r:id="rId13"/>
    <p:sldLayoutId id="2147498670" r:id="rId14"/>
    <p:sldLayoutId id="2147498671" r:id="rId15"/>
    <p:sldLayoutId id="2147498672" r:id="rId16"/>
    <p:sldLayoutId id="2147498673" r:id="rId17"/>
    <p:sldLayoutId id="2147498674" r:id="rId18"/>
  </p:sldLayoutIdLst>
  <p:txStyles>
    <p:titleStyle>
      <a:lvl1pPr algn="l" rtl="0" eaLnBrk="0" fontAlgn="base" hangingPunct="0">
        <a:spcBef>
          <a:spcPct val="0"/>
        </a:spcBef>
        <a:spcAft>
          <a:spcPct val="0"/>
        </a:spcAft>
        <a:defRPr sz="2400" b="1">
          <a:solidFill>
            <a:schemeClr val="tx1"/>
          </a:solidFill>
          <a:latin typeface="Century Gothic" pitchFamily="34" charset="0"/>
          <a:ea typeface="MS PGothic" pitchFamily="34" charset="-128"/>
          <a:cs typeface="ＭＳ Ｐゴシック"/>
        </a:defRPr>
      </a:lvl1pPr>
      <a:lvl2pPr algn="l" rtl="0" eaLnBrk="0" fontAlgn="base" hangingPunct="0">
        <a:spcBef>
          <a:spcPct val="0"/>
        </a:spcBef>
        <a:spcAft>
          <a:spcPct val="0"/>
        </a:spcAft>
        <a:defRPr sz="2400" b="1">
          <a:solidFill>
            <a:schemeClr val="tx1"/>
          </a:solidFill>
          <a:latin typeface="Century Gothic" pitchFamily="34" charset="0"/>
          <a:ea typeface="MS PGothic" pitchFamily="34" charset="-128"/>
          <a:cs typeface="ＭＳ Ｐゴシック"/>
        </a:defRPr>
      </a:lvl2pPr>
      <a:lvl3pPr algn="l" rtl="0" eaLnBrk="0" fontAlgn="base" hangingPunct="0">
        <a:spcBef>
          <a:spcPct val="0"/>
        </a:spcBef>
        <a:spcAft>
          <a:spcPct val="0"/>
        </a:spcAft>
        <a:defRPr sz="2400" b="1">
          <a:solidFill>
            <a:schemeClr val="tx1"/>
          </a:solidFill>
          <a:latin typeface="Century Gothic" pitchFamily="34" charset="0"/>
          <a:ea typeface="MS PGothic" pitchFamily="34" charset="-128"/>
          <a:cs typeface="ＭＳ Ｐゴシック"/>
        </a:defRPr>
      </a:lvl3pPr>
      <a:lvl4pPr algn="l" rtl="0" eaLnBrk="0" fontAlgn="base" hangingPunct="0">
        <a:spcBef>
          <a:spcPct val="0"/>
        </a:spcBef>
        <a:spcAft>
          <a:spcPct val="0"/>
        </a:spcAft>
        <a:defRPr sz="2400" b="1">
          <a:solidFill>
            <a:schemeClr val="tx1"/>
          </a:solidFill>
          <a:latin typeface="Century Gothic" pitchFamily="34" charset="0"/>
          <a:ea typeface="MS PGothic" pitchFamily="34" charset="-128"/>
          <a:cs typeface="ＭＳ Ｐゴシック"/>
        </a:defRPr>
      </a:lvl4pPr>
      <a:lvl5pPr algn="l" rtl="0" eaLnBrk="0" fontAlgn="base" hangingPunct="0">
        <a:spcBef>
          <a:spcPct val="0"/>
        </a:spcBef>
        <a:spcAft>
          <a:spcPct val="0"/>
        </a:spcAft>
        <a:defRPr sz="2400" b="1">
          <a:solidFill>
            <a:schemeClr val="tx1"/>
          </a:solidFill>
          <a:latin typeface="Century Gothic" pitchFamily="34" charset="0"/>
          <a:ea typeface="MS PGothic" pitchFamily="34" charset="-128"/>
          <a:cs typeface="ＭＳ Ｐゴシック"/>
        </a:defRPr>
      </a:lvl5pPr>
      <a:lvl6pPr marL="457200" algn="l" rtl="0" fontAlgn="base">
        <a:spcBef>
          <a:spcPct val="0"/>
        </a:spcBef>
        <a:spcAft>
          <a:spcPct val="0"/>
        </a:spcAft>
        <a:defRPr sz="3200">
          <a:solidFill>
            <a:srgbClr val="0073B9"/>
          </a:solidFill>
          <a:latin typeface="Arial Narrow" pitchFamily="34" charset="0"/>
          <a:ea typeface="ＭＳ Ｐゴシック" pitchFamily="1" charset="-128"/>
        </a:defRPr>
      </a:lvl6pPr>
      <a:lvl7pPr marL="914400" algn="l" rtl="0" fontAlgn="base">
        <a:spcBef>
          <a:spcPct val="0"/>
        </a:spcBef>
        <a:spcAft>
          <a:spcPct val="0"/>
        </a:spcAft>
        <a:defRPr sz="3200">
          <a:solidFill>
            <a:srgbClr val="0073B9"/>
          </a:solidFill>
          <a:latin typeface="Arial Narrow" pitchFamily="34" charset="0"/>
          <a:ea typeface="ＭＳ Ｐゴシック" pitchFamily="1" charset="-128"/>
        </a:defRPr>
      </a:lvl7pPr>
      <a:lvl8pPr marL="1371600" algn="l" rtl="0" fontAlgn="base">
        <a:spcBef>
          <a:spcPct val="0"/>
        </a:spcBef>
        <a:spcAft>
          <a:spcPct val="0"/>
        </a:spcAft>
        <a:defRPr sz="3200">
          <a:solidFill>
            <a:srgbClr val="0073B9"/>
          </a:solidFill>
          <a:latin typeface="Arial Narrow" pitchFamily="34" charset="0"/>
          <a:ea typeface="ＭＳ Ｐゴシック" pitchFamily="1" charset="-128"/>
        </a:defRPr>
      </a:lvl8pPr>
      <a:lvl9pPr marL="1828800" algn="l" rtl="0" fontAlgn="base">
        <a:spcBef>
          <a:spcPct val="0"/>
        </a:spcBef>
        <a:spcAft>
          <a:spcPct val="0"/>
        </a:spcAft>
        <a:defRPr sz="3200">
          <a:solidFill>
            <a:srgbClr val="0073B9"/>
          </a:solidFill>
          <a:latin typeface="Arial Narrow" pitchFamily="34" charset="0"/>
          <a:ea typeface="ＭＳ Ｐゴシック" pitchFamily="1" charset="-128"/>
        </a:defRPr>
      </a:lvl9pPr>
    </p:titleStyle>
    <p:bodyStyle>
      <a:lvl1pPr marL="342900" indent="-342900" algn="l" rtl="0" eaLnBrk="0" fontAlgn="base" hangingPunct="0">
        <a:spcBef>
          <a:spcPct val="20000"/>
        </a:spcBef>
        <a:spcAft>
          <a:spcPct val="0"/>
        </a:spcAft>
        <a:defRPr sz="2200">
          <a:solidFill>
            <a:schemeClr val="tx1"/>
          </a:solidFill>
          <a:latin typeface="+mn-lt"/>
          <a:ea typeface="MS PGothic" pitchFamily="34" charset="-128"/>
          <a:cs typeface="ＭＳ Ｐゴシック"/>
        </a:defRPr>
      </a:lvl1pPr>
      <a:lvl2pPr marL="288925" indent="-174625" algn="l" rtl="0" eaLnBrk="0" fontAlgn="base" hangingPunct="0">
        <a:spcBef>
          <a:spcPct val="20000"/>
        </a:spcBef>
        <a:spcAft>
          <a:spcPct val="0"/>
        </a:spcAft>
        <a:buClr>
          <a:srgbClr val="0073B9"/>
        </a:buClr>
        <a:buSzPct val="90000"/>
        <a:buFont typeface="Times" pitchFamily="18" charset="0"/>
        <a:buChar char="•"/>
        <a:defRPr>
          <a:solidFill>
            <a:schemeClr val="tx1"/>
          </a:solidFill>
          <a:latin typeface="+mn-lt"/>
          <a:ea typeface="MS PGothic" pitchFamily="34" charset="-128"/>
          <a:cs typeface="ＭＳ Ｐゴシック"/>
        </a:defRPr>
      </a:lvl2pPr>
      <a:lvl3pPr marL="623888" indent="-220663" algn="l" rtl="0" eaLnBrk="0" fontAlgn="base" hangingPunct="0">
        <a:spcBef>
          <a:spcPct val="20000"/>
        </a:spcBef>
        <a:spcAft>
          <a:spcPct val="0"/>
        </a:spcAft>
        <a:buClr>
          <a:srgbClr val="0073B9"/>
        </a:buClr>
        <a:buChar char="—"/>
        <a:defRPr>
          <a:solidFill>
            <a:schemeClr val="tx1"/>
          </a:solidFill>
          <a:latin typeface="+mn-lt"/>
          <a:ea typeface="MS PGothic" pitchFamily="34" charset="-128"/>
          <a:cs typeface="ＭＳ Ｐゴシック"/>
        </a:defRPr>
      </a:lvl3pPr>
      <a:lvl4pPr marL="969963" indent="-231775" algn="l" rtl="0" eaLnBrk="0" fontAlgn="base" hangingPunct="0">
        <a:spcBef>
          <a:spcPct val="20000"/>
        </a:spcBef>
        <a:spcAft>
          <a:spcPct val="0"/>
        </a:spcAft>
        <a:buClr>
          <a:srgbClr val="0073B9"/>
        </a:buClr>
        <a:buSzPct val="90000"/>
        <a:buFont typeface="Wingdings" pitchFamily="2" charset="2"/>
        <a:buChar char="§"/>
        <a:defRPr>
          <a:solidFill>
            <a:schemeClr val="tx1"/>
          </a:solidFill>
          <a:latin typeface="+mn-lt"/>
          <a:ea typeface="MS PGothic" pitchFamily="34" charset="-128"/>
          <a:cs typeface="ＭＳ Ｐゴシック"/>
        </a:defRPr>
      </a:lvl4pPr>
      <a:lvl5pPr marL="1938338" indent="-109538" algn="l" rtl="0" eaLnBrk="0" fontAlgn="base" hangingPunct="0">
        <a:spcBef>
          <a:spcPct val="20000"/>
        </a:spcBef>
        <a:spcAft>
          <a:spcPct val="0"/>
        </a:spcAft>
        <a:defRPr>
          <a:solidFill>
            <a:schemeClr val="tx1"/>
          </a:solidFill>
          <a:latin typeface="+mn-lt"/>
          <a:ea typeface="MS PGothic" pitchFamily="34" charset="-128"/>
          <a:cs typeface="ＭＳ Ｐゴシック"/>
        </a:defRPr>
      </a:lvl5pPr>
      <a:lvl6pPr marL="2395538" algn="l" rtl="0" fontAlgn="base">
        <a:spcBef>
          <a:spcPct val="20000"/>
        </a:spcBef>
        <a:spcAft>
          <a:spcPct val="0"/>
        </a:spcAft>
        <a:defRPr>
          <a:solidFill>
            <a:schemeClr val="tx1"/>
          </a:solidFill>
          <a:latin typeface="+mn-lt"/>
          <a:ea typeface="+mn-ea"/>
        </a:defRPr>
      </a:lvl6pPr>
      <a:lvl7pPr marL="2852738" algn="l" rtl="0" fontAlgn="base">
        <a:spcBef>
          <a:spcPct val="20000"/>
        </a:spcBef>
        <a:spcAft>
          <a:spcPct val="0"/>
        </a:spcAft>
        <a:defRPr>
          <a:solidFill>
            <a:schemeClr val="tx1"/>
          </a:solidFill>
          <a:latin typeface="+mn-lt"/>
          <a:ea typeface="+mn-ea"/>
        </a:defRPr>
      </a:lvl7pPr>
      <a:lvl8pPr marL="3309938" algn="l" rtl="0" fontAlgn="base">
        <a:spcBef>
          <a:spcPct val="20000"/>
        </a:spcBef>
        <a:spcAft>
          <a:spcPct val="0"/>
        </a:spcAft>
        <a:defRPr>
          <a:solidFill>
            <a:schemeClr val="tx1"/>
          </a:solidFill>
          <a:latin typeface="+mn-lt"/>
          <a:ea typeface="+mn-ea"/>
        </a:defRPr>
      </a:lvl8pPr>
      <a:lvl9pPr marL="3767138" algn="l" rtl="0" fontAlgn="base">
        <a:spcBef>
          <a:spcPct val="20000"/>
        </a:spcBef>
        <a:spcAft>
          <a:spcPct val="0"/>
        </a:spcAft>
        <a:defRPr>
          <a:solidFill>
            <a:schemeClr val="tx1"/>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050" name="Rectangle 3"/>
          <p:cNvSpPr>
            <a:spLocks noGrp="1" noChangeArrowheads="1"/>
          </p:cNvSpPr>
          <p:nvPr>
            <p:ph type="body" idx="1"/>
          </p:nvPr>
        </p:nvSpPr>
        <p:spPr bwMode="auto">
          <a:xfrm>
            <a:off x="457200" y="1447800"/>
            <a:ext cx="8470900" cy="3392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2051" name="Rectangle 4"/>
          <p:cNvSpPr>
            <a:spLocks noGrp="1" noChangeArrowheads="1"/>
          </p:cNvSpPr>
          <p:nvPr>
            <p:ph type="title"/>
          </p:nvPr>
        </p:nvSpPr>
        <p:spPr bwMode="auto">
          <a:xfrm>
            <a:off x="457200" y="152400"/>
            <a:ext cx="69342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ctr" anchorCtr="0" compatLnSpc="1">
            <a:prstTxWarp prst="textNoShape">
              <a:avLst/>
            </a:prstTxWarp>
          </a:bodyPr>
          <a:lstStyle/>
          <a:p>
            <a:pPr lvl="0"/>
            <a:r>
              <a:rPr lang="en-US" altLang="en-US" smtClean="0"/>
              <a:t>Click to edit Master title style</a:t>
            </a:r>
          </a:p>
        </p:txBody>
      </p:sp>
      <p:sp>
        <p:nvSpPr>
          <p:cNvPr id="2052" name="Line 5"/>
          <p:cNvSpPr>
            <a:spLocks noChangeShapeType="1"/>
          </p:cNvSpPr>
          <p:nvPr/>
        </p:nvSpPr>
        <p:spPr bwMode="auto">
          <a:xfrm>
            <a:off x="7391400" y="0"/>
            <a:ext cx="0" cy="12192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053" name="Line 6"/>
          <p:cNvSpPr>
            <a:spLocks noChangeShapeType="1"/>
          </p:cNvSpPr>
          <p:nvPr/>
        </p:nvSpPr>
        <p:spPr bwMode="auto">
          <a:xfrm>
            <a:off x="0" y="6629400"/>
            <a:ext cx="9144000" cy="0"/>
          </a:xfrm>
          <a:prstGeom prst="line">
            <a:avLst/>
          </a:prstGeom>
          <a:noFill/>
          <a:ln w="6350">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054" name="Text Box 7"/>
          <p:cNvSpPr txBox="1">
            <a:spLocks noChangeArrowheads="1"/>
          </p:cNvSpPr>
          <p:nvPr/>
        </p:nvSpPr>
        <p:spPr bwMode="auto">
          <a:xfrm>
            <a:off x="8686800" y="6643688"/>
            <a:ext cx="307975" cy="198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itchFamily="34" charset="0"/>
                <a:ea typeface="ＭＳ Ｐゴシック" pitchFamily="16" charset="-128"/>
              </a:defRPr>
            </a:lvl1pPr>
            <a:lvl2pPr marL="742950" indent="-285750">
              <a:defRPr sz="2400">
                <a:solidFill>
                  <a:schemeClr val="tx1"/>
                </a:solidFill>
                <a:latin typeface="Arial" pitchFamily="34" charset="0"/>
                <a:ea typeface="ＭＳ Ｐゴシック" pitchFamily="16" charset="-128"/>
              </a:defRPr>
            </a:lvl2pPr>
            <a:lvl3pPr marL="1143000" indent="-228600">
              <a:defRPr sz="2400">
                <a:solidFill>
                  <a:schemeClr val="tx1"/>
                </a:solidFill>
                <a:latin typeface="Arial" pitchFamily="34" charset="0"/>
                <a:ea typeface="ＭＳ Ｐゴシック" pitchFamily="16" charset="-128"/>
              </a:defRPr>
            </a:lvl3pPr>
            <a:lvl4pPr marL="1600200" indent="-228600">
              <a:defRPr sz="2400">
                <a:solidFill>
                  <a:schemeClr val="tx1"/>
                </a:solidFill>
                <a:latin typeface="Arial" pitchFamily="34" charset="0"/>
                <a:ea typeface="ＭＳ Ｐゴシック" pitchFamily="16" charset="-128"/>
              </a:defRPr>
            </a:lvl4pPr>
            <a:lvl5pPr marL="2057400" indent="-228600">
              <a:defRPr sz="2400">
                <a:solidFill>
                  <a:schemeClr val="tx1"/>
                </a:solidFill>
                <a:latin typeface="Arial" pitchFamily="34" charset="0"/>
                <a:ea typeface="ＭＳ Ｐゴシック" pitchFamily="16"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16"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16"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16"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16" charset="-128"/>
              </a:defRPr>
            </a:lvl9pPr>
          </a:lstStyle>
          <a:p>
            <a:pPr>
              <a:defRPr/>
            </a:pPr>
            <a:fld id="{18AF8DF2-DB5F-43FB-ADCE-17AB6B255BFA}" type="slidenum">
              <a:rPr lang="en-US" altLang="en-US" sz="700" smtClean="0"/>
              <a:pPr>
                <a:defRPr/>
              </a:pPr>
              <a:t>‹#›</a:t>
            </a:fld>
            <a:endParaRPr lang="en-US" altLang="en-US" sz="800" dirty="0" smtClean="0"/>
          </a:p>
        </p:txBody>
      </p:sp>
      <p:sp>
        <p:nvSpPr>
          <p:cNvPr id="2055" name="Text Box 8"/>
          <p:cNvSpPr txBox="1">
            <a:spLocks noChangeArrowheads="1"/>
          </p:cNvSpPr>
          <p:nvPr/>
        </p:nvSpPr>
        <p:spPr bwMode="auto">
          <a:xfrm>
            <a:off x="234950" y="6650038"/>
            <a:ext cx="1517650" cy="198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itchFamily="34" charset="0"/>
                <a:ea typeface="ＭＳ Ｐゴシック" pitchFamily="16" charset="-128"/>
              </a:defRPr>
            </a:lvl1pPr>
            <a:lvl2pPr marL="742950" indent="-285750">
              <a:defRPr sz="2400">
                <a:solidFill>
                  <a:schemeClr val="tx1"/>
                </a:solidFill>
                <a:latin typeface="Arial" pitchFamily="34" charset="0"/>
                <a:ea typeface="ＭＳ Ｐゴシック" pitchFamily="16" charset="-128"/>
              </a:defRPr>
            </a:lvl2pPr>
            <a:lvl3pPr marL="1143000" indent="-228600">
              <a:defRPr sz="2400">
                <a:solidFill>
                  <a:schemeClr val="tx1"/>
                </a:solidFill>
                <a:latin typeface="Arial" pitchFamily="34" charset="0"/>
                <a:ea typeface="ＭＳ Ｐゴシック" pitchFamily="16" charset="-128"/>
              </a:defRPr>
            </a:lvl3pPr>
            <a:lvl4pPr marL="1600200" indent="-228600">
              <a:defRPr sz="2400">
                <a:solidFill>
                  <a:schemeClr val="tx1"/>
                </a:solidFill>
                <a:latin typeface="Arial" pitchFamily="34" charset="0"/>
                <a:ea typeface="ＭＳ Ｐゴシック" pitchFamily="16" charset="-128"/>
              </a:defRPr>
            </a:lvl4pPr>
            <a:lvl5pPr marL="2057400" indent="-228600">
              <a:defRPr sz="2400">
                <a:solidFill>
                  <a:schemeClr val="tx1"/>
                </a:solidFill>
                <a:latin typeface="Arial" pitchFamily="34" charset="0"/>
                <a:ea typeface="ＭＳ Ｐゴシック" pitchFamily="16"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16"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16"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16"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16" charset="-128"/>
              </a:defRPr>
            </a:lvl9pPr>
          </a:lstStyle>
          <a:p>
            <a:pPr>
              <a:defRPr/>
            </a:pPr>
            <a:r>
              <a:rPr lang="en-US" altLang="en-US" sz="700" dirty="0" smtClean="0">
                <a:solidFill>
                  <a:schemeClr val="bg2"/>
                </a:solidFill>
                <a:latin typeface="Arial Narrow" pitchFamily="34" charset="0"/>
              </a:rPr>
              <a:t>Blue Cross Blue Shield of Massachusetts</a:t>
            </a:r>
          </a:p>
        </p:txBody>
      </p:sp>
      <p:sp>
        <p:nvSpPr>
          <p:cNvPr id="2056" name="Line 9"/>
          <p:cNvSpPr>
            <a:spLocks noChangeShapeType="1"/>
          </p:cNvSpPr>
          <p:nvPr/>
        </p:nvSpPr>
        <p:spPr bwMode="auto">
          <a:xfrm>
            <a:off x="0" y="152400"/>
            <a:ext cx="91440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057" name="Line 10"/>
          <p:cNvSpPr>
            <a:spLocks noChangeShapeType="1"/>
          </p:cNvSpPr>
          <p:nvPr/>
        </p:nvSpPr>
        <p:spPr bwMode="auto">
          <a:xfrm>
            <a:off x="0" y="1066800"/>
            <a:ext cx="92202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pic>
        <p:nvPicPr>
          <p:cNvPr id="2058" name="Picture 11" descr="bcbsma_new_3005_30bk"/>
          <p:cNvPicPr>
            <a:picLocks noChangeAspect="1" noChangeArrowheads="1"/>
          </p:cNvPicPr>
          <p:nvPr userDrawn="1"/>
        </p:nvPicPr>
        <p:blipFill>
          <a:blip r:embed="rId13">
            <a:extLst>
              <a:ext uri="{28A0092B-C50C-407E-A947-70E740481C1C}">
                <a14:useLocalDpi xmlns:a14="http://schemas.microsoft.com/office/drawing/2010/main" val="0"/>
              </a:ext>
            </a:extLst>
          </a:blip>
          <a:srcRect/>
          <a:stretch>
            <a:fillRect/>
          </a:stretch>
        </p:blipFill>
        <p:spPr bwMode="auto">
          <a:xfrm>
            <a:off x="7543800" y="357188"/>
            <a:ext cx="1441450" cy="544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98907" r:id="rId1"/>
    <p:sldLayoutId id="2147498370" r:id="rId2"/>
    <p:sldLayoutId id="2147498371" r:id="rId3"/>
    <p:sldLayoutId id="2147498372" r:id="rId4"/>
    <p:sldLayoutId id="2147498373" r:id="rId5"/>
    <p:sldLayoutId id="2147498374" r:id="rId6"/>
    <p:sldLayoutId id="2147498375" r:id="rId7"/>
    <p:sldLayoutId id="2147498376" r:id="rId8"/>
    <p:sldLayoutId id="2147498377" r:id="rId9"/>
    <p:sldLayoutId id="2147498378" r:id="rId10"/>
    <p:sldLayoutId id="2147498379" r:id="rId11"/>
  </p:sldLayoutIdLst>
  <p:txStyles>
    <p:titleStyle>
      <a:lvl1pPr algn="l" rtl="0" eaLnBrk="0" fontAlgn="base" hangingPunct="0">
        <a:spcBef>
          <a:spcPct val="0"/>
        </a:spcBef>
        <a:spcAft>
          <a:spcPct val="0"/>
        </a:spcAft>
        <a:defRPr sz="3200">
          <a:solidFill>
            <a:srgbClr val="0073B9"/>
          </a:solidFill>
          <a:latin typeface="+mj-lt"/>
          <a:ea typeface="MS PGothic" pitchFamily="34" charset="-128"/>
          <a:cs typeface="ＭＳ Ｐゴシック"/>
        </a:defRPr>
      </a:lvl1pPr>
      <a:lvl2pPr algn="l" rtl="0" eaLnBrk="0" fontAlgn="base" hangingPunct="0">
        <a:spcBef>
          <a:spcPct val="0"/>
        </a:spcBef>
        <a:spcAft>
          <a:spcPct val="0"/>
        </a:spcAft>
        <a:defRPr sz="3200">
          <a:solidFill>
            <a:srgbClr val="0073B9"/>
          </a:solidFill>
          <a:latin typeface="Arial Narrow" pitchFamily="34" charset="0"/>
          <a:ea typeface="MS PGothic" pitchFamily="34" charset="-128"/>
          <a:cs typeface="ＭＳ Ｐゴシック"/>
        </a:defRPr>
      </a:lvl2pPr>
      <a:lvl3pPr algn="l" rtl="0" eaLnBrk="0" fontAlgn="base" hangingPunct="0">
        <a:spcBef>
          <a:spcPct val="0"/>
        </a:spcBef>
        <a:spcAft>
          <a:spcPct val="0"/>
        </a:spcAft>
        <a:defRPr sz="3200">
          <a:solidFill>
            <a:srgbClr val="0073B9"/>
          </a:solidFill>
          <a:latin typeface="Arial Narrow" pitchFamily="34" charset="0"/>
          <a:ea typeface="MS PGothic" pitchFamily="34" charset="-128"/>
          <a:cs typeface="ＭＳ Ｐゴシック"/>
        </a:defRPr>
      </a:lvl3pPr>
      <a:lvl4pPr algn="l" rtl="0" eaLnBrk="0" fontAlgn="base" hangingPunct="0">
        <a:spcBef>
          <a:spcPct val="0"/>
        </a:spcBef>
        <a:spcAft>
          <a:spcPct val="0"/>
        </a:spcAft>
        <a:defRPr sz="3200">
          <a:solidFill>
            <a:srgbClr val="0073B9"/>
          </a:solidFill>
          <a:latin typeface="Arial Narrow" pitchFamily="34" charset="0"/>
          <a:ea typeface="MS PGothic" pitchFamily="34" charset="-128"/>
          <a:cs typeface="ＭＳ Ｐゴシック"/>
        </a:defRPr>
      </a:lvl4pPr>
      <a:lvl5pPr algn="l" rtl="0" eaLnBrk="0" fontAlgn="base" hangingPunct="0">
        <a:spcBef>
          <a:spcPct val="0"/>
        </a:spcBef>
        <a:spcAft>
          <a:spcPct val="0"/>
        </a:spcAft>
        <a:defRPr sz="3200">
          <a:solidFill>
            <a:srgbClr val="0073B9"/>
          </a:solidFill>
          <a:latin typeface="Arial Narrow" pitchFamily="34" charset="0"/>
          <a:ea typeface="MS PGothic" pitchFamily="34" charset="-128"/>
          <a:cs typeface="ＭＳ Ｐゴシック"/>
        </a:defRPr>
      </a:lvl5pPr>
      <a:lvl6pPr marL="457200" algn="l" rtl="0" fontAlgn="base">
        <a:spcBef>
          <a:spcPct val="0"/>
        </a:spcBef>
        <a:spcAft>
          <a:spcPct val="0"/>
        </a:spcAft>
        <a:defRPr sz="3200">
          <a:solidFill>
            <a:srgbClr val="0073B9"/>
          </a:solidFill>
          <a:latin typeface="Arial Narrow" pitchFamily="34" charset="0"/>
          <a:ea typeface="ＭＳ Ｐゴシック" pitchFamily="1" charset="-128"/>
        </a:defRPr>
      </a:lvl6pPr>
      <a:lvl7pPr marL="914400" algn="l" rtl="0" fontAlgn="base">
        <a:spcBef>
          <a:spcPct val="0"/>
        </a:spcBef>
        <a:spcAft>
          <a:spcPct val="0"/>
        </a:spcAft>
        <a:defRPr sz="3200">
          <a:solidFill>
            <a:srgbClr val="0073B9"/>
          </a:solidFill>
          <a:latin typeface="Arial Narrow" pitchFamily="34" charset="0"/>
          <a:ea typeface="ＭＳ Ｐゴシック" pitchFamily="1" charset="-128"/>
        </a:defRPr>
      </a:lvl7pPr>
      <a:lvl8pPr marL="1371600" algn="l" rtl="0" fontAlgn="base">
        <a:spcBef>
          <a:spcPct val="0"/>
        </a:spcBef>
        <a:spcAft>
          <a:spcPct val="0"/>
        </a:spcAft>
        <a:defRPr sz="3200">
          <a:solidFill>
            <a:srgbClr val="0073B9"/>
          </a:solidFill>
          <a:latin typeface="Arial Narrow" pitchFamily="34" charset="0"/>
          <a:ea typeface="ＭＳ Ｐゴシック" pitchFamily="1" charset="-128"/>
        </a:defRPr>
      </a:lvl8pPr>
      <a:lvl9pPr marL="1828800" algn="l" rtl="0" fontAlgn="base">
        <a:spcBef>
          <a:spcPct val="0"/>
        </a:spcBef>
        <a:spcAft>
          <a:spcPct val="0"/>
        </a:spcAft>
        <a:defRPr sz="3200">
          <a:solidFill>
            <a:srgbClr val="0073B9"/>
          </a:solidFill>
          <a:latin typeface="Arial Narrow" pitchFamily="34" charset="0"/>
          <a:ea typeface="ＭＳ Ｐゴシック" pitchFamily="1" charset="-128"/>
        </a:defRPr>
      </a:lvl9pPr>
    </p:titleStyle>
    <p:bodyStyle>
      <a:lvl1pPr marL="342900" indent="-342900" algn="l" rtl="0" eaLnBrk="0" fontAlgn="base" hangingPunct="0">
        <a:spcBef>
          <a:spcPct val="20000"/>
        </a:spcBef>
        <a:spcAft>
          <a:spcPct val="0"/>
        </a:spcAft>
        <a:defRPr sz="2200">
          <a:solidFill>
            <a:schemeClr val="tx1"/>
          </a:solidFill>
          <a:latin typeface="+mn-lt"/>
          <a:ea typeface="MS PGothic" pitchFamily="34" charset="-128"/>
          <a:cs typeface="ＭＳ Ｐゴシック"/>
        </a:defRPr>
      </a:lvl1pPr>
      <a:lvl2pPr marL="288925" indent="-174625" algn="l" rtl="0" eaLnBrk="0" fontAlgn="base" hangingPunct="0">
        <a:spcBef>
          <a:spcPct val="20000"/>
        </a:spcBef>
        <a:spcAft>
          <a:spcPct val="0"/>
        </a:spcAft>
        <a:buClr>
          <a:srgbClr val="0073B9"/>
        </a:buClr>
        <a:buSzPct val="90000"/>
        <a:buFont typeface="Times" pitchFamily="18" charset="0"/>
        <a:buChar char="•"/>
        <a:defRPr>
          <a:solidFill>
            <a:schemeClr val="bg2"/>
          </a:solidFill>
          <a:latin typeface="+mn-lt"/>
          <a:ea typeface="MS PGothic" pitchFamily="34" charset="-128"/>
          <a:cs typeface="ＭＳ Ｐゴシック"/>
        </a:defRPr>
      </a:lvl2pPr>
      <a:lvl3pPr marL="623888" indent="-220663" algn="l" rtl="0" eaLnBrk="0" fontAlgn="base" hangingPunct="0">
        <a:spcBef>
          <a:spcPct val="20000"/>
        </a:spcBef>
        <a:spcAft>
          <a:spcPct val="0"/>
        </a:spcAft>
        <a:buClr>
          <a:srgbClr val="0073B9"/>
        </a:buClr>
        <a:buChar char="—"/>
        <a:defRPr>
          <a:solidFill>
            <a:schemeClr val="bg2"/>
          </a:solidFill>
          <a:latin typeface="+mn-lt"/>
          <a:ea typeface="MS PGothic" pitchFamily="34" charset="-128"/>
          <a:cs typeface="ＭＳ Ｐゴシック"/>
        </a:defRPr>
      </a:lvl3pPr>
      <a:lvl4pPr marL="969963" indent="-231775" algn="l" rtl="0" eaLnBrk="0" fontAlgn="base" hangingPunct="0">
        <a:spcBef>
          <a:spcPct val="20000"/>
        </a:spcBef>
        <a:spcAft>
          <a:spcPct val="0"/>
        </a:spcAft>
        <a:buClr>
          <a:srgbClr val="0073B9"/>
        </a:buClr>
        <a:buSzPct val="90000"/>
        <a:buFont typeface="Wingdings" pitchFamily="2" charset="2"/>
        <a:buChar char="§"/>
        <a:defRPr>
          <a:solidFill>
            <a:schemeClr val="bg2"/>
          </a:solidFill>
          <a:latin typeface="+mn-lt"/>
          <a:ea typeface="MS PGothic" pitchFamily="34" charset="-128"/>
          <a:cs typeface="ＭＳ Ｐゴシック"/>
        </a:defRPr>
      </a:lvl4pPr>
      <a:lvl5pPr marL="1938338" indent="-109538" algn="l" rtl="0" eaLnBrk="0" fontAlgn="base" hangingPunct="0">
        <a:spcBef>
          <a:spcPct val="20000"/>
        </a:spcBef>
        <a:spcAft>
          <a:spcPct val="0"/>
        </a:spcAft>
        <a:defRPr>
          <a:solidFill>
            <a:schemeClr val="bg2"/>
          </a:solidFill>
          <a:latin typeface="+mn-lt"/>
          <a:ea typeface="MS PGothic" pitchFamily="34" charset="-128"/>
          <a:cs typeface="ＭＳ Ｐゴシック"/>
        </a:defRPr>
      </a:lvl5pPr>
      <a:lvl6pPr marL="2395538" algn="l" rtl="0" fontAlgn="base">
        <a:spcBef>
          <a:spcPct val="20000"/>
        </a:spcBef>
        <a:spcAft>
          <a:spcPct val="0"/>
        </a:spcAft>
        <a:defRPr>
          <a:solidFill>
            <a:schemeClr val="bg2"/>
          </a:solidFill>
          <a:latin typeface="+mn-lt"/>
          <a:ea typeface="+mn-ea"/>
        </a:defRPr>
      </a:lvl6pPr>
      <a:lvl7pPr marL="2852738" algn="l" rtl="0" fontAlgn="base">
        <a:spcBef>
          <a:spcPct val="20000"/>
        </a:spcBef>
        <a:spcAft>
          <a:spcPct val="0"/>
        </a:spcAft>
        <a:defRPr>
          <a:solidFill>
            <a:schemeClr val="bg2"/>
          </a:solidFill>
          <a:latin typeface="+mn-lt"/>
          <a:ea typeface="+mn-ea"/>
        </a:defRPr>
      </a:lvl7pPr>
      <a:lvl8pPr marL="3309938" algn="l" rtl="0" fontAlgn="base">
        <a:spcBef>
          <a:spcPct val="20000"/>
        </a:spcBef>
        <a:spcAft>
          <a:spcPct val="0"/>
        </a:spcAft>
        <a:defRPr>
          <a:solidFill>
            <a:schemeClr val="bg2"/>
          </a:solidFill>
          <a:latin typeface="+mn-lt"/>
          <a:ea typeface="+mn-ea"/>
        </a:defRPr>
      </a:lvl8pPr>
      <a:lvl9pPr marL="3767138" algn="l" rtl="0" fontAlgn="base">
        <a:spcBef>
          <a:spcPct val="20000"/>
        </a:spcBef>
        <a:spcAft>
          <a:spcPct val="0"/>
        </a:spcAft>
        <a:defRPr>
          <a:solidFill>
            <a:schemeClr val="bg2"/>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0.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1746" name="Rectangle 3"/>
          <p:cNvSpPr>
            <a:spLocks noGrp="1" noChangeArrowheads="1"/>
          </p:cNvSpPr>
          <p:nvPr>
            <p:ph type="body" idx="1"/>
          </p:nvPr>
        </p:nvSpPr>
        <p:spPr bwMode="auto">
          <a:xfrm>
            <a:off x="457200" y="1447800"/>
            <a:ext cx="8470900" cy="3392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31747" name="Rectangle 4"/>
          <p:cNvSpPr>
            <a:spLocks noGrp="1" noChangeArrowheads="1"/>
          </p:cNvSpPr>
          <p:nvPr>
            <p:ph type="title"/>
          </p:nvPr>
        </p:nvSpPr>
        <p:spPr bwMode="auto">
          <a:xfrm>
            <a:off x="139700" y="152400"/>
            <a:ext cx="69342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ctr" anchorCtr="0" compatLnSpc="1">
            <a:prstTxWarp prst="textNoShape">
              <a:avLst/>
            </a:prstTxWarp>
          </a:bodyPr>
          <a:lstStyle/>
          <a:p>
            <a:pPr lvl="0"/>
            <a:r>
              <a:rPr lang="en-US" altLang="en-US" smtClean="0"/>
              <a:t>Click to edit Master title style</a:t>
            </a:r>
          </a:p>
        </p:txBody>
      </p:sp>
      <p:sp>
        <p:nvSpPr>
          <p:cNvPr id="31748" name="Line 5"/>
          <p:cNvSpPr>
            <a:spLocks noChangeShapeType="1"/>
          </p:cNvSpPr>
          <p:nvPr/>
        </p:nvSpPr>
        <p:spPr bwMode="auto">
          <a:xfrm>
            <a:off x="7391400" y="0"/>
            <a:ext cx="0" cy="12192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1749" name="Line 6"/>
          <p:cNvSpPr>
            <a:spLocks noChangeShapeType="1"/>
          </p:cNvSpPr>
          <p:nvPr/>
        </p:nvSpPr>
        <p:spPr bwMode="auto">
          <a:xfrm>
            <a:off x="0" y="6629400"/>
            <a:ext cx="9144000" cy="0"/>
          </a:xfrm>
          <a:prstGeom prst="line">
            <a:avLst/>
          </a:prstGeom>
          <a:noFill/>
          <a:ln w="6350">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1270" name="Text Box 7"/>
          <p:cNvSpPr txBox="1">
            <a:spLocks noChangeArrowheads="1"/>
          </p:cNvSpPr>
          <p:nvPr/>
        </p:nvSpPr>
        <p:spPr bwMode="auto">
          <a:xfrm>
            <a:off x="8686800" y="6643688"/>
            <a:ext cx="307975" cy="198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itchFamily="34" charset="0"/>
                <a:ea typeface="ＭＳ Ｐゴシック" pitchFamily="1" charset="-128"/>
              </a:defRPr>
            </a:lvl1pPr>
            <a:lvl2pPr marL="742950" indent="-285750">
              <a:defRPr sz="2400">
                <a:solidFill>
                  <a:schemeClr val="tx1"/>
                </a:solidFill>
                <a:latin typeface="Arial" pitchFamily="34" charset="0"/>
                <a:ea typeface="ＭＳ Ｐゴシック" pitchFamily="1" charset="-128"/>
              </a:defRPr>
            </a:lvl2pPr>
            <a:lvl3pPr marL="1143000" indent="-228600">
              <a:defRPr sz="2400">
                <a:solidFill>
                  <a:schemeClr val="tx1"/>
                </a:solidFill>
                <a:latin typeface="Arial" pitchFamily="34" charset="0"/>
                <a:ea typeface="ＭＳ Ｐゴシック" pitchFamily="1" charset="-128"/>
              </a:defRPr>
            </a:lvl3pPr>
            <a:lvl4pPr marL="1600200" indent="-228600">
              <a:defRPr sz="2400">
                <a:solidFill>
                  <a:schemeClr val="tx1"/>
                </a:solidFill>
                <a:latin typeface="Arial" pitchFamily="34" charset="0"/>
                <a:ea typeface="ＭＳ Ｐゴシック" pitchFamily="1" charset="-128"/>
              </a:defRPr>
            </a:lvl4pPr>
            <a:lvl5pPr marL="2057400" indent="-228600">
              <a:defRPr sz="2400">
                <a:solidFill>
                  <a:schemeClr val="tx1"/>
                </a:solidFill>
                <a:latin typeface="Arial" pitchFamily="34" charset="0"/>
                <a:ea typeface="ＭＳ Ｐゴシック" pitchFamily="1"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1"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1"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1"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1" charset="-128"/>
              </a:defRPr>
            </a:lvl9pPr>
          </a:lstStyle>
          <a:p>
            <a:pPr>
              <a:defRPr/>
            </a:pPr>
            <a:fld id="{68545004-B786-40D1-89A9-8E17C393E4B2}" type="slidenum">
              <a:rPr lang="en-US" altLang="en-US" sz="700" smtClean="0">
                <a:solidFill>
                  <a:srgbClr val="000000"/>
                </a:solidFill>
              </a:rPr>
              <a:pPr>
                <a:defRPr/>
              </a:pPr>
              <a:t>‹#›</a:t>
            </a:fld>
            <a:endParaRPr lang="en-US" altLang="en-US" sz="800" smtClean="0">
              <a:solidFill>
                <a:srgbClr val="000000"/>
              </a:solidFill>
            </a:endParaRPr>
          </a:p>
        </p:txBody>
      </p:sp>
      <p:sp>
        <p:nvSpPr>
          <p:cNvPr id="11271" name="Text Box 8"/>
          <p:cNvSpPr txBox="1">
            <a:spLocks noChangeArrowheads="1"/>
          </p:cNvSpPr>
          <p:nvPr/>
        </p:nvSpPr>
        <p:spPr bwMode="auto">
          <a:xfrm>
            <a:off x="234950" y="6650038"/>
            <a:ext cx="1517650" cy="198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itchFamily="34" charset="0"/>
                <a:ea typeface="ＭＳ Ｐゴシック" pitchFamily="1" charset="-128"/>
              </a:defRPr>
            </a:lvl1pPr>
            <a:lvl2pPr marL="742950" indent="-285750">
              <a:defRPr sz="2400">
                <a:solidFill>
                  <a:schemeClr val="tx1"/>
                </a:solidFill>
                <a:latin typeface="Arial" pitchFamily="34" charset="0"/>
                <a:ea typeface="ＭＳ Ｐゴシック" pitchFamily="1" charset="-128"/>
              </a:defRPr>
            </a:lvl2pPr>
            <a:lvl3pPr marL="1143000" indent="-228600">
              <a:defRPr sz="2400">
                <a:solidFill>
                  <a:schemeClr val="tx1"/>
                </a:solidFill>
                <a:latin typeface="Arial" pitchFamily="34" charset="0"/>
                <a:ea typeface="ＭＳ Ｐゴシック" pitchFamily="1" charset="-128"/>
              </a:defRPr>
            </a:lvl3pPr>
            <a:lvl4pPr marL="1600200" indent="-228600">
              <a:defRPr sz="2400">
                <a:solidFill>
                  <a:schemeClr val="tx1"/>
                </a:solidFill>
                <a:latin typeface="Arial" pitchFamily="34" charset="0"/>
                <a:ea typeface="ＭＳ Ｐゴシック" pitchFamily="1" charset="-128"/>
              </a:defRPr>
            </a:lvl4pPr>
            <a:lvl5pPr marL="2057400" indent="-228600">
              <a:defRPr sz="2400">
                <a:solidFill>
                  <a:schemeClr val="tx1"/>
                </a:solidFill>
                <a:latin typeface="Arial" pitchFamily="34" charset="0"/>
                <a:ea typeface="ＭＳ Ｐゴシック" pitchFamily="1"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1"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1"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1"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1" charset="-128"/>
              </a:defRPr>
            </a:lvl9pPr>
          </a:lstStyle>
          <a:p>
            <a:pPr>
              <a:defRPr/>
            </a:pPr>
            <a:r>
              <a:rPr lang="en-US" altLang="en-US" sz="700" smtClean="0">
                <a:solidFill>
                  <a:srgbClr val="808080"/>
                </a:solidFill>
                <a:latin typeface="Arial Narrow" pitchFamily="34" charset="0"/>
              </a:rPr>
              <a:t>Blue Cross Blue Shield of Massachusetts</a:t>
            </a:r>
          </a:p>
        </p:txBody>
      </p:sp>
      <p:sp>
        <p:nvSpPr>
          <p:cNvPr id="31752" name="Line 9"/>
          <p:cNvSpPr>
            <a:spLocks noChangeShapeType="1"/>
          </p:cNvSpPr>
          <p:nvPr/>
        </p:nvSpPr>
        <p:spPr bwMode="auto">
          <a:xfrm>
            <a:off x="0" y="152400"/>
            <a:ext cx="91440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1753" name="Line 10"/>
          <p:cNvSpPr>
            <a:spLocks noChangeShapeType="1"/>
          </p:cNvSpPr>
          <p:nvPr/>
        </p:nvSpPr>
        <p:spPr bwMode="auto">
          <a:xfrm>
            <a:off x="0" y="1066800"/>
            <a:ext cx="92202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pic>
        <p:nvPicPr>
          <p:cNvPr id="31754" name="Picture 11" descr="bcbsma_new_3005_30bk"/>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7543800" y="357188"/>
            <a:ext cx="1441450" cy="544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98696" r:id="rId1"/>
    <p:sldLayoutId id="2147498697" r:id="rId2"/>
    <p:sldLayoutId id="2147498698" r:id="rId3"/>
    <p:sldLayoutId id="2147498699" r:id="rId4"/>
    <p:sldLayoutId id="2147498700" r:id="rId5"/>
    <p:sldLayoutId id="2147498701" r:id="rId6"/>
    <p:sldLayoutId id="2147498702" r:id="rId7"/>
    <p:sldLayoutId id="2147498703" r:id="rId8"/>
    <p:sldLayoutId id="2147498704" r:id="rId9"/>
    <p:sldLayoutId id="2147498705" r:id="rId10"/>
    <p:sldLayoutId id="2147498706" r:id="rId11"/>
  </p:sldLayoutIdLst>
  <p:txStyles>
    <p:titleStyle>
      <a:lvl1pPr algn="l" rtl="0" eaLnBrk="0" fontAlgn="base" hangingPunct="0">
        <a:spcBef>
          <a:spcPct val="0"/>
        </a:spcBef>
        <a:spcAft>
          <a:spcPct val="0"/>
        </a:spcAft>
        <a:defRPr sz="2800">
          <a:solidFill>
            <a:srgbClr val="006699"/>
          </a:solidFill>
          <a:latin typeface="+mj-lt"/>
          <a:ea typeface="MS PGothic" pitchFamily="34" charset="-128"/>
          <a:cs typeface="+mj-cs"/>
        </a:defRPr>
      </a:lvl1pPr>
      <a:lvl2pPr algn="l" rtl="0" eaLnBrk="0" fontAlgn="base" hangingPunct="0">
        <a:spcBef>
          <a:spcPct val="0"/>
        </a:spcBef>
        <a:spcAft>
          <a:spcPct val="0"/>
        </a:spcAft>
        <a:defRPr sz="2800">
          <a:solidFill>
            <a:srgbClr val="006699"/>
          </a:solidFill>
          <a:latin typeface="Arial Narrow" pitchFamily="34" charset="0"/>
          <a:ea typeface="MS PGothic" pitchFamily="34" charset="-128"/>
        </a:defRPr>
      </a:lvl2pPr>
      <a:lvl3pPr algn="l" rtl="0" eaLnBrk="0" fontAlgn="base" hangingPunct="0">
        <a:spcBef>
          <a:spcPct val="0"/>
        </a:spcBef>
        <a:spcAft>
          <a:spcPct val="0"/>
        </a:spcAft>
        <a:defRPr sz="2800">
          <a:solidFill>
            <a:srgbClr val="006699"/>
          </a:solidFill>
          <a:latin typeface="Arial Narrow" pitchFamily="34" charset="0"/>
          <a:ea typeface="MS PGothic" pitchFamily="34" charset="-128"/>
        </a:defRPr>
      </a:lvl3pPr>
      <a:lvl4pPr algn="l" rtl="0" eaLnBrk="0" fontAlgn="base" hangingPunct="0">
        <a:spcBef>
          <a:spcPct val="0"/>
        </a:spcBef>
        <a:spcAft>
          <a:spcPct val="0"/>
        </a:spcAft>
        <a:defRPr sz="2800">
          <a:solidFill>
            <a:srgbClr val="006699"/>
          </a:solidFill>
          <a:latin typeface="Arial Narrow" pitchFamily="34" charset="0"/>
          <a:ea typeface="MS PGothic" pitchFamily="34" charset="-128"/>
        </a:defRPr>
      </a:lvl4pPr>
      <a:lvl5pPr algn="l" rtl="0" eaLnBrk="0" fontAlgn="base" hangingPunct="0">
        <a:spcBef>
          <a:spcPct val="0"/>
        </a:spcBef>
        <a:spcAft>
          <a:spcPct val="0"/>
        </a:spcAft>
        <a:defRPr sz="2800">
          <a:solidFill>
            <a:srgbClr val="006699"/>
          </a:solidFill>
          <a:latin typeface="Arial Narrow" pitchFamily="34" charset="0"/>
          <a:ea typeface="MS PGothic" pitchFamily="34" charset="-128"/>
        </a:defRPr>
      </a:lvl5pPr>
      <a:lvl6pPr marL="457200" algn="l" rtl="0" fontAlgn="base">
        <a:spcBef>
          <a:spcPct val="0"/>
        </a:spcBef>
        <a:spcAft>
          <a:spcPct val="0"/>
        </a:spcAft>
        <a:defRPr sz="2800">
          <a:solidFill>
            <a:srgbClr val="006699"/>
          </a:solidFill>
          <a:latin typeface="Arial Narrow" pitchFamily="34" charset="0"/>
          <a:ea typeface="ＭＳ Ｐゴシック" pitchFamily="16" charset="-128"/>
        </a:defRPr>
      </a:lvl6pPr>
      <a:lvl7pPr marL="914400" algn="l" rtl="0" fontAlgn="base">
        <a:spcBef>
          <a:spcPct val="0"/>
        </a:spcBef>
        <a:spcAft>
          <a:spcPct val="0"/>
        </a:spcAft>
        <a:defRPr sz="2800">
          <a:solidFill>
            <a:srgbClr val="006699"/>
          </a:solidFill>
          <a:latin typeface="Arial Narrow" pitchFamily="34" charset="0"/>
          <a:ea typeface="ＭＳ Ｐゴシック" pitchFamily="16" charset="-128"/>
        </a:defRPr>
      </a:lvl7pPr>
      <a:lvl8pPr marL="1371600" algn="l" rtl="0" fontAlgn="base">
        <a:spcBef>
          <a:spcPct val="0"/>
        </a:spcBef>
        <a:spcAft>
          <a:spcPct val="0"/>
        </a:spcAft>
        <a:defRPr sz="2800">
          <a:solidFill>
            <a:srgbClr val="006699"/>
          </a:solidFill>
          <a:latin typeface="Arial Narrow" pitchFamily="34" charset="0"/>
          <a:ea typeface="ＭＳ Ｐゴシック" pitchFamily="16" charset="-128"/>
        </a:defRPr>
      </a:lvl8pPr>
      <a:lvl9pPr marL="1828800" algn="l" rtl="0" fontAlgn="base">
        <a:spcBef>
          <a:spcPct val="0"/>
        </a:spcBef>
        <a:spcAft>
          <a:spcPct val="0"/>
        </a:spcAft>
        <a:defRPr sz="2800">
          <a:solidFill>
            <a:srgbClr val="006699"/>
          </a:solidFill>
          <a:latin typeface="Arial Narrow" pitchFamily="34" charset="0"/>
          <a:ea typeface="ＭＳ Ｐゴシック" pitchFamily="16" charset="-128"/>
        </a:defRPr>
      </a:lvl9pPr>
    </p:titleStyle>
    <p:bodyStyle>
      <a:lvl1pPr marL="342900" indent="-342900" algn="l" rtl="0" eaLnBrk="0" fontAlgn="base" hangingPunct="0">
        <a:spcBef>
          <a:spcPct val="20000"/>
        </a:spcBef>
        <a:spcAft>
          <a:spcPct val="0"/>
        </a:spcAft>
        <a:defRPr sz="2200">
          <a:solidFill>
            <a:schemeClr val="tx1"/>
          </a:solidFill>
          <a:latin typeface="+mn-lt"/>
          <a:ea typeface="MS PGothic" pitchFamily="34" charset="-128"/>
          <a:cs typeface="+mn-cs"/>
        </a:defRPr>
      </a:lvl1pPr>
      <a:lvl2pPr marL="288925" indent="-174625" algn="l" rtl="0" eaLnBrk="0" fontAlgn="base" hangingPunct="0">
        <a:spcBef>
          <a:spcPct val="20000"/>
        </a:spcBef>
        <a:spcAft>
          <a:spcPct val="0"/>
        </a:spcAft>
        <a:buClr>
          <a:srgbClr val="0073B9"/>
        </a:buClr>
        <a:buSzPct val="90000"/>
        <a:buFont typeface="Times" pitchFamily="18" charset="0"/>
        <a:buChar char="•"/>
        <a:defRPr>
          <a:solidFill>
            <a:schemeClr val="tx1"/>
          </a:solidFill>
          <a:latin typeface="+mn-lt"/>
          <a:ea typeface="MS PGothic" pitchFamily="34" charset="-128"/>
        </a:defRPr>
      </a:lvl2pPr>
      <a:lvl3pPr marL="623888" indent="-220663" algn="l" rtl="0" eaLnBrk="0" fontAlgn="base" hangingPunct="0">
        <a:spcBef>
          <a:spcPct val="20000"/>
        </a:spcBef>
        <a:spcAft>
          <a:spcPct val="0"/>
        </a:spcAft>
        <a:buClr>
          <a:srgbClr val="0073B9"/>
        </a:buClr>
        <a:buChar char="—"/>
        <a:defRPr>
          <a:solidFill>
            <a:schemeClr val="tx1"/>
          </a:solidFill>
          <a:latin typeface="+mn-lt"/>
          <a:ea typeface="MS PGothic" pitchFamily="34" charset="-128"/>
        </a:defRPr>
      </a:lvl3pPr>
      <a:lvl4pPr marL="969963" indent="-231775" algn="l" rtl="0" eaLnBrk="0" fontAlgn="base" hangingPunct="0">
        <a:spcBef>
          <a:spcPct val="20000"/>
        </a:spcBef>
        <a:spcAft>
          <a:spcPct val="0"/>
        </a:spcAft>
        <a:buClr>
          <a:srgbClr val="0073B9"/>
        </a:buClr>
        <a:buSzPct val="90000"/>
        <a:buFont typeface="Wingdings" pitchFamily="2" charset="2"/>
        <a:buChar char="§"/>
        <a:defRPr>
          <a:solidFill>
            <a:schemeClr val="tx1"/>
          </a:solidFill>
          <a:latin typeface="+mn-lt"/>
          <a:ea typeface="MS PGothic" pitchFamily="34" charset="-128"/>
        </a:defRPr>
      </a:lvl4pPr>
      <a:lvl5pPr marL="1938338" indent="-109538" algn="l" rtl="0" eaLnBrk="0" fontAlgn="base" hangingPunct="0">
        <a:spcBef>
          <a:spcPct val="20000"/>
        </a:spcBef>
        <a:spcAft>
          <a:spcPct val="0"/>
        </a:spcAft>
        <a:defRPr>
          <a:solidFill>
            <a:schemeClr val="tx1"/>
          </a:solidFill>
          <a:latin typeface="+mn-lt"/>
          <a:ea typeface="MS PGothic" pitchFamily="34" charset="-128"/>
        </a:defRPr>
      </a:lvl5pPr>
      <a:lvl6pPr marL="2395538" indent="-109538" algn="l" rtl="0" fontAlgn="base">
        <a:spcBef>
          <a:spcPct val="20000"/>
        </a:spcBef>
        <a:spcAft>
          <a:spcPct val="0"/>
        </a:spcAft>
        <a:defRPr>
          <a:solidFill>
            <a:schemeClr val="tx1"/>
          </a:solidFill>
          <a:latin typeface="+mn-lt"/>
          <a:ea typeface="+mn-ea"/>
        </a:defRPr>
      </a:lvl6pPr>
      <a:lvl7pPr marL="2852738" indent="-109538" algn="l" rtl="0" fontAlgn="base">
        <a:spcBef>
          <a:spcPct val="20000"/>
        </a:spcBef>
        <a:spcAft>
          <a:spcPct val="0"/>
        </a:spcAft>
        <a:defRPr>
          <a:solidFill>
            <a:schemeClr val="tx1"/>
          </a:solidFill>
          <a:latin typeface="+mn-lt"/>
          <a:ea typeface="+mn-ea"/>
        </a:defRPr>
      </a:lvl7pPr>
      <a:lvl8pPr marL="3309938" indent="-109538" algn="l" rtl="0" fontAlgn="base">
        <a:spcBef>
          <a:spcPct val="20000"/>
        </a:spcBef>
        <a:spcAft>
          <a:spcPct val="0"/>
        </a:spcAft>
        <a:defRPr>
          <a:solidFill>
            <a:schemeClr val="tx1"/>
          </a:solidFill>
          <a:latin typeface="+mn-lt"/>
          <a:ea typeface="+mn-ea"/>
        </a:defRPr>
      </a:lvl8pPr>
      <a:lvl9pPr marL="3767138" indent="-109538" algn="l" rtl="0" fontAlgn="base">
        <a:spcBef>
          <a:spcPct val="20000"/>
        </a:spcBef>
        <a:spcAft>
          <a:spcPct val="0"/>
        </a:spcAft>
        <a:defRPr>
          <a:solidFill>
            <a:schemeClr val="tx1"/>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3794" name="Line 5"/>
          <p:cNvSpPr>
            <a:spLocks noChangeShapeType="1"/>
          </p:cNvSpPr>
          <p:nvPr/>
        </p:nvSpPr>
        <p:spPr bwMode="auto">
          <a:xfrm>
            <a:off x="7391400" y="0"/>
            <a:ext cx="0" cy="12192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3795" name="Line 6"/>
          <p:cNvSpPr>
            <a:spLocks noChangeShapeType="1"/>
          </p:cNvSpPr>
          <p:nvPr/>
        </p:nvSpPr>
        <p:spPr bwMode="auto">
          <a:xfrm>
            <a:off x="0" y="6629400"/>
            <a:ext cx="9144000" cy="0"/>
          </a:xfrm>
          <a:prstGeom prst="line">
            <a:avLst/>
          </a:prstGeom>
          <a:noFill/>
          <a:ln w="6350">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124" name="Text Box 7"/>
          <p:cNvSpPr txBox="1">
            <a:spLocks noChangeArrowheads="1"/>
          </p:cNvSpPr>
          <p:nvPr/>
        </p:nvSpPr>
        <p:spPr bwMode="auto">
          <a:xfrm>
            <a:off x="8686800" y="6643688"/>
            <a:ext cx="307975" cy="198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itchFamily="34" charset="0"/>
                <a:ea typeface="ＭＳ Ｐゴシック" pitchFamily="1" charset="-128"/>
              </a:defRPr>
            </a:lvl1pPr>
            <a:lvl2pPr marL="742950" indent="-285750">
              <a:defRPr sz="2400">
                <a:solidFill>
                  <a:schemeClr val="tx1"/>
                </a:solidFill>
                <a:latin typeface="Arial" pitchFamily="34" charset="0"/>
                <a:ea typeface="ＭＳ Ｐゴシック" pitchFamily="1" charset="-128"/>
              </a:defRPr>
            </a:lvl2pPr>
            <a:lvl3pPr marL="1143000" indent="-228600">
              <a:defRPr sz="2400">
                <a:solidFill>
                  <a:schemeClr val="tx1"/>
                </a:solidFill>
                <a:latin typeface="Arial" pitchFamily="34" charset="0"/>
                <a:ea typeface="ＭＳ Ｐゴシック" pitchFamily="1" charset="-128"/>
              </a:defRPr>
            </a:lvl3pPr>
            <a:lvl4pPr marL="1600200" indent="-228600">
              <a:defRPr sz="2400">
                <a:solidFill>
                  <a:schemeClr val="tx1"/>
                </a:solidFill>
                <a:latin typeface="Arial" pitchFamily="34" charset="0"/>
                <a:ea typeface="ＭＳ Ｐゴシック" pitchFamily="1" charset="-128"/>
              </a:defRPr>
            </a:lvl4pPr>
            <a:lvl5pPr marL="2057400" indent="-228600">
              <a:defRPr sz="2400">
                <a:solidFill>
                  <a:schemeClr val="tx1"/>
                </a:solidFill>
                <a:latin typeface="Arial" pitchFamily="34" charset="0"/>
                <a:ea typeface="ＭＳ Ｐゴシック" pitchFamily="1"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1"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1"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1"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1" charset="-128"/>
              </a:defRPr>
            </a:lvl9pPr>
          </a:lstStyle>
          <a:p>
            <a:pPr>
              <a:defRPr/>
            </a:pPr>
            <a:fld id="{CB1AE5EF-3C89-4DDB-9BA6-10D6DF20A1FE}" type="slidenum">
              <a:rPr lang="en-US" altLang="en-US" sz="700" smtClean="0">
                <a:solidFill>
                  <a:srgbClr val="000000"/>
                </a:solidFill>
              </a:rPr>
              <a:pPr>
                <a:defRPr/>
              </a:pPr>
              <a:t>‹#›</a:t>
            </a:fld>
            <a:endParaRPr lang="en-US" altLang="en-US" sz="800" smtClean="0">
              <a:solidFill>
                <a:srgbClr val="000000"/>
              </a:solidFill>
            </a:endParaRPr>
          </a:p>
        </p:txBody>
      </p:sp>
      <p:sp>
        <p:nvSpPr>
          <p:cNvPr id="5125" name="Text Box 8"/>
          <p:cNvSpPr txBox="1">
            <a:spLocks noChangeArrowheads="1"/>
          </p:cNvSpPr>
          <p:nvPr/>
        </p:nvSpPr>
        <p:spPr bwMode="auto">
          <a:xfrm>
            <a:off x="234950" y="6650038"/>
            <a:ext cx="1517650" cy="198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itchFamily="34" charset="0"/>
                <a:ea typeface="ＭＳ Ｐゴシック" pitchFamily="1" charset="-128"/>
              </a:defRPr>
            </a:lvl1pPr>
            <a:lvl2pPr marL="742950" indent="-285750">
              <a:defRPr sz="2400">
                <a:solidFill>
                  <a:schemeClr val="tx1"/>
                </a:solidFill>
                <a:latin typeface="Arial" pitchFamily="34" charset="0"/>
                <a:ea typeface="ＭＳ Ｐゴシック" pitchFamily="1" charset="-128"/>
              </a:defRPr>
            </a:lvl2pPr>
            <a:lvl3pPr marL="1143000" indent="-228600">
              <a:defRPr sz="2400">
                <a:solidFill>
                  <a:schemeClr val="tx1"/>
                </a:solidFill>
                <a:latin typeface="Arial" pitchFamily="34" charset="0"/>
                <a:ea typeface="ＭＳ Ｐゴシック" pitchFamily="1" charset="-128"/>
              </a:defRPr>
            </a:lvl3pPr>
            <a:lvl4pPr marL="1600200" indent="-228600">
              <a:defRPr sz="2400">
                <a:solidFill>
                  <a:schemeClr val="tx1"/>
                </a:solidFill>
                <a:latin typeface="Arial" pitchFamily="34" charset="0"/>
                <a:ea typeface="ＭＳ Ｐゴシック" pitchFamily="1" charset="-128"/>
              </a:defRPr>
            </a:lvl4pPr>
            <a:lvl5pPr marL="2057400" indent="-228600">
              <a:defRPr sz="2400">
                <a:solidFill>
                  <a:schemeClr val="tx1"/>
                </a:solidFill>
                <a:latin typeface="Arial" pitchFamily="34" charset="0"/>
                <a:ea typeface="ＭＳ Ｐゴシック" pitchFamily="1"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1"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1"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1"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1" charset="-128"/>
              </a:defRPr>
            </a:lvl9pPr>
          </a:lstStyle>
          <a:p>
            <a:pPr>
              <a:defRPr/>
            </a:pPr>
            <a:r>
              <a:rPr lang="en-US" altLang="en-US" sz="700" smtClean="0">
                <a:solidFill>
                  <a:srgbClr val="808080"/>
                </a:solidFill>
                <a:latin typeface="Arial Narrow" pitchFamily="34" charset="0"/>
              </a:rPr>
              <a:t>Blue Cross Blue Shield of Massachusetts</a:t>
            </a:r>
          </a:p>
        </p:txBody>
      </p:sp>
      <p:sp>
        <p:nvSpPr>
          <p:cNvPr id="33798" name="Line 9"/>
          <p:cNvSpPr>
            <a:spLocks noChangeShapeType="1"/>
          </p:cNvSpPr>
          <p:nvPr/>
        </p:nvSpPr>
        <p:spPr bwMode="auto">
          <a:xfrm>
            <a:off x="0" y="152400"/>
            <a:ext cx="91440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3799" name="Line 10"/>
          <p:cNvSpPr>
            <a:spLocks noChangeShapeType="1"/>
          </p:cNvSpPr>
          <p:nvPr/>
        </p:nvSpPr>
        <p:spPr bwMode="auto">
          <a:xfrm>
            <a:off x="0" y="1066800"/>
            <a:ext cx="92202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pic>
        <p:nvPicPr>
          <p:cNvPr id="33800" name="Picture 11" descr="bcbsma_new_3005_30bk"/>
          <p:cNvPicPr>
            <a:picLocks noChangeAspect="1" noChangeArrowheads="1"/>
          </p:cNvPicPr>
          <p:nvPr userDrawn="1"/>
        </p:nvPicPr>
        <p:blipFill>
          <a:blip r:embed="rId13">
            <a:extLst>
              <a:ext uri="{28A0092B-C50C-407E-A947-70E740481C1C}">
                <a14:useLocalDpi xmlns:a14="http://schemas.microsoft.com/office/drawing/2010/main" val="0"/>
              </a:ext>
            </a:extLst>
          </a:blip>
          <a:srcRect/>
          <a:stretch>
            <a:fillRect/>
          </a:stretch>
        </p:blipFill>
        <p:spPr bwMode="auto">
          <a:xfrm>
            <a:off x="7543800" y="357188"/>
            <a:ext cx="1441450" cy="544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9" name="Text Box 7"/>
          <p:cNvSpPr txBox="1">
            <a:spLocks noChangeArrowheads="1"/>
          </p:cNvSpPr>
          <p:nvPr userDrawn="1"/>
        </p:nvSpPr>
        <p:spPr bwMode="auto">
          <a:xfrm>
            <a:off x="2686050" y="6629400"/>
            <a:ext cx="411480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itchFamily="34" charset="0"/>
                <a:ea typeface="ＭＳ Ｐゴシック" pitchFamily="1" charset="-128"/>
              </a:defRPr>
            </a:lvl1pPr>
            <a:lvl2pPr marL="742950" indent="-285750">
              <a:defRPr sz="2400">
                <a:solidFill>
                  <a:schemeClr val="tx1"/>
                </a:solidFill>
                <a:latin typeface="Arial" pitchFamily="34" charset="0"/>
                <a:ea typeface="ＭＳ Ｐゴシック" pitchFamily="1" charset="-128"/>
              </a:defRPr>
            </a:lvl2pPr>
            <a:lvl3pPr marL="1143000" indent="-228600">
              <a:defRPr sz="2400">
                <a:solidFill>
                  <a:schemeClr val="tx1"/>
                </a:solidFill>
                <a:latin typeface="Arial" pitchFamily="34" charset="0"/>
                <a:ea typeface="ＭＳ Ｐゴシック" pitchFamily="1" charset="-128"/>
              </a:defRPr>
            </a:lvl3pPr>
            <a:lvl4pPr marL="1600200" indent="-228600">
              <a:defRPr sz="2400">
                <a:solidFill>
                  <a:schemeClr val="tx1"/>
                </a:solidFill>
                <a:latin typeface="Arial" pitchFamily="34" charset="0"/>
                <a:ea typeface="ＭＳ Ｐゴシック" pitchFamily="1" charset="-128"/>
              </a:defRPr>
            </a:lvl4pPr>
            <a:lvl5pPr marL="2057400" indent="-228600">
              <a:defRPr sz="2400">
                <a:solidFill>
                  <a:schemeClr val="tx1"/>
                </a:solidFill>
                <a:latin typeface="Arial" pitchFamily="34" charset="0"/>
                <a:ea typeface="ＭＳ Ｐゴシック" pitchFamily="1"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1"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1"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1"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1" charset="-128"/>
              </a:defRPr>
            </a:lvl9pPr>
          </a:lstStyle>
          <a:p>
            <a:pPr algn="ctr">
              <a:spcBef>
                <a:spcPct val="50000"/>
              </a:spcBef>
              <a:defRPr/>
            </a:pPr>
            <a:r>
              <a:rPr lang="en-US" altLang="en-US" sz="1000" smtClean="0">
                <a:solidFill>
                  <a:srgbClr val="000000"/>
                </a:solidFill>
                <a:latin typeface="Arial Narrow" pitchFamily="34" charset="0"/>
              </a:rPr>
              <a:t>Proprietary and Confidential – Do Not Distribute without Permission</a:t>
            </a:r>
          </a:p>
        </p:txBody>
      </p:sp>
      <p:sp>
        <p:nvSpPr>
          <p:cNvPr id="33802" name="Rectangle 3"/>
          <p:cNvSpPr>
            <a:spLocks noGrp="1" noChangeArrowheads="1"/>
          </p:cNvSpPr>
          <p:nvPr>
            <p:ph type="body" idx="1"/>
          </p:nvPr>
        </p:nvSpPr>
        <p:spPr bwMode="auto">
          <a:xfrm>
            <a:off x="457200" y="1447800"/>
            <a:ext cx="8470900" cy="3392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33803" name="Rectangle 4"/>
          <p:cNvSpPr>
            <a:spLocks noGrp="1" noChangeArrowheads="1"/>
          </p:cNvSpPr>
          <p:nvPr>
            <p:ph type="title"/>
          </p:nvPr>
        </p:nvSpPr>
        <p:spPr bwMode="auto">
          <a:xfrm>
            <a:off x="457200" y="152400"/>
            <a:ext cx="69342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ctr" anchorCtr="0" compatLnSpc="1">
            <a:prstTxWarp prst="textNoShape">
              <a:avLst/>
            </a:prstTxWarp>
          </a:bodyPr>
          <a:lstStyle/>
          <a:p>
            <a:pPr lvl="0"/>
            <a:r>
              <a:rPr lang="en-US" altLang="en-US" smtClean="0"/>
              <a:t>Click to edit Master title style</a:t>
            </a:r>
          </a:p>
        </p:txBody>
      </p:sp>
    </p:spTree>
  </p:cSld>
  <p:clrMap bg1="lt1" tx1="dk1" bg2="lt2" tx2="dk2" accent1="accent1" accent2="accent2" accent3="accent3" accent4="accent4" accent5="accent5" accent6="accent6" hlink="hlink" folHlink="folHlink"/>
  <p:sldLayoutIdLst>
    <p:sldLayoutId id="2147498718" r:id="rId1"/>
    <p:sldLayoutId id="2147498719" r:id="rId2"/>
    <p:sldLayoutId id="2147498720" r:id="rId3"/>
    <p:sldLayoutId id="2147498721" r:id="rId4"/>
    <p:sldLayoutId id="2147498722" r:id="rId5"/>
    <p:sldLayoutId id="2147498723" r:id="rId6"/>
    <p:sldLayoutId id="2147498724" r:id="rId7"/>
    <p:sldLayoutId id="2147498725" r:id="rId8"/>
    <p:sldLayoutId id="2147498726" r:id="rId9"/>
    <p:sldLayoutId id="2147498727" r:id="rId10"/>
    <p:sldLayoutId id="2147498728" r:id="rId11"/>
  </p:sldLayoutIdLst>
  <p:txStyles>
    <p:titleStyle>
      <a:lvl1pPr algn="l" rtl="0" eaLnBrk="0" fontAlgn="base" hangingPunct="0">
        <a:spcBef>
          <a:spcPct val="0"/>
        </a:spcBef>
        <a:spcAft>
          <a:spcPct val="0"/>
        </a:spcAft>
        <a:defRPr sz="3200">
          <a:solidFill>
            <a:srgbClr val="0073B9"/>
          </a:solidFill>
          <a:latin typeface="+mj-lt"/>
          <a:ea typeface="MS PGothic" pitchFamily="34" charset="-128"/>
          <a:cs typeface="+mj-cs"/>
        </a:defRPr>
      </a:lvl1pPr>
      <a:lvl2pPr algn="l" rtl="0" eaLnBrk="0" fontAlgn="base" hangingPunct="0">
        <a:spcBef>
          <a:spcPct val="0"/>
        </a:spcBef>
        <a:spcAft>
          <a:spcPct val="0"/>
        </a:spcAft>
        <a:defRPr sz="3200">
          <a:solidFill>
            <a:srgbClr val="0073B9"/>
          </a:solidFill>
          <a:latin typeface="Arial Narrow" pitchFamily="34" charset="0"/>
          <a:ea typeface="MS PGothic" pitchFamily="34" charset="-128"/>
        </a:defRPr>
      </a:lvl2pPr>
      <a:lvl3pPr algn="l" rtl="0" eaLnBrk="0" fontAlgn="base" hangingPunct="0">
        <a:spcBef>
          <a:spcPct val="0"/>
        </a:spcBef>
        <a:spcAft>
          <a:spcPct val="0"/>
        </a:spcAft>
        <a:defRPr sz="3200">
          <a:solidFill>
            <a:srgbClr val="0073B9"/>
          </a:solidFill>
          <a:latin typeface="Arial Narrow" pitchFamily="34" charset="0"/>
          <a:ea typeface="MS PGothic" pitchFamily="34" charset="-128"/>
        </a:defRPr>
      </a:lvl3pPr>
      <a:lvl4pPr algn="l" rtl="0" eaLnBrk="0" fontAlgn="base" hangingPunct="0">
        <a:spcBef>
          <a:spcPct val="0"/>
        </a:spcBef>
        <a:spcAft>
          <a:spcPct val="0"/>
        </a:spcAft>
        <a:defRPr sz="3200">
          <a:solidFill>
            <a:srgbClr val="0073B9"/>
          </a:solidFill>
          <a:latin typeface="Arial Narrow" pitchFamily="34" charset="0"/>
          <a:ea typeface="MS PGothic" pitchFamily="34" charset="-128"/>
        </a:defRPr>
      </a:lvl4pPr>
      <a:lvl5pPr algn="l" rtl="0" eaLnBrk="0" fontAlgn="base" hangingPunct="0">
        <a:spcBef>
          <a:spcPct val="0"/>
        </a:spcBef>
        <a:spcAft>
          <a:spcPct val="0"/>
        </a:spcAft>
        <a:defRPr sz="3200">
          <a:solidFill>
            <a:srgbClr val="0073B9"/>
          </a:solidFill>
          <a:latin typeface="Arial Narrow" pitchFamily="34" charset="0"/>
          <a:ea typeface="MS PGothic" pitchFamily="34" charset="-128"/>
        </a:defRPr>
      </a:lvl5pPr>
      <a:lvl6pPr marL="457200" algn="l" rtl="0" fontAlgn="base">
        <a:spcBef>
          <a:spcPct val="0"/>
        </a:spcBef>
        <a:spcAft>
          <a:spcPct val="0"/>
        </a:spcAft>
        <a:defRPr sz="3200">
          <a:solidFill>
            <a:srgbClr val="0073B9"/>
          </a:solidFill>
          <a:latin typeface="Arial Narrow" pitchFamily="34" charset="0"/>
          <a:ea typeface="ＭＳ Ｐゴシック" pitchFamily="16" charset="-128"/>
        </a:defRPr>
      </a:lvl6pPr>
      <a:lvl7pPr marL="914400" algn="l" rtl="0" fontAlgn="base">
        <a:spcBef>
          <a:spcPct val="0"/>
        </a:spcBef>
        <a:spcAft>
          <a:spcPct val="0"/>
        </a:spcAft>
        <a:defRPr sz="3200">
          <a:solidFill>
            <a:srgbClr val="0073B9"/>
          </a:solidFill>
          <a:latin typeface="Arial Narrow" pitchFamily="34" charset="0"/>
          <a:ea typeface="ＭＳ Ｐゴシック" pitchFamily="16" charset="-128"/>
        </a:defRPr>
      </a:lvl7pPr>
      <a:lvl8pPr marL="1371600" algn="l" rtl="0" fontAlgn="base">
        <a:spcBef>
          <a:spcPct val="0"/>
        </a:spcBef>
        <a:spcAft>
          <a:spcPct val="0"/>
        </a:spcAft>
        <a:defRPr sz="3200">
          <a:solidFill>
            <a:srgbClr val="0073B9"/>
          </a:solidFill>
          <a:latin typeface="Arial Narrow" pitchFamily="34" charset="0"/>
          <a:ea typeface="ＭＳ Ｐゴシック" pitchFamily="16" charset="-128"/>
        </a:defRPr>
      </a:lvl8pPr>
      <a:lvl9pPr marL="1828800" algn="l" rtl="0" fontAlgn="base">
        <a:spcBef>
          <a:spcPct val="0"/>
        </a:spcBef>
        <a:spcAft>
          <a:spcPct val="0"/>
        </a:spcAft>
        <a:defRPr sz="3200">
          <a:solidFill>
            <a:srgbClr val="0073B9"/>
          </a:solidFill>
          <a:latin typeface="Arial Narrow" pitchFamily="34" charset="0"/>
          <a:ea typeface="ＭＳ Ｐゴシック" pitchFamily="16" charset="-128"/>
        </a:defRPr>
      </a:lvl9pPr>
    </p:titleStyle>
    <p:bodyStyle>
      <a:lvl1pPr marL="342900" indent="-342900" algn="l" rtl="0" eaLnBrk="0" fontAlgn="base" hangingPunct="0">
        <a:spcBef>
          <a:spcPct val="20000"/>
        </a:spcBef>
        <a:spcAft>
          <a:spcPct val="0"/>
        </a:spcAft>
        <a:defRPr sz="2200">
          <a:solidFill>
            <a:schemeClr val="tx1"/>
          </a:solidFill>
          <a:latin typeface="+mn-lt"/>
          <a:ea typeface="MS PGothic" pitchFamily="34" charset="-128"/>
          <a:cs typeface="+mn-cs"/>
        </a:defRPr>
      </a:lvl1pPr>
      <a:lvl2pPr marL="288925" indent="-174625" algn="l" rtl="0" eaLnBrk="0" fontAlgn="base" hangingPunct="0">
        <a:spcBef>
          <a:spcPct val="20000"/>
        </a:spcBef>
        <a:spcAft>
          <a:spcPct val="0"/>
        </a:spcAft>
        <a:buClr>
          <a:srgbClr val="0073B9"/>
        </a:buClr>
        <a:buSzPct val="90000"/>
        <a:buFont typeface="Times" pitchFamily="18" charset="0"/>
        <a:buChar char="•"/>
        <a:defRPr>
          <a:solidFill>
            <a:schemeClr val="tx1"/>
          </a:solidFill>
          <a:latin typeface="+mn-lt"/>
          <a:ea typeface="MS PGothic" pitchFamily="34" charset="-128"/>
        </a:defRPr>
      </a:lvl2pPr>
      <a:lvl3pPr marL="623888" indent="-220663" algn="l" rtl="0" eaLnBrk="0" fontAlgn="base" hangingPunct="0">
        <a:spcBef>
          <a:spcPct val="20000"/>
        </a:spcBef>
        <a:spcAft>
          <a:spcPct val="0"/>
        </a:spcAft>
        <a:buClr>
          <a:srgbClr val="0073B9"/>
        </a:buClr>
        <a:buChar char="—"/>
        <a:defRPr>
          <a:solidFill>
            <a:schemeClr val="tx1"/>
          </a:solidFill>
          <a:latin typeface="+mn-lt"/>
          <a:ea typeface="MS PGothic" pitchFamily="34" charset="-128"/>
        </a:defRPr>
      </a:lvl3pPr>
      <a:lvl4pPr marL="969963" indent="-231775" algn="l" rtl="0" eaLnBrk="0" fontAlgn="base" hangingPunct="0">
        <a:spcBef>
          <a:spcPct val="20000"/>
        </a:spcBef>
        <a:spcAft>
          <a:spcPct val="0"/>
        </a:spcAft>
        <a:buClr>
          <a:srgbClr val="0073B9"/>
        </a:buClr>
        <a:buSzPct val="90000"/>
        <a:buFont typeface="Wingdings" pitchFamily="2" charset="2"/>
        <a:buChar char="§"/>
        <a:defRPr>
          <a:solidFill>
            <a:schemeClr val="tx1"/>
          </a:solidFill>
          <a:latin typeface="+mn-lt"/>
          <a:ea typeface="MS PGothic" pitchFamily="34" charset="-128"/>
        </a:defRPr>
      </a:lvl4pPr>
      <a:lvl5pPr marL="1938338" indent="-109538" algn="l" rtl="0" eaLnBrk="0" fontAlgn="base" hangingPunct="0">
        <a:spcBef>
          <a:spcPct val="20000"/>
        </a:spcBef>
        <a:spcAft>
          <a:spcPct val="0"/>
        </a:spcAft>
        <a:defRPr>
          <a:solidFill>
            <a:schemeClr val="tx1"/>
          </a:solidFill>
          <a:latin typeface="+mn-lt"/>
          <a:ea typeface="MS PGothic" pitchFamily="34" charset="-128"/>
        </a:defRPr>
      </a:lvl5pPr>
      <a:lvl6pPr marL="2395538" indent="-109538" algn="l" rtl="0" fontAlgn="base">
        <a:spcBef>
          <a:spcPct val="20000"/>
        </a:spcBef>
        <a:spcAft>
          <a:spcPct val="0"/>
        </a:spcAft>
        <a:defRPr>
          <a:solidFill>
            <a:schemeClr val="tx1"/>
          </a:solidFill>
          <a:latin typeface="+mn-lt"/>
          <a:ea typeface="+mn-ea"/>
        </a:defRPr>
      </a:lvl6pPr>
      <a:lvl7pPr marL="2852738" indent="-109538" algn="l" rtl="0" fontAlgn="base">
        <a:spcBef>
          <a:spcPct val="20000"/>
        </a:spcBef>
        <a:spcAft>
          <a:spcPct val="0"/>
        </a:spcAft>
        <a:defRPr>
          <a:solidFill>
            <a:schemeClr val="tx1"/>
          </a:solidFill>
          <a:latin typeface="+mn-lt"/>
          <a:ea typeface="+mn-ea"/>
        </a:defRPr>
      </a:lvl7pPr>
      <a:lvl8pPr marL="3309938" indent="-109538" algn="l" rtl="0" fontAlgn="base">
        <a:spcBef>
          <a:spcPct val="20000"/>
        </a:spcBef>
        <a:spcAft>
          <a:spcPct val="0"/>
        </a:spcAft>
        <a:defRPr>
          <a:solidFill>
            <a:schemeClr val="tx1"/>
          </a:solidFill>
          <a:latin typeface="+mn-lt"/>
          <a:ea typeface="+mn-ea"/>
        </a:defRPr>
      </a:lvl8pPr>
      <a:lvl9pPr marL="3767138" indent="-109538" algn="l" rtl="0" fontAlgn="base">
        <a:spcBef>
          <a:spcPct val="20000"/>
        </a:spcBef>
        <a:spcAft>
          <a:spcPct val="0"/>
        </a:spcAft>
        <a:defRPr>
          <a:solidFill>
            <a:schemeClr val="tx1"/>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4818" name="Rectangle 3"/>
          <p:cNvSpPr>
            <a:spLocks noGrp="1" noChangeArrowheads="1"/>
          </p:cNvSpPr>
          <p:nvPr>
            <p:ph type="body" idx="1"/>
          </p:nvPr>
        </p:nvSpPr>
        <p:spPr bwMode="auto">
          <a:xfrm>
            <a:off x="457200" y="1447800"/>
            <a:ext cx="8470900" cy="3392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34819" name="Rectangle 4"/>
          <p:cNvSpPr>
            <a:spLocks noGrp="1" noChangeArrowheads="1"/>
          </p:cNvSpPr>
          <p:nvPr>
            <p:ph type="title"/>
          </p:nvPr>
        </p:nvSpPr>
        <p:spPr bwMode="auto">
          <a:xfrm>
            <a:off x="139700" y="152400"/>
            <a:ext cx="69342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ctr" anchorCtr="0" compatLnSpc="1">
            <a:prstTxWarp prst="textNoShape">
              <a:avLst/>
            </a:prstTxWarp>
          </a:bodyPr>
          <a:lstStyle/>
          <a:p>
            <a:pPr lvl="0"/>
            <a:r>
              <a:rPr lang="en-US" altLang="en-US" smtClean="0"/>
              <a:t>Click to edit Master title style</a:t>
            </a:r>
          </a:p>
        </p:txBody>
      </p:sp>
      <p:sp>
        <p:nvSpPr>
          <p:cNvPr id="34820" name="Line 5"/>
          <p:cNvSpPr>
            <a:spLocks noChangeShapeType="1"/>
          </p:cNvSpPr>
          <p:nvPr/>
        </p:nvSpPr>
        <p:spPr bwMode="auto">
          <a:xfrm>
            <a:off x="7391400" y="0"/>
            <a:ext cx="0" cy="12192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4821" name="Line 6"/>
          <p:cNvSpPr>
            <a:spLocks noChangeShapeType="1"/>
          </p:cNvSpPr>
          <p:nvPr/>
        </p:nvSpPr>
        <p:spPr bwMode="auto">
          <a:xfrm>
            <a:off x="0" y="6629400"/>
            <a:ext cx="9144000" cy="0"/>
          </a:xfrm>
          <a:prstGeom prst="line">
            <a:avLst/>
          </a:prstGeom>
          <a:noFill/>
          <a:ln w="6350">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3319" name="Text Box 7"/>
          <p:cNvSpPr txBox="1">
            <a:spLocks noChangeArrowheads="1"/>
          </p:cNvSpPr>
          <p:nvPr/>
        </p:nvSpPr>
        <p:spPr bwMode="auto">
          <a:xfrm>
            <a:off x="8686800" y="6643688"/>
            <a:ext cx="307975" cy="198437"/>
          </a:xfrm>
          <a:prstGeom prst="rect">
            <a:avLst/>
          </a:prstGeom>
          <a:noFill/>
          <a:ln w="9525">
            <a:noFill/>
            <a:miter lim="800000"/>
            <a:headEnd/>
            <a:tailEnd/>
          </a:ln>
        </p:spPr>
        <p:txBody>
          <a:bodyPr>
            <a:spAutoFit/>
          </a:bodyPr>
          <a:lstStyle>
            <a:lvl1pPr>
              <a:defRPr sz="2400">
                <a:solidFill>
                  <a:schemeClr val="tx1"/>
                </a:solidFill>
                <a:latin typeface="Arial" pitchFamily="34" charset="0"/>
                <a:ea typeface="ＭＳ Ｐゴシック" pitchFamily="16" charset="-128"/>
              </a:defRPr>
            </a:lvl1pPr>
            <a:lvl2pPr marL="742950" indent="-285750">
              <a:defRPr sz="2400">
                <a:solidFill>
                  <a:schemeClr val="tx1"/>
                </a:solidFill>
                <a:latin typeface="Arial" pitchFamily="34" charset="0"/>
                <a:ea typeface="ＭＳ Ｐゴシック" pitchFamily="16" charset="-128"/>
              </a:defRPr>
            </a:lvl2pPr>
            <a:lvl3pPr marL="1143000" indent="-228600">
              <a:defRPr sz="2400">
                <a:solidFill>
                  <a:schemeClr val="tx1"/>
                </a:solidFill>
                <a:latin typeface="Arial" pitchFamily="34" charset="0"/>
                <a:ea typeface="ＭＳ Ｐゴシック" pitchFamily="16" charset="-128"/>
              </a:defRPr>
            </a:lvl3pPr>
            <a:lvl4pPr marL="1600200" indent="-228600">
              <a:defRPr sz="2400">
                <a:solidFill>
                  <a:schemeClr val="tx1"/>
                </a:solidFill>
                <a:latin typeface="Arial" pitchFamily="34" charset="0"/>
                <a:ea typeface="ＭＳ Ｐゴシック" pitchFamily="16" charset="-128"/>
              </a:defRPr>
            </a:lvl4pPr>
            <a:lvl5pPr marL="2057400" indent="-228600">
              <a:defRPr sz="2400">
                <a:solidFill>
                  <a:schemeClr val="tx1"/>
                </a:solidFill>
                <a:latin typeface="Arial" pitchFamily="34" charset="0"/>
                <a:ea typeface="ＭＳ Ｐゴシック" pitchFamily="16"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16"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16"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16"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16" charset="-128"/>
              </a:defRPr>
            </a:lvl9pPr>
          </a:lstStyle>
          <a:p>
            <a:pPr>
              <a:defRPr/>
            </a:pPr>
            <a:fld id="{BFE4E503-F52F-423C-B636-6FA445085719}" type="slidenum">
              <a:rPr lang="en-US" altLang="en-US" sz="700" smtClean="0">
                <a:solidFill>
                  <a:srgbClr val="000000"/>
                </a:solidFill>
              </a:rPr>
              <a:pPr>
                <a:defRPr/>
              </a:pPr>
              <a:t>‹#›</a:t>
            </a:fld>
            <a:endParaRPr lang="en-US" altLang="en-US" sz="800" smtClean="0">
              <a:solidFill>
                <a:srgbClr val="000000"/>
              </a:solidFill>
            </a:endParaRPr>
          </a:p>
        </p:txBody>
      </p:sp>
      <p:sp>
        <p:nvSpPr>
          <p:cNvPr id="158727" name="Text Box 8"/>
          <p:cNvSpPr txBox="1">
            <a:spLocks noChangeArrowheads="1"/>
          </p:cNvSpPr>
          <p:nvPr/>
        </p:nvSpPr>
        <p:spPr bwMode="auto">
          <a:xfrm>
            <a:off x="234950" y="6650038"/>
            <a:ext cx="1517650" cy="198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itchFamily="34" charset="0"/>
                <a:ea typeface="ＭＳ Ｐゴシック" pitchFamily="16" charset="-128"/>
              </a:defRPr>
            </a:lvl1pPr>
            <a:lvl2pPr marL="742950" indent="-285750">
              <a:defRPr sz="2400">
                <a:solidFill>
                  <a:schemeClr val="tx1"/>
                </a:solidFill>
                <a:latin typeface="Arial" pitchFamily="34" charset="0"/>
                <a:ea typeface="ＭＳ Ｐゴシック" pitchFamily="16" charset="-128"/>
              </a:defRPr>
            </a:lvl2pPr>
            <a:lvl3pPr marL="1143000" indent="-228600">
              <a:defRPr sz="2400">
                <a:solidFill>
                  <a:schemeClr val="tx1"/>
                </a:solidFill>
                <a:latin typeface="Arial" pitchFamily="34" charset="0"/>
                <a:ea typeface="ＭＳ Ｐゴシック" pitchFamily="16" charset="-128"/>
              </a:defRPr>
            </a:lvl3pPr>
            <a:lvl4pPr marL="1600200" indent="-228600">
              <a:defRPr sz="2400">
                <a:solidFill>
                  <a:schemeClr val="tx1"/>
                </a:solidFill>
                <a:latin typeface="Arial" pitchFamily="34" charset="0"/>
                <a:ea typeface="ＭＳ Ｐゴシック" pitchFamily="16" charset="-128"/>
              </a:defRPr>
            </a:lvl4pPr>
            <a:lvl5pPr marL="2057400" indent="-228600">
              <a:defRPr sz="2400">
                <a:solidFill>
                  <a:schemeClr val="tx1"/>
                </a:solidFill>
                <a:latin typeface="Arial" pitchFamily="34" charset="0"/>
                <a:ea typeface="ＭＳ Ｐゴシック" pitchFamily="16"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16"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16"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16"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16" charset="-128"/>
              </a:defRPr>
            </a:lvl9pPr>
          </a:lstStyle>
          <a:p>
            <a:pPr>
              <a:defRPr/>
            </a:pPr>
            <a:r>
              <a:rPr lang="en-US" altLang="en-US" sz="700" smtClean="0">
                <a:solidFill>
                  <a:srgbClr val="808080"/>
                </a:solidFill>
                <a:latin typeface="Arial Narrow" pitchFamily="34" charset="0"/>
              </a:rPr>
              <a:t>Blue Cross Blue Shield of Massachusetts</a:t>
            </a:r>
          </a:p>
        </p:txBody>
      </p:sp>
      <p:sp>
        <p:nvSpPr>
          <p:cNvPr id="34824" name="Line 9"/>
          <p:cNvSpPr>
            <a:spLocks noChangeShapeType="1"/>
          </p:cNvSpPr>
          <p:nvPr/>
        </p:nvSpPr>
        <p:spPr bwMode="auto">
          <a:xfrm>
            <a:off x="0" y="152400"/>
            <a:ext cx="91440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4825" name="Line 10"/>
          <p:cNvSpPr>
            <a:spLocks noChangeShapeType="1"/>
          </p:cNvSpPr>
          <p:nvPr/>
        </p:nvSpPr>
        <p:spPr bwMode="auto">
          <a:xfrm>
            <a:off x="0" y="1066800"/>
            <a:ext cx="92202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pic>
        <p:nvPicPr>
          <p:cNvPr id="34826" name="Picture 11" descr="bcbsma_new_3005_30bk"/>
          <p:cNvPicPr>
            <a:picLocks noChangeAspect="1" noChangeArrowheads="1"/>
          </p:cNvPicPr>
          <p:nvPr userDrawn="1"/>
        </p:nvPicPr>
        <p:blipFill>
          <a:blip r:embed="rId14">
            <a:extLst>
              <a:ext uri="{28A0092B-C50C-407E-A947-70E740481C1C}">
                <a14:useLocalDpi xmlns:a14="http://schemas.microsoft.com/office/drawing/2010/main" val="0"/>
              </a:ext>
            </a:extLst>
          </a:blip>
          <a:srcRect/>
          <a:stretch>
            <a:fillRect/>
          </a:stretch>
        </p:blipFill>
        <p:spPr bwMode="auto">
          <a:xfrm>
            <a:off x="7543800" y="357188"/>
            <a:ext cx="1441450" cy="544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98729" r:id="rId1"/>
    <p:sldLayoutId id="2147498730" r:id="rId2"/>
    <p:sldLayoutId id="2147498731" r:id="rId3"/>
    <p:sldLayoutId id="2147498732" r:id="rId4"/>
    <p:sldLayoutId id="2147498733" r:id="rId5"/>
    <p:sldLayoutId id="2147498734" r:id="rId6"/>
    <p:sldLayoutId id="2147498735" r:id="rId7"/>
    <p:sldLayoutId id="2147498736" r:id="rId8"/>
    <p:sldLayoutId id="2147498737" r:id="rId9"/>
    <p:sldLayoutId id="2147498738" r:id="rId10"/>
    <p:sldLayoutId id="2147498739" r:id="rId11"/>
    <p:sldLayoutId id="2147498740" r:id="rId12"/>
  </p:sldLayoutIdLst>
  <p:txStyles>
    <p:titleStyle>
      <a:lvl1pPr algn="l" rtl="0" eaLnBrk="0" fontAlgn="base" hangingPunct="0">
        <a:spcBef>
          <a:spcPct val="0"/>
        </a:spcBef>
        <a:spcAft>
          <a:spcPct val="0"/>
        </a:spcAft>
        <a:defRPr sz="2400" b="1">
          <a:solidFill>
            <a:schemeClr val="tx1"/>
          </a:solidFill>
          <a:latin typeface="+mj-lt"/>
          <a:ea typeface="MS PGothic" pitchFamily="34" charset="-128"/>
          <a:cs typeface="+mj-cs"/>
        </a:defRPr>
      </a:lvl1pPr>
      <a:lvl2pPr algn="l" rtl="0" eaLnBrk="0" fontAlgn="base" hangingPunct="0">
        <a:spcBef>
          <a:spcPct val="0"/>
        </a:spcBef>
        <a:spcAft>
          <a:spcPct val="0"/>
        </a:spcAft>
        <a:defRPr sz="2400" b="1">
          <a:solidFill>
            <a:schemeClr val="tx1"/>
          </a:solidFill>
          <a:latin typeface="Century Gothic" pitchFamily="34" charset="0"/>
          <a:ea typeface="MS PGothic" pitchFamily="34" charset="-128"/>
        </a:defRPr>
      </a:lvl2pPr>
      <a:lvl3pPr algn="l" rtl="0" eaLnBrk="0" fontAlgn="base" hangingPunct="0">
        <a:spcBef>
          <a:spcPct val="0"/>
        </a:spcBef>
        <a:spcAft>
          <a:spcPct val="0"/>
        </a:spcAft>
        <a:defRPr sz="2400" b="1">
          <a:solidFill>
            <a:schemeClr val="tx1"/>
          </a:solidFill>
          <a:latin typeface="Century Gothic" pitchFamily="34" charset="0"/>
          <a:ea typeface="MS PGothic" pitchFamily="34" charset="-128"/>
        </a:defRPr>
      </a:lvl3pPr>
      <a:lvl4pPr algn="l" rtl="0" eaLnBrk="0" fontAlgn="base" hangingPunct="0">
        <a:spcBef>
          <a:spcPct val="0"/>
        </a:spcBef>
        <a:spcAft>
          <a:spcPct val="0"/>
        </a:spcAft>
        <a:defRPr sz="2400" b="1">
          <a:solidFill>
            <a:schemeClr val="tx1"/>
          </a:solidFill>
          <a:latin typeface="Century Gothic" pitchFamily="34" charset="0"/>
          <a:ea typeface="MS PGothic" pitchFamily="34" charset="-128"/>
        </a:defRPr>
      </a:lvl4pPr>
      <a:lvl5pPr algn="l" rtl="0" eaLnBrk="0" fontAlgn="base" hangingPunct="0">
        <a:spcBef>
          <a:spcPct val="0"/>
        </a:spcBef>
        <a:spcAft>
          <a:spcPct val="0"/>
        </a:spcAft>
        <a:defRPr sz="2400" b="1">
          <a:solidFill>
            <a:schemeClr val="tx1"/>
          </a:solidFill>
          <a:latin typeface="Century Gothic" pitchFamily="34" charset="0"/>
          <a:ea typeface="MS PGothic" pitchFamily="34" charset="-128"/>
        </a:defRPr>
      </a:lvl5pPr>
      <a:lvl6pPr marL="457200" algn="l" rtl="0" fontAlgn="base">
        <a:spcBef>
          <a:spcPct val="0"/>
        </a:spcBef>
        <a:spcAft>
          <a:spcPct val="0"/>
        </a:spcAft>
        <a:defRPr sz="2400" b="1">
          <a:solidFill>
            <a:schemeClr val="tx1"/>
          </a:solidFill>
          <a:latin typeface="Century Gothic" pitchFamily="34" charset="0"/>
          <a:ea typeface="ＭＳ Ｐゴシック" pitchFamily="16" charset="-128"/>
        </a:defRPr>
      </a:lvl6pPr>
      <a:lvl7pPr marL="914400" algn="l" rtl="0" fontAlgn="base">
        <a:spcBef>
          <a:spcPct val="0"/>
        </a:spcBef>
        <a:spcAft>
          <a:spcPct val="0"/>
        </a:spcAft>
        <a:defRPr sz="2400" b="1">
          <a:solidFill>
            <a:schemeClr val="tx1"/>
          </a:solidFill>
          <a:latin typeface="Century Gothic" pitchFamily="34" charset="0"/>
          <a:ea typeface="ＭＳ Ｐゴシック" pitchFamily="16" charset="-128"/>
        </a:defRPr>
      </a:lvl7pPr>
      <a:lvl8pPr marL="1371600" algn="l" rtl="0" fontAlgn="base">
        <a:spcBef>
          <a:spcPct val="0"/>
        </a:spcBef>
        <a:spcAft>
          <a:spcPct val="0"/>
        </a:spcAft>
        <a:defRPr sz="2400" b="1">
          <a:solidFill>
            <a:schemeClr val="tx1"/>
          </a:solidFill>
          <a:latin typeface="Century Gothic" pitchFamily="34" charset="0"/>
          <a:ea typeface="ＭＳ Ｐゴシック" pitchFamily="16" charset="-128"/>
        </a:defRPr>
      </a:lvl8pPr>
      <a:lvl9pPr marL="1828800" algn="l" rtl="0" fontAlgn="base">
        <a:spcBef>
          <a:spcPct val="0"/>
        </a:spcBef>
        <a:spcAft>
          <a:spcPct val="0"/>
        </a:spcAft>
        <a:defRPr sz="2400" b="1">
          <a:solidFill>
            <a:schemeClr val="tx1"/>
          </a:solidFill>
          <a:latin typeface="Century Gothic" pitchFamily="34" charset="0"/>
          <a:ea typeface="ＭＳ Ｐゴシック" pitchFamily="16" charset="-128"/>
        </a:defRPr>
      </a:lvl9pPr>
    </p:titleStyle>
    <p:bodyStyle>
      <a:lvl1pPr marL="342900" indent="-342900" algn="l" rtl="0" eaLnBrk="0" fontAlgn="base" hangingPunct="0">
        <a:spcBef>
          <a:spcPct val="20000"/>
        </a:spcBef>
        <a:spcAft>
          <a:spcPct val="0"/>
        </a:spcAft>
        <a:defRPr sz="2200">
          <a:solidFill>
            <a:schemeClr val="tx1"/>
          </a:solidFill>
          <a:latin typeface="+mn-lt"/>
          <a:ea typeface="MS PGothic" pitchFamily="34" charset="-128"/>
          <a:cs typeface="+mn-cs"/>
        </a:defRPr>
      </a:lvl1pPr>
      <a:lvl2pPr marL="288925" indent="-174625" algn="l" rtl="0" eaLnBrk="0" fontAlgn="base" hangingPunct="0">
        <a:spcBef>
          <a:spcPct val="20000"/>
        </a:spcBef>
        <a:spcAft>
          <a:spcPct val="0"/>
        </a:spcAft>
        <a:buClr>
          <a:srgbClr val="0073B9"/>
        </a:buClr>
        <a:buSzPct val="90000"/>
        <a:buFont typeface="Times" pitchFamily="18" charset="0"/>
        <a:buChar char="•"/>
        <a:defRPr>
          <a:solidFill>
            <a:schemeClr val="tx1"/>
          </a:solidFill>
          <a:latin typeface="+mn-lt"/>
          <a:ea typeface="MS PGothic" pitchFamily="34" charset="-128"/>
        </a:defRPr>
      </a:lvl2pPr>
      <a:lvl3pPr marL="623888" indent="-220663" algn="l" rtl="0" eaLnBrk="0" fontAlgn="base" hangingPunct="0">
        <a:spcBef>
          <a:spcPct val="20000"/>
        </a:spcBef>
        <a:spcAft>
          <a:spcPct val="0"/>
        </a:spcAft>
        <a:buClr>
          <a:srgbClr val="0073B9"/>
        </a:buClr>
        <a:buChar char="—"/>
        <a:defRPr>
          <a:solidFill>
            <a:schemeClr val="tx1"/>
          </a:solidFill>
          <a:latin typeface="+mn-lt"/>
          <a:ea typeface="MS PGothic" pitchFamily="34" charset="-128"/>
        </a:defRPr>
      </a:lvl3pPr>
      <a:lvl4pPr marL="969963" indent="-231775" algn="l" rtl="0" eaLnBrk="0" fontAlgn="base" hangingPunct="0">
        <a:spcBef>
          <a:spcPct val="20000"/>
        </a:spcBef>
        <a:spcAft>
          <a:spcPct val="0"/>
        </a:spcAft>
        <a:buClr>
          <a:srgbClr val="0073B9"/>
        </a:buClr>
        <a:buSzPct val="90000"/>
        <a:buFont typeface="Wingdings" pitchFamily="2" charset="2"/>
        <a:buChar char="§"/>
        <a:defRPr>
          <a:solidFill>
            <a:schemeClr val="tx1"/>
          </a:solidFill>
          <a:latin typeface="+mn-lt"/>
          <a:ea typeface="MS PGothic" pitchFamily="34" charset="-128"/>
        </a:defRPr>
      </a:lvl4pPr>
      <a:lvl5pPr marL="1938338" indent="-109538" algn="l" rtl="0" eaLnBrk="0" fontAlgn="base" hangingPunct="0">
        <a:spcBef>
          <a:spcPct val="20000"/>
        </a:spcBef>
        <a:spcAft>
          <a:spcPct val="0"/>
        </a:spcAft>
        <a:defRPr>
          <a:solidFill>
            <a:schemeClr val="tx1"/>
          </a:solidFill>
          <a:latin typeface="+mn-lt"/>
          <a:ea typeface="MS PGothic" pitchFamily="34" charset="-128"/>
        </a:defRPr>
      </a:lvl5pPr>
      <a:lvl6pPr marL="2395538" indent="-109538" algn="l" rtl="0" fontAlgn="base">
        <a:spcBef>
          <a:spcPct val="20000"/>
        </a:spcBef>
        <a:spcAft>
          <a:spcPct val="0"/>
        </a:spcAft>
        <a:defRPr>
          <a:solidFill>
            <a:schemeClr val="tx1"/>
          </a:solidFill>
          <a:latin typeface="+mn-lt"/>
          <a:ea typeface="+mn-ea"/>
        </a:defRPr>
      </a:lvl6pPr>
      <a:lvl7pPr marL="2852738" indent="-109538" algn="l" rtl="0" fontAlgn="base">
        <a:spcBef>
          <a:spcPct val="20000"/>
        </a:spcBef>
        <a:spcAft>
          <a:spcPct val="0"/>
        </a:spcAft>
        <a:defRPr>
          <a:solidFill>
            <a:schemeClr val="tx1"/>
          </a:solidFill>
          <a:latin typeface="+mn-lt"/>
          <a:ea typeface="+mn-ea"/>
        </a:defRPr>
      </a:lvl7pPr>
      <a:lvl8pPr marL="3309938" indent="-109538" algn="l" rtl="0" fontAlgn="base">
        <a:spcBef>
          <a:spcPct val="20000"/>
        </a:spcBef>
        <a:spcAft>
          <a:spcPct val="0"/>
        </a:spcAft>
        <a:defRPr>
          <a:solidFill>
            <a:schemeClr val="tx1"/>
          </a:solidFill>
          <a:latin typeface="+mn-lt"/>
          <a:ea typeface="+mn-ea"/>
        </a:defRPr>
      </a:lvl8pPr>
      <a:lvl9pPr marL="3767138" indent="-109538" algn="l" rtl="0" fontAlgn="base">
        <a:spcBef>
          <a:spcPct val="20000"/>
        </a:spcBef>
        <a:spcAft>
          <a:spcPct val="0"/>
        </a:spcAft>
        <a:defRPr>
          <a:solidFill>
            <a:schemeClr val="tx1"/>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6866" name="Rectangle 3"/>
          <p:cNvSpPr>
            <a:spLocks noGrp="1" noChangeArrowheads="1"/>
          </p:cNvSpPr>
          <p:nvPr>
            <p:ph type="body" idx="1"/>
          </p:nvPr>
        </p:nvSpPr>
        <p:spPr bwMode="auto">
          <a:xfrm>
            <a:off x="457200" y="1447800"/>
            <a:ext cx="8470900" cy="3392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36867" name="Rectangle 4"/>
          <p:cNvSpPr>
            <a:spLocks noGrp="1" noChangeArrowheads="1"/>
          </p:cNvSpPr>
          <p:nvPr>
            <p:ph type="title"/>
          </p:nvPr>
        </p:nvSpPr>
        <p:spPr bwMode="auto">
          <a:xfrm>
            <a:off x="139700" y="152400"/>
            <a:ext cx="69342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ctr" anchorCtr="0" compatLnSpc="1">
            <a:prstTxWarp prst="textNoShape">
              <a:avLst/>
            </a:prstTxWarp>
          </a:bodyPr>
          <a:lstStyle/>
          <a:p>
            <a:pPr lvl="0"/>
            <a:r>
              <a:rPr lang="en-US" altLang="en-US" smtClean="0"/>
              <a:t>Click to edit Master title style</a:t>
            </a:r>
          </a:p>
        </p:txBody>
      </p:sp>
      <p:sp>
        <p:nvSpPr>
          <p:cNvPr id="36868" name="Line 5"/>
          <p:cNvSpPr>
            <a:spLocks noChangeShapeType="1"/>
          </p:cNvSpPr>
          <p:nvPr/>
        </p:nvSpPr>
        <p:spPr bwMode="auto">
          <a:xfrm>
            <a:off x="7391400" y="0"/>
            <a:ext cx="0" cy="12192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6869" name="Line 6"/>
          <p:cNvSpPr>
            <a:spLocks noChangeShapeType="1"/>
          </p:cNvSpPr>
          <p:nvPr/>
        </p:nvSpPr>
        <p:spPr bwMode="auto">
          <a:xfrm>
            <a:off x="0" y="6629400"/>
            <a:ext cx="9144000" cy="0"/>
          </a:xfrm>
          <a:prstGeom prst="line">
            <a:avLst/>
          </a:prstGeom>
          <a:noFill/>
          <a:ln w="6350">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3319" name="Text Box 7"/>
          <p:cNvSpPr txBox="1">
            <a:spLocks noChangeArrowheads="1"/>
          </p:cNvSpPr>
          <p:nvPr/>
        </p:nvSpPr>
        <p:spPr bwMode="auto">
          <a:xfrm>
            <a:off x="8686800" y="6643688"/>
            <a:ext cx="307975" cy="198437"/>
          </a:xfrm>
          <a:prstGeom prst="rect">
            <a:avLst/>
          </a:prstGeom>
          <a:noFill/>
          <a:ln w="9525">
            <a:noFill/>
            <a:miter lim="800000"/>
            <a:headEnd/>
            <a:tailEnd/>
          </a:ln>
        </p:spPr>
        <p:txBody>
          <a:bodyPr>
            <a:spAutoFit/>
          </a:bodyPr>
          <a:lstStyle>
            <a:lvl1pPr>
              <a:defRPr sz="2400">
                <a:solidFill>
                  <a:schemeClr val="tx1"/>
                </a:solidFill>
                <a:latin typeface="Arial" pitchFamily="34" charset="0"/>
                <a:ea typeface="ＭＳ Ｐゴシック" pitchFamily="16" charset="-128"/>
              </a:defRPr>
            </a:lvl1pPr>
            <a:lvl2pPr marL="742950" indent="-285750">
              <a:defRPr sz="2400">
                <a:solidFill>
                  <a:schemeClr val="tx1"/>
                </a:solidFill>
                <a:latin typeface="Arial" pitchFamily="34" charset="0"/>
                <a:ea typeface="ＭＳ Ｐゴシック" pitchFamily="16" charset="-128"/>
              </a:defRPr>
            </a:lvl2pPr>
            <a:lvl3pPr marL="1143000" indent="-228600">
              <a:defRPr sz="2400">
                <a:solidFill>
                  <a:schemeClr val="tx1"/>
                </a:solidFill>
                <a:latin typeface="Arial" pitchFamily="34" charset="0"/>
                <a:ea typeface="ＭＳ Ｐゴシック" pitchFamily="16" charset="-128"/>
              </a:defRPr>
            </a:lvl3pPr>
            <a:lvl4pPr marL="1600200" indent="-228600">
              <a:defRPr sz="2400">
                <a:solidFill>
                  <a:schemeClr val="tx1"/>
                </a:solidFill>
                <a:latin typeface="Arial" pitchFamily="34" charset="0"/>
                <a:ea typeface="ＭＳ Ｐゴシック" pitchFamily="16" charset="-128"/>
              </a:defRPr>
            </a:lvl4pPr>
            <a:lvl5pPr marL="2057400" indent="-228600">
              <a:defRPr sz="2400">
                <a:solidFill>
                  <a:schemeClr val="tx1"/>
                </a:solidFill>
                <a:latin typeface="Arial" pitchFamily="34" charset="0"/>
                <a:ea typeface="ＭＳ Ｐゴシック" pitchFamily="16"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16"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16"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16"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16" charset="-128"/>
              </a:defRPr>
            </a:lvl9pPr>
          </a:lstStyle>
          <a:p>
            <a:pPr>
              <a:defRPr/>
            </a:pPr>
            <a:fld id="{F2430555-929C-451C-BD87-7E05993531DE}" type="slidenum">
              <a:rPr lang="en-US" altLang="en-US" sz="700" smtClean="0">
                <a:solidFill>
                  <a:srgbClr val="000000"/>
                </a:solidFill>
              </a:rPr>
              <a:pPr>
                <a:defRPr/>
              </a:pPr>
              <a:t>‹#›</a:t>
            </a:fld>
            <a:endParaRPr lang="en-US" altLang="en-US" sz="800" smtClean="0">
              <a:solidFill>
                <a:srgbClr val="000000"/>
              </a:solidFill>
            </a:endParaRPr>
          </a:p>
        </p:txBody>
      </p:sp>
      <p:sp>
        <p:nvSpPr>
          <p:cNvPr id="158727" name="Text Box 8"/>
          <p:cNvSpPr txBox="1">
            <a:spLocks noChangeArrowheads="1"/>
          </p:cNvSpPr>
          <p:nvPr/>
        </p:nvSpPr>
        <p:spPr bwMode="auto">
          <a:xfrm>
            <a:off x="234950" y="6650038"/>
            <a:ext cx="1517650" cy="198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itchFamily="34" charset="0"/>
                <a:ea typeface="ＭＳ Ｐゴシック" pitchFamily="16" charset="-128"/>
              </a:defRPr>
            </a:lvl1pPr>
            <a:lvl2pPr marL="742950" indent="-285750">
              <a:defRPr sz="2400">
                <a:solidFill>
                  <a:schemeClr val="tx1"/>
                </a:solidFill>
                <a:latin typeface="Arial" pitchFamily="34" charset="0"/>
                <a:ea typeface="ＭＳ Ｐゴシック" pitchFamily="16" charset="-128"/>
              </a:defRPr>
            </a:lvl2pPr>
            <a:lvl3pPr marL="1143000" indent="-228600">
              <a:defRPr sz="2400">
                <a:solidFill>
                  <a:schemeClr val="tx1"/>
                </a:solidFill>
                <a:latin typeface="Arial" pitchFamily="34" charset="0"/>
                <a:ea typeface="ＭＳ Ｐゴシック" pitchFamily="16" charset="-128"/>
              </a:defRPr>
            </a:lvl3pPr>
            <a:lvl4pPr marL="1600200" indent="-228600">
              <a:defRPr sz="2400">
                <a:solidFill>
                  <a:schemeClr val="tx1"/>
                </a:solidFill>
                <a:latin typeface="Arial" pitchFamily="34" charset="0"/>
                <a:ea typeface="ＭＳ Ｐゴシック" pitchFamily="16" charset="-128"/>
              </a:defRPr>
            </a:lvl4pPr>
            <a:lvl5pPr marL="2057400" indent="-228600">
              <a:defRPr sz="2400">
                <a:solidFill>
                  <a:schemeClr val="tx1"/>
                </a:solidFill>
                <a:latin typeface="Arial" pitchFamily="34" charset="0"/>
                <a:ea typeface="ＭＳ Ｐゴシック" pitchFamily="16"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16"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16"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16"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16" charset="-128"/>
              </a:defRPr>
            </a:lvl9pPr>
          </a:lstStyle>
          <a:p>
            <a:pPr>
              <a:defRPr/>
            </a:pPr>
            <a:r>
              <a:rPr lang="en-US" altLang="en-US" sz="700" smtClean="0">
                <a:solidFill>
                  <a:srgbClr val="808080"/>
                </a:solidFill>
                <a:latin typeface="Arial Narrow" pitchFamily="34" charset="0"/>
              </a:rPr>
              <a:t>Blue Cross Blue Shield of Massachusetts</a:t>
            </a:r>
          </a:p>
        </p:txBody>
      </p:sp>
      <p:sp>
        <p:nvSpPr>
          <p:cNvPr id="36872" name="Line 9"/>
          <p:cNvSpPr>
            <a:spLocks noChangeShapeType="1"/>
          </p:cNvSpPr>
          <p:nvPr/>
        </p:nvSpPr>
        <p:spPr bwMode="auto">
          <a:xfrm>
            <a:off x="0" y="152400"/>
            <a:ext cx="91440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6873" name="Line 10"/>
          <p:cNvSpPr>
            <a:spLocks noChangeShapeType="1"/>
          </p:cNvSpPr>
          <p:nvPr/>
        </p:nvSpPr>
        <p:spPr bwMode="auto">
          <a:xfrm>
            <a:off x="0" y="1066800"/>
            <a:ext cx="92202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pic>
        <p:nvPicPr>
          <p:cNvPr id="36874" name="Picture 11" descr="bcbsma_new_3005_30bk"/>
          <p:cNvPicPr>
            <a:picLocks noChangeAspect="1" noChangeArrowheads="1"/>
          </p:cNvPicPr>
          <p:nvPr userDrawn="1"/>
        </p:nvPicPr>
        <p:blipFill>
          <a:blip r:embed="rId13">
            <a:extLst>
              <a:ext uri="{28A0092B-C50C-407E-A947-70E740481C1C}">
                <a14:useLocalDpi xmlns:a14="http://schemas.microsoft.com/office/drawing/2010/main" val="0"/>
              </a:ext>
            </a:extLst>
          </a:blip>
          <a:srcRect/>
          <a:stretch>
            <a:fillRect/>
          </a:stretch>
        </p:blipFill>
        <p:spPr bwMode="auto">
          <a:xfrm>
            <a:off x="7543800" y="357188"/>
            <a:ext cx="1441450" cy="544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98745" r:id="rId1"/>
    <p:sldLayoutId id="2147498746" r:id="rId2"/>
    <p:sldLayoutId id="2147498747" r:id="rId3"/>
    <p:sldLayoutId id="2147498748" r:id="rId4"/>
    <p:sldLayoutId id="2147498749" r:id="rId5"/>
    <p:sldLayoutId id="2147498750" r:id="rId6"/>
    <p:sldLayoutId id="2147498751" r:id="rId7"/>
    <p:sldLayoutId id="2147498752" r:id="rId8"/>
    <p:sldLayoutId id="2147498753" r:id="rId9"/>
    <p:sldLayoutId id="2147498754" r:id="rId10"/>
    <p:sldLayoutId id="2147498755" r:id="rId11"/>
  </p:sldLayoutIdLst>
  <p:txStyles>
    <p:titleStyle>
      <a:lvl1pPr algn="l" rtl="0" eaLnBrk="0" fontAlgn="base" hangingPunct="0">
        <a:spcBef>
          <a:spcPct val="0"/>
        </a:spcBef>
        <a:spcAft>
          <a:spcPct val="0"/>
        </a:spcAft>
        <a:defRPr sz="2400" b="1">
          <a:solidFill>
            <a:schemeClr val="tx1"/>
          </a:solidFill>
          <a:latin typeface="+mj-lt"/>
          <a:ea typeface="MS PGothic" pitchFamily="34" charset="-128"/>
          <a:cs typeface="+mj-cs"/>
        </a:defRPr>
      </a:lvl1pPr>
      <a:lvl2pPr algn="l" rtl="0" eaLnBrk="0" fontAlgn="base" hangingPunct="0">
        <a:spcBef>
          <a:spcPct val="0"/>
        </a:spcBef>
        <a:spcAft>
          <a:spcPct val="0"/>
        </a:spcAft>
        <a:defRPr sz="2400" b="1">
          <a:solidFill>
            <a:schemeClr val="tx1"/>
          </a:solidFill>
          <a:latin typeface="Century Gothic" pitchFamily="34" charset="0"/>
          <a:ea typeface="MS PGothic" pitchFamily="34" charset="-128"/>
        </a:defRPr>
      </a:lvl2pPr>
      <a:lvl3pPr algn="l" rtl="0" eaLnBrk="0" fontAlgn="base" hangingPunct="0">
        <a:spcBef>
          <a:spcPct val="0"/>
        </a:spcBef>
        <a:spcAft>
          <a:spcPct val="0"/>
        </a:spcAft>
        <a:defRPr sz="2400" b="1">
          <a:solidFill>
            <a:schemeClr val="tx1"/>
          </a:solidFill>
          <a:latin typeface="Century Gothic" pitchFamily="34" charset="0"/>
          <a:ea typeface="MS PGothic" pitchFamily="34" charset="-128"/>
        </a:defRPr>
      </a:lvl3pPr>
      <a:lvl4pPr algn="l" rtl="0" eaLnBrk="0" fontAlgn="base" hangingPunct="0">
        <a:spcBef>
          <a:spcPct val="0"/>
        </a:spcBef>
        <a:spcAft>
          <a:spcPct val="0"/>
        </a:spcAft>
        <a:defRPr sz="2400" b="1">
          <a:solidFill>
            <a:schemeClr val="tx1"/>
          </a:solidFill>
          <a:latin typeface="Century Gothic" pitchFamily="34" charset="0"/>
          <a:ea typeface="MS PGothic" pitchFamily="34" charset="-128"/>
        </a:defRPr>
      </a:lvl4pPr>
      <a:lvl5pPr algn="l" rtl="0" eaLnBrk="0" fontAlgn="base" hangingPunct="0">
        <a:spcBef>
          <a:spcPct val="0"/>
        </a:spcBef>
        <a:spcAft>
          <a:spcPct val="0"/>
        </a:spcAft>
        <a:defRPr sz="2400" b="1">
          <a:solidFill>
            <a:schemeClr val="tx1"/>
          </a:solidFill>
          <a:latin typeface="Century Gothic" pitchFamily="34" charset="0"/>
          <a:ea typeface="MS PGothic" pitchFamily="34" charset="-128"/>
        </a:defRPr>
      </a:lvl5pPr>
      <a:lvl6pPr marL="457200" algn="l" rtl="0" fontAlgn="base">
        <a:spcBef>
          <a:spcPct val="0"/>
        </a:spcBef>
        <a:spcAft>
          <a:spcPct val="0"/>
        </a:spcAft>
        <a:defRPr sz="2400" b="1">
          <a:solidFill>
            <a:schemeClr val="tx1"/>
          </a:solidFill>
          <a:latin typeface="Century Gothic" pitchFamily="34" charset="0"/>
          <a:ea typeface="ＭＳ Ｐゴシック" pitchFamily="16" charset="-128"/>
        </a:defRPr>
      </a:lvl6pPr>
      <a:lvl7pPr marL="914400" algn="l" rtl="0" fontAlgn="base">
        <a:spcBef>
          <a:spcPct val="0"/>
        </a:spcBef>
        <a:spcAft>
          <a:spcPct val="0"/>
        </a:spcAft>
        <a:defRPr sz="2400" b="1">
          <a:solidFill>
            <a:schemeClr val="tx1"/>
          </a:solidFill>
          <a:latin typeface="Century Gothic" pitchFamily="34" charset="0"/>
          <a:ea typeface="ＭＳ Ｐゴシック" pitchFamily="16" charset="-128"/>
        </a:defRPr>
      </a:lvl7pPr>
      <a:lvl8pPr marL="1371600" algn="l" rtl="0" fontAlgn="base">
        <a:spcBef>
          <a:spcPct val="0"/>
        </a:spcBef>
        <a:spcAft>
          <a:spcPct val="0"/>
        </a:spcAft>
        <a:defRPr sz="2400" b="1">
          <a:solidFill>
            <a:schemeClr val="tx1"/>
          </a:solidFill>
          <a:latin typeface="Century Gothic" pitchFamily="34" charset="0"/>
          <a:ea typeface="ＭＳ Ｐゴシック" pitchFamily="16" charset="-128"/>
        </a:defRPr>
      </a:lvl8pPr>
      <a:lvl9pPr marL="1828800" algn="l" rtl="0" fontAlgn="base">
        <a:spcBef>
          <a:spcPct val="0"/>
        </a:spcBef>
        <a:spcAft>
          <a:spcPct val="0"/>
        </a:spcAft>
        <a:defRPr sz="2400" b="1">
          <a:solidFill>
            <a:schemeClr val="tx1"/>
          </a:solidFill>
          <a:latin typeface="Century Gothic" pitchFamily="34" charset="0"/>
          <a:ea typeface="ＭＳ Ｐゴシック" pitchFamily="16" charset="-128"/>
        </a:defRPr>
      </a:lvl9pPr>
    </p:titleStyle>
    <p:bodyStyle>
      <a:lvl1pPr marL="342900" indent="-342900" algn="l" rtl="0" eaLnBrk="0" fontAlgn="base" hangingPunct="0">
        <a:spcBef>
          <a:spcPct val="20000"/>
        </a:spcBef>
        <a:spcAft>
          <a:spcPct val="0"/>
        </a:spcAft>
        <a:defRPr sz="2200">
          <a:solidFill>
            <a:schemeClr val="tx1"/>
          </a:solidFill>
          <a:latin typeface="+mn-lt"/>
          <a:ea typeface="MS PGothic" pitchFamily="34" charset="-128"/>
          <a:cs typeface="+mn-cs"/>
        </a:defRPr>
      </a:lvl1pPr>
      <a:lvl2pPr marL="288925" indent="-174625" algn="l" rtl="0" eaLnBrk="0" fontAlgn="base" hangingPunct="0">
        <a:spcBef>
          <a:spcPct val="20000"/>
        </a:spcBef>
        <a:spcAft>
          <a:spcPct val="0"/>
        </a:spcAft>
        <a:buClr>
          <a:srgbClr val="0073B9"/>
        </a:buClr>
        <a:buSzPct val="90000"/>
        <a:buFont typeface="Times" pitchFamily="18" charset="0"/>
        <a:buChar char="•"/>
        <a:defRPr>
          <a:solidFill>
            <a:schemeClr val="tx1"/>
          </a:solidFill>
          <a:latin typeface="+mn-lt"/>
          <a:ea typeface="MS PGothic" pitchFamily="34" charset="-128"/>
        </a:defRPr>
      </a:lvl2pPr>
      <a:lvl3pPr marL="623888" indent="-220663" algn="l" rtl="0" eaLnBrk="0" fontAlgn="base" hangingPunct="0">
        <a:spcBef>
          <a:spcPct val="20000"/>
        </a:spcBef>
        <a:spcAft>
          <a:spcPct val="0"/>
        </a:spcAft>
        <a:buClr>
          <a:srgbClr val="0073B9"/>
        </a:buClr>
        <a:buChar char="—"/>
        <a:defRPr>
          <a:solidFill>
            <a:schemeClr val="tx1"/>
          </a:solidFill>
          <a:latin typeface="+mn-lt"/>
          <a:ea typeface="MS PGothic" pitchFamily="34" charset="-128"/>
        </a:defRPr>
      </a:lvl3pPr>
      <a:lvl4pPr marL="969963" indent="-231775" algn="l" rtl="0" eaLnBrk="0" fontAlgn="base" hangingPunct="0">
        <a:spcBef>
          <a:spcPct val="20000"/>
        </a:spcBef>
        <a:spcAft>
          <a:spcPct val="0"/>
        </a:spcAft>
        <a:buClr>
          <a:srgbClr val="0073B9"/>
        </a:buClr>
        <a:buSzPct val="90000"/>
        <a:buFont typeface="Wingdings" pitchFamily="2" charset="2"/>
        <a:buChar char="§"/>
        <a:defRPr>
          <a:solidFill>
            <a:schemeClr val="tx1"/>
          </a:solidFill>
          <a:latin typeface="+mn-lt"/>
          <a:ea typeface="MS PGothic" pitchFamily="34" charset="-128"/>
        </a:defRPr>
      </a:lvl4pPr>
      <a:lvl5pPr marL="1938338" indent="-109538" algn="l" rtl="0" eaLnBrk="0" fontAlgn="base" hangingPunct="0">
        <a:spcBef>
          <a:spcPct val="20000"/>
        </a:spcBef>
        <a:spcAft>
          <a:spcPct val="0"/>
        </a:spcAft>
        <a:defRPr>
          <a:solidFill>
            <a:schemeClr val="tx1"/>
          </a:solidFill>
          <a:latin typeface="+mn-lt"/>
          <a:ea typeface="MS PGothic" pitchFamily="34" charset="-128"/>
        </a:defRPr>
      </a:lvl5pPr>
      <a:lvl6pPr marL="2395538" indent="-109538" algn="l" rtl="0" fontAlgn="base">
        <a:spcBef>
          <a:spcPct val="20000"/>
        </a:spcBef>
        <a:spcAft>
          <a:spcPct val="0"/>
        </a:spcAft>
        <a:defRPr>
          <a:solidFill>
            <a:schemeClr val="tx1"/>
          </a:solidFill>
          <a:latin typeface="+mn-lt"/>
          <a:ea typeface="+mn-ea"/>
        </a:defRPr>
      </a:lvl6pPr>
      <a:lvl7pPr marL="2852738" indent="-109538" algn="l" rtl="0" fontAlgn="base">
        <a:spcBef>
          <a:spcPct val="20000"/>
        </a:spcBef>
        <a:spcAft>
          <a:spcPct val="0"/>
        </a:spcAft>
        <a:defRPr>
          <a:solidFill>
            <a:schemeClr val="tx1"/>
          </a:solidFill>
          <a:latin typeface="+mn-lt"/>
          <a:ea typeface="+mn-ea"/>
        </a:defRPr>
      </a:lvl7pPr>
      <a:lvl8pPr marL="3309938" indent="-109538" algn="l" rtl="0" fontAlgn="base">
        <a:spcBef>
          <a:spcPct val="20000"/>
        </a:spcBef>
        <a:spcAft>
          <a:spcPct val="0"/>
        </a:spcAft>
        <a:defRPr>
          <a:solidFill>
            <a:schemeClr val="tx1"/>
          </a:solidFill>
          <a:latin typeface="+mn-lt"/>
          <a:ea typeface="+mn-ea"/>
        </a:defRPr>
      </a:lvl8pPr>
      <a:lvl9pPr marL="3767138" indent="-109538" algn="l" rtl="0" fontAlgn="base">
        <a:spcBef>
          <a:spcPct val="20000"/>
        </a:spcBef>
        <a:spcAft>
          <a:spcPct val="0"/>
        </a:spcAft>
        <a:defRPr>
          <a:solidFill>
            <a:schemeClr val="tx1"/>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8914" name="Rectangle 3"/>
          <p:cNvSpPr>
            <a:spLocks noGrp="1" noChangeArrowheads="1"/>
          </p:cNvSpPr>
          <p:nvPr>
            <p:ph type="body" idx="1"/>
          </p:nvPr>
        </p:nvSpPr>
        <p:spPr bwMode="auto">
          <a:xfrm>
            <a:off x="457200" y="1447800"/>
            <a:ext cx="8470900" cy="3392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38915" name="Rectangle 4"/>
          <p:cNvSpPr>
            <a:spLocks noGrp="1" noChangeArrowheads="1"/>
          </p:cNvSpPr>
          <p:nvPr>
            <p:ph type="title"/>
          </p:nvPr>
        </p:nvSpPr>
        <p:spPr bwMode="auto">
          <a:xfrm>
            <a:off x="139700" y="152400"/>
            <a:ext cx="69342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ctr" anchorCtr="0" compatLnSpc="1">
            <a:prstTxWarp prst="textNoShape">
              <a:avLst/>
            </a:prstTxWarp>
          </a:bodyPr>
          <a:lstStyle/>
          <a:p>
            <a:pPr lvl="0"/>
            <a:r>
              <a:rPr lang="en-US" altLang="en-US" smtClean="0"/>
              <a:t>Click to edit Master title style</a:t>
            </a:r>
          </a:p>
        </p:txBody>
      </p:sp>
      <p:sp>
        <p:nvSpPr>
          <p:cNvPr id="38916" name="Line 5"/>
          <p:cNvSpPr>
            <a:spLocks noChangeShapeType="1"/>
          </p:cNvSpPr>
          <p:nvPr/>
        </p:nvSpPr>
        <p:spPr bwMode="auto">
          <a:xfrm>
            <a:off x="7391400" y="0"/>
            <a:ext cx="0" cy="12192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8917" name="Line 6"/>
          <p:cNvSpPr>
            <a:spLocks noChangeShapeType="1"/>
          </p:cNvSpPr>
          <p:nvPr/>
        </p:nvSpPr>
        <p:spPr bwMode="auto">
          <a:xfrm>
            <a:off x="0" y="6629400"/>
            <a:ext cx="9144000" cy="0"/>
          </a:xfrm>
          <a:prstGeom prst="line">
            <a:avLst/>
          </a:prstGeom>
          <a:noFill/>
          <a:ln w="6350">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078" name="Text Box 7"/>
          <p:cNvSpPr txBox="1">
            <a:spLocks noChangeArrowheads="1"/>
          </p:cNvSpPr>
          <p:nvPr/>
        </p:nvSpPr>
        <p:spPr bwMode="auto">
          <a:xfrm>
            <a:off x="8686800" y="6643688"/>
            <a:ext cx="307975" cy="198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itchFamily="34" charset="0"/>
                <a:ea typeface="ＭＳ Ｐゴシック" pitchFamily="16" charset="-128"/>
              </a:defRPr>
            </a:lvl1pPr>
            <a:lvl2pPr marL="742950" indent="-285750">
              <a:defRPr sz="2400">
                <a:solidFill>
                  <a:schemeClr val="tx1"/>
                </a:solidFill>
                <a:latin typeface="Arial" pitchFamily="34" charset="0"/>
                <a:ea typeface="ＭＳ Ｐゴシック" pitchFamily="16" charset="-128"/>
              </a:defRPr>
            </a:lvl2pPr>
            <a:lvl3pPr marL="1143000" indent="-228600">
              <a:defRPr sz="2400">
                <a:solidFill>
                  <a:schemeClr val="tx1"/>
                </a:solidFill>
                <a:latin typeface="Arial" pitchFamily="34" charset="0"/>
                <a:ea typeface="ＭＳ Ｐゴシック" pitchFamily="16" charset="-128"/>
              </a:defRPr>
            </a:lvl3pPr>
            <a:lvl4pPr marL="1600200" indent="-228600">
              <a:defRPr sz="2400">
                <a:solidFill>
                  <a:schemeClr val="tx1"/>
                </a:solidFill>
                <a:latin typeface="Arial" pitchFamily="34" charset="0"/>
                <a:ea typeface="ＭＳ Ｐゴシック" pitchFamily="16" charset="-128"/>
              </a:defRPr>
            </a:lvl4pPr>
            <a:lvl5pPr marL="2057400" indent="-228600">
              <a:defRPr sz="2400">
                <a:solidFill>
                  <a:schemeClr val="tx1"/>
                </a:solidFill>
                <a:latin typeface="Arial" pitchFamily="34" charset="0"/>
                <a:ea typeface="ＭＳ Ｐゴシック" pitchFamily="16"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16"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16"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16"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16" charset="-128"/>
              </a:defRPr>
            </a:lvl9pPr>
          </a:lstStyle>
          <a:p>
            <a:pPr>
              <a:defRPr/>
            </a:pPr>
            <a:fld id="{2344EF55-6B98-40FC-A40C-EC8F5F29E22E}" type="slidenum">
              <a:rPr lang="en-US" altLang="en-US" sz="700" smtClean="0">
                <a:solidFill>
                  <a:srgbClr val="000000"/>
                </a:solidFill>
              </a:rPr>
              <a:pPr>
                <a:defRPr/>
              </a:pPr>
              <a:t>‹#›</a:t>
            </a:fld>
            <a:endParaRPr lang="en-US" altLang="en-US" sz="800" smtClean="0">
              <a:solidFill>
                <a:srgbClr val="000000"/>
              </a:solidFill>
            </a:endParaRPr>
          </a:p>
        </p:txBody>
      </p:sp>
      <p:sp>
        <p:nvSpPr>
          <p:cNvPr id="3079" name="Text Box 8"/>
          <p:cNvSpPr txBox="1">
            <a:spLocks noChangeArrowheads="1"/>
          </p:cNvSpPr>
          <p:nvPr/>
        </p:nvSpPr>
        <p:spPr bwMode="auto">
          <a:xfrm>
            <a:off x="234950" y="6650038"/>
            <a:ext cx="1517650" cy="198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itchFamily="34" charset="0"/>
                <a:ea typeface="ＭＳ Ｐゴシック" pitchFamily="16" charset="-128"/>
              </a:defRPr>
            </a:lvl1pPr>
            <a:lvl2pPr marL="742950" indent="-285750">
              <a:defRPr sz="2400">
                <a:solidFill>
                  <a:schemeClr val="tx1"/>
                </a:solidFill>
                <a:latin typeface="Arial" pitchFamily="34" charset="0"/>
                <a:ea typeface="ＭＳ Ｐゴシック" pitchFamily="16" charset="-128"/>
              </a:defRPr>
            </a:lvl2pPr>
            <a:lvl3pPr marL="1143000" indent="-228600">
              <a:defRPr sz="2400">
                <a:solidFill>
                  <a:schemeClr val="tx1"/>
                </a:solidFill>
                <a:latin typeface="Arial" pitchFamily="34" charset="0"/>
                <a:ea typeface="ＭＳ Ｐゴシック" pitchFamily="16" charset="-128"/>
              </a:defRPr>
            </a:lvl3pPr>
            <a:lvl4pPr marL="1600200" indent="-228600">
              <a:defRPr sz="2400">
                <a:solidFill>
                  <a:schemeClr val="tx1"/>
                </a:solidFill>
                <a:latin typeface="Arial" pitchFamily="34" charset="0"/>
                <a:ea typeface="ＭＳ Ｐゴシック" pitchFamily="16" charset="-128"/>
              </a:defRPr>
            </a:lvl4pPr>
            <a:lvl5pPr marL="2057400" indent="-228600">
              <a:defRPr sz="2400">
                <a:solidFill>
                  <a:schemeClr val="tx1"/>
                </a:solidFill>
                <a:latin typeface="Arial" pitchFamily="34" charset="0"/>
                <a:ea typeface="ＭＳ Ｐゴシック" pitchFamily="16"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16"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16"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16"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16" charset="-128"/>
              </a:defRPr>
            </a:lvl9pPr>
          </a:lstStyle>
          <a:p>
            <a:pPr>
              <a:defRPr/>
            </a:pPr>
            <a:r>
              <a:rPr lang="en-US" altLang="en-US" sz="700" smtClean="0">
                <a:solidFill>
                  <a:srgbClr val="808080"/>
                </a:solidFill>
                <a:latin typeface="Arial Narrow" pitchFamily="34" charset="0"/>
              </a:rPr>
              <a:t>Blue Cross Blue Shield of Massachusetts</a:t>
            </a:r>
          </a:p>
        </p:txBody>
      </p:sp>
      <p:sp>
        <p:nvSpPr>
          <p:cNvPr id="38920" name="Line 9"/>
          <p:cNvSpPr>
            <a:spLocks noChangeShapeType="1"/>
          </p:cNvSpPr>
          <p:nvPr/>
        </p:nvSpPr>
        <p:spPr bwMode="auto">
          <a:xfrm>
            <a:off x="0" y="152400"/>
            <a:ext cx="91440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8921" name="Line 10"/>
          <p:cNvSpPr>
            <a:spLocks noChangeShapeType="1"/>
          </p:cNvSpPr>
          <p:nvPr/>
        </p:nvSpPr>
        <p:spPr bwMode="auto">
          <a:xfrm>
            <a:off x="0" y="1066800"/>
            <a:ext cx="92202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pic>
        <p:nvPicPr>
          <p:cNvPr id="38922" name="Picture 11" descr="bcbsma_new_3005_30bk"/>
          <p:cNvPicPr>
            <a:picLocks noChangeAspect="1" noChangeArrowheads="1"/>
          </p:cNvPicPr>
          <p:nvPr userDrawn="1"/>
        </p:nvPicPr>
        <p:blipFill>
          <a:blip r:embed="rId20">
            <a:extLst>
              <a:ext uri="{28A0092B-C50C-407E-A947-70E740481C1C}">
                <a14:useLocalDpi xmlns:a14="http://schemas.microsoft.com/office/drawing/2010/main" val="0"/>
              </a:ext>
            </a:extLst>
          </a:blip>
          <a:srcRect/>
          <a:stretch>
            <a:fillRect/>
          </a:stretch>
        </p:blipFill>
        <p:spPr bwMode="auto">
          <a:xfrm>
            <a:off x="7543800" y="357188"/>
            <a:ext cx="1441450" cy="544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98948" r:id="rId1"/>
    <p:sldLayoutId id="2147498768" r:id="rId2"/>
    <p:sldLayoutId id="2147498769" r:id="rId3"/>
    <p:sldLayoutId id="2147498770" r:id="rId4"/>
    <p:sldLayoutId id="2147498771" r:id="rId5"/>
    <p:sldLayoutId id="2147498772" r:id="rId6"/>
    <p:sldLayoutId id="2147498773" r:id="rId7"/>
    <p:sldLayoutId id="2147498774" r:id="rId8"/>
    <p:sldLayoutId id="2147498775" r:id="rId9"/>
    <p:sldLayoutId id="2147498776" r:id="rId10"/>
    <p:sldLayoutId id="2147498777" r:id="rId11"/>
    <p:sldLayoutId id="2147498778" r:id="rId12"/>
    <p:sldLayoutId id="2147498779" r:id="rId13"/>
    <p:sldLayoutId id="2147498780" r:id="rId14"/>
    <p:sldLayoutId id="2147498781" r:id="rId15"/>
    <p:sldLayoutId id="2147498782" r:id="rId16"/>
    <p:sldLayoutId id="2147498783" r:id="rId17"/>
    <p:sldLayoutId id="2147498784" r:id="rId18"/>
  </p:sldLayoutIdLst>
  <p:txStyles>
    <p:titleStyle>
      <a:lvl1pPr algn="l" rtl="0" eaLnBrk="0" fontAlgn="base" hangingPunct="0">
        <a:spcBef>
          <a:spcPct val="0"/>
        </a:spcBef>
        <a:spcAft>
          <a:spcPct val="0"/>
        </a:spcAft>
        <a:defRPr sz="2400" b="1">
          <a:solidFill>
            <a:schemeClr val="tx1"/>
          </a:solidFill>
          <a:latin typeface="Century Gothic" pitchFamily="34" charset="0"/>
          <a:ea typeface="MS PGothic" pitchFamily="34" charset="-128"/>
          <a:cs typeface="ＭＳ Ｐゴシック"/>
        </a:defRPr>
      </a:lvl1pPr>
      <a:lvl2pPr algn="l" rtl="0" eaLnBrk="0" fontAlgn="base" hangingPunct="0">
        <a:spcBef>
          <a:spcPct val="0"/>
        </a:spcBef>
        <a:spcAft>
          <a:spcPct val="0"/>
        </a:spcAft>
        <a:defRPr sz="2400" b="1">
          <a:solidFill>
            <a:schemeClr val="tx1"/>
          </a:solidFill>
          <a:latin typeface="Century Gothic" pitchFamily="34" charset="0"/>
          <a:ea typeface="MS PGothic" pitchFamily="34" charset="-128"/>
          <a:cs typeface="ＭＳ Ｐゴシック"/>
        </a:defRPr>
      </a:lvl2pPr>
      <a:lvl3pPr algn="l" rtl="0" eaLnBrk="0" fontAlgn="base" hangingPunct="0">
        <a:spcBef>
          <a:spcPct val="0"/>
        </a:spcBef>
        <a:spcAft>
          <a:spcPct val="0"/>
        </a:spcAft>
        <a:defRPr sz="2400" b="1">
          <a:solidFill>
            <a:schemeClr val="tx1"/>
          </a:solidFill>
          <a:latin typeface="Century Gothic" pitchFamily="34" charset="0"/>
          <a:ea typeface="MS PGothic" pitchFamily="34" charset="-128"/>
          <a:cs typeface="ＭＳ Ｐゴシック"/>
        </a:defRPr>
      </a:lvl3pPr>
      <a:lvl4pPr algn="l" rtl="0" eaLnBrk="0" fontAlgn="base" hangingPunct="0">
        <a:spcBef>
          <a:spcPct val="0"/>
        </a:spcBef>
        <a:spcAft>
          <a:spcPct val="0"/>
        </a:spcAft>
        <a:defRPr sz="2400" b="1">
          <a:solidFill>
            <a:schemeClr val="tx1"/>
          </a:solidFill>
          <a:latin typeface="Century Gothic" pitchFamily="34" charset="0"/>
          <a:ea typeface="MS PGothic" pitchFamily="34" charset="-128"/>
          <a:cs typeface="ＭＳ Ｐゴシック"/>
        </a:defRPr>
      </a:lvl4pPr>
      <a:lvl5pPr algn="l" rtl="0" eaLnBrk="0" fontAlgn="base" hangingPunct="0">
        <a:spcBef>
          <a:spcPct val="0"/>
        </a:spcBef>
        <a:spcAft>
          <a:spcPct val="0"/>
        </a:spcAft>
        <a:defRPr sz="2400" b="1">
          <a:solidFill>
            <a:schemeClr val="tx1"/>
          </a:solidFill>
          <a:latin typeface="Century Gothic" pitchFamily="34" charset="0"/>
          <a:ea typeface="MS PGothic" pitchFamily="34" charset="-128"/>
          <a:cs typeface="ＭＳ Ｐゴシック"/>
        </a:defRPr>
      </a:lvl5pPr>
      <a:lvl6pPr marL="457200" algn="l" rtl="0" fontAlgn="base">
        <a:spcBef>
          <a:spcPct val="0"/>
        </a:spcBef>
        <a:spcAft>
          <a:spcPct val="0"/>
        </a:spcAft>
        <a:defRPr sz="3200">
          <a:solidFill>
            <a:srgbClr val="0073B9"/>
          </a:solidFill>
          <a:latin typeface="Arial Narrow" pitchFamily="34" charset="0"/>
          <a:ea typeface="ＭＳ Ｐゴシック" pitchFamily="1" charset="-128"/>
        </a:defRPr>
      </a:lvl6pPr>
      <a:lvl7pPr marL="914400" algn="l" rtl="0" fontAlgn="base">
        <a:spcBef>
          <a:spcPct val="0"/>
        </a:spcBef>
        <a:spcAft>
          <a:spcPct val="0"/>
        </a:spcAft>
        <a:defRPr sz="3200">
          <a:solidFill>
            <a:srgbClr val="0073B9"/>
          </a:solidFill>
          <a:latin typeface="Arial Narrow" pitchFamily="34" charset="0"/>
          <a:ea typeface="ＭＳ Ｐゴシック" pitchFamily="1" charset="-128"/>
        </a:defRPr>
      </a:lvl7pPr>
      <a:lvl8pPr marL="1371600" algn="l" rtl="0" fontAlgn="base">
        <a:spcBef>
          <a:spcPct val="0"/>
        </a:spcBef>
        <a:spcAft>
          <a:spcPct val="0"/>
        </a:spcAft>
        <a:defRPr sz="3200">
          <a:solidFill>
            <a:srgbClr val="0073B9"/>
          </a:solidFill>
          <a:latin typeface="Arial Narrow" pitchFamily="34" charset="0"/>
          <a:ea typeface="ＭＳ Ｐゴシック" pitchFamily="1" charset="-128"/>
        </a:defRPr>
      </a:lvl8pPr>
      <a:lvl9pPr marL="1828800" algn="l" rtl="0" fontAlgn="base">
        <a:spcBef>
          <a:spcPct val="0"/>
        </a:spcBef>
        <a:spcAft>
          <a:spcPct val="0"/>
        </a:spcAft>
        <a:defRPr sz="3200">
          <a:solidFill>
            <a:srgbClr val="0073B9"/>
          </a:solidFill>
          <a:latin typeface="Arial Narrow" pitchFamily="34" charset="0"/>
          <a:ea typeface="ＭＳ Ｐゴシック" pitchFamily="1" charset="-128"/>
        </a:defRPr>
      </a:lvl9pPr>
    </p:titleStyle>
    <p:bodyStyle>
      <a:lvl1pPr marL="342900" indent="-342900" algn="l" rtl="0" eaLnBrk="0" fontAlgn="base" hangingPunct="0">
        <a:spcBef>
          <a:spcPct val="20000"/>
        </a:spcBef>
        <a:spcAft>
          <a:spcPct val="0"/>
        </a:spcAft>
        <a:defRPr sz="2200">
          <a:solidFill>
            <a:schemeClr val="tx1"/>
          </a:solidFill>
          <a:latin typeface="+mn-lt"/>
          <a:ea typeface="MS PGothic" pitchFamily="34" charset="-128"/>
          <a:cs typeface="ＭＳ Ｐゴシック"/>
        </a:defRPr>
      </a:lvl1pPr>
      <a:lvl2pPr marL="288925" indent="-174625" algn="l" rtl="0" eaLnBrk="0" fontAlgn="base" hangingPunct="0">
        <a:spcBef>
          <a:spcPct val="20000"/>
        </a:spcBef>
        <a:spcAft>
          <a:spcPct val="0"/>
        </a:spcAft>
        <a:buClr>
          <a:srgbClr val="0073B9"/>
        </a:buClr>
        <a:buSzPct val="90000"/>
        <a:buFont typeface="Times" pitchFamily="18" charset="0"/>
        <a:buChar char="•"/>
        <a:defRPr>
          <a:solidFill>
            <a:schemeClr val="tx1"/>
          </a:solidFill>
          <a:latin typeface="+mn-lt"/>
          <a:ea typeface="MS PGothic" pitchFamily="34" charset="-128"/>
          <a:cs typeface="ＭＳ Ｐゴシック"/>
        </a:defRPr>
      </a:lvl2pPr>
      <a:lvl3pPr marL="623888" indent="-220663" algn="l" rtl="0" eaLnBrk="0" fontAlgn="base" hangingPunct="0">
        <a:spcBef>
          <a:spcPct val="20000"/>
        </a:spcBef>
        <a:spcAft>
          <a:spcPct val="0"/>
        </a:spcAft>
        <a:buClr>
          <a:srgbClr val="0073B9"/>
        </a:buClr>
        <a:buChar char="—"/>
        <a:defRPr>
          <a:solidFill>
            <a:schemeClr val="tx1"/>
          </a:solidFill>
          <a:latin typeface="+mn-lt"/>
          <a:ea typeface="MS PGothic" pitchFamily="34" charset="-128"/>
          <a:cs typeface="ＭＳ Ｐゴシック"/>
        </a:defRPr>
      </a:lvl3pPr>
      <a:lvl4pPr marL="969963" indent="-231775" algn="l" rtl="0" eaLnBrk="0" fontAlgn="base" hangingPunct="0">
        <a:spcBef>
          <a:spcPct val="20000"/>
        </a:spcBef>
        <a:spcAft>
          <a:spcPct val="0"/>
        </a:spcAft>
        <a:buClr>
          <a:srgbClr val="0073B9"/>
        </a:buClr>
        <a:buSzPct val="90000"/>
        <a:buFont typeface="Wingdings" pitchFamily="2" charset="2"/>
        <a:buChar char="§"/>
        <a:defRPr>
          <a:solidFill>
            <a:schemeClr val="tx1"/>
          </a:solidFill>
          <a:latin typeface="+mn-lt"/>
          <a:ea typeface="MS PGothic" pitchFamily="34" charset="-128"/>
          <a:cs typeface="ＭＳ Ｐゴシック"/>
        </a:defRPr>
      </a:lvl4pPr>
      <a:lvl5pPr marL="1938338" indent="-109538" algn="l" rtl="0" eaLnBrk="0" fontAlgn="base" hangingPunct="0">
        <a:spcBef>
          <a:spcPct val="20000"/>
        </a:spcBef>
        <a:spcAft>
          <a:spcPct val="0"/>
        </a:spcAft>
        <a:defRPr>
          <a:solidFill>
            <a:schemeClr val="tx1"/>
          </a:solidFill>
          <a:latin typeface="+mn-lt"/>
          <a:ea typeface="MS PGothic" pitchFamily="34" charset="-128"/>
          <a:cs typeface="ＭＳ Ｐゴシック"/>
        </a:defRPr>
      </a:lvl5pPr>
      <a:lvl6pPr marL="2395538" algn="l" rtl="0" fontAlgn="base">
        <a:spcBef>
          <a:spcPct val="20000"/>
        </a:spcBef>
        <a:spcAft>
          <a:spcPct val="0"/>
        </a:spcAft>
        <a:defRPr>
          <a:solidFill>
            <a:schemeClr val="tx1"/>
          </a:solidFill>
          <a:latin typeface="+mn-lt"/>
          <a:ea typeface="+mn-ea"/>
        </a:defRPr>
      </a:lvl6pPr>
      <a:lvl7pPr marL="2852738" algn="l" rtl="0" fontAlgn="base">
        <a:spcBef>
          <a:spcPct val="20000"/>
        </a:spcBef>
        <a:spcAft>
          <a:spcPct val="0"/>
        </a:spcAft>
        <a:defRPr>
          <a:solidFill>
            <a:schemeClr val="tx1"/>
          </a:solidFill>
          <a:latin typeface="+mn-lt"/>
          <a:ea typeface="+mn-ea"/>
        </a:defRPr>
      </a:lvl7pPr>
      <a:lvl8pPr marL="3309938" algn="l" rtl="0" fontAlgn="base">
        <a:spcBef>
          <a:spcPct val="20000"/>
        </a:spcBef>
        <a:spcAft>
          <a:spcPct val="0"/>
        </a:spcAft>
        <a:defRPr>
          <a:solidFill>
            <a:schemeClr val="tx1"/>
          </a:solidFill>
          <a:latin typeface="+mn-lt"/>
          <a:ea typeface="+mn-ea"/>
        </a:defRPr>
      </a:lvl8pPr>
      <a:lvl9pPr marL="3767138" algn="l" rtl="0" fontAlgn="base">
        <a:spcBef>
          <a:spcPct val="20000"/>
        </a:spcBef>
        <a:spcAft>
          <a:spcPct val="0"/>
        </a:spcAft>
        <a:defRPr>
          <a:solidFill>
            <a:schemeClr val="tx1"/>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9938" name="Rectangle 3"/>
          <p:cNvSpPr>
            <a:spLocks noGrp="1" noChangeArrowheads="1"/>
          </p:cNvSpPr>
          <p:nvPr>
            <p:ph type="body" idx="1"/>
          </p:nvPr>
        </p:nvSpPr>
        <p:spPr bwMode="auto">
          <a:xfrm>
            <a:off x="457200" y="1447800"/>
            <a:ext cx="8470900" cy="3392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39939" name="Rectangle 4"/>
          <p:cNvSpPr>
            <a:spLocks noGrp="1" noChangeArrowheads="1"/>
          </p:cNvSpPr>
          <p:nvPr>
            <p:ph type="title"/>
          </p:nvPr>
        </p:nvSpPr>
        <p:spPr bwMode="auto">
          <a:xfrm>
            <a:off x="139700" y="152400"/>
            <a:ext cx="69342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ctr" anchorCtr="0" compatLnSpc="1">
            <a:prstTxWarp prst="textNoShape">
              <a:avLst/>
            </a:prstTxWarp>
          </a:bodyPr>
          <a:lstStyle/>
          <a:p>
            <a:pPr lvl="0"/>
            <a:r>
              <a:rPr lang="en-US" altLang="en-US" smtClean="0"/>
              <a:t>Click to edit Master title style</a:t>
            </a:r>
          </a:p>
        </p:txBody>
      </p:sp>
      <p:sp>
        <p:nvSpPr>
          <p:cNvPr id="39940" name="Line 5"/>
          <p:cNvSpPr>
            <a:spLocks noChangeShapeType="1"/>
          </p:cNvSpPr>
          <p:nvPr/>
        </p:nvSpPr>
        <p:spPr bwMode="auto">
          <a:xfrm>
            <a:off x="7391400" y="0"/>
            <a:ext cx="0" cy="12192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9941" name="Line 6"/>
          <p:cNvSpPr>
            <a:spLocks noChangeShapeType="1"/>
          </p:cNvSpPr>
          <p:nvPr/>
        </p:nvSpPr>
        <p:spPr bwMode="auto">
          <a:xfrm>
            <a:off x="0" y="6629400"/>
            <a:ext cx="9144000" cy="0"/>
          </a:xfrm>
          <a:prstGeom prst="line">
            <a:avLst/>
          </a:prstGeom>
          <a:noFill/>
          <a:ln w="6350">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078" name="Text Box 7"/>
          <p:cNvSpPr txBox="1">
            <a:spLocks noChangeArrowheads="1"/>
          </p:cNvSpPr>
          <p:nvPr/>
        </p:nvSpPr>
        <p:spPr bwMode="auto">
          <a:xfrm>
            <a:off x="8686800" y="6643688"/>
            <a:ext cx="307975" cy="198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itchFamily="34" charset="0"/>
                <a:ea typeface="ＭＳ Ｐゴシック" pitchFamily="16" charset="-128"/>
              </a:defRPr>
            </a:lvl1pPr>
            <a:lvl2pPr marL="742950" indent="-285750">
              <a:defRPr sz="2400">
                <a:solidFill>
                  <a:schemeClr val="tx1"/>
                </a:solidFill>
                <a:latin typeface="Arial" pitchFamily="34" charset="0"/>
                <a:ea typeface="ＭＳ Ｐゴシック" pitchFamily="16" charset="-128"/>
              </a:defRPr>
            </a:lvl2pPr>
            <a:lvl3pPr marL="1143000" indent="-228600">
              <a:defRPr sz="2400">
                <a:solidFill>
                  <a:schemeClr val="tx1"/>
                </a:solidFill>
                <a:latin typeface="Arial" pitchFamily="34" charset="0"/>
                <a:ea typeface="ＭＳ Ｐゴシック" pitchFamily="16" charset="-128"/>
              </a:defRPr>
            </a:lvl3pPr>
            <a:lvl4pPr marL="1600200" indent="-228600">
              <a:defRPr sz="2400">
                <a:solidFill>
                  <a:schemeClr val="tx1"/>
                </a:solidFill>
                <a:latin typeface="Arial" pitchFamily="34" charset="0"/>
                <a:ea typeface="ＭＳ Ｐゴシック" pitchFamily="16" charset="-128"/>
              </a:defRPr>
            </a:lvl4pPr>
            <a:lvl5pPr marL="2057400" indent="-228600">
              <a:defRPr sz="2400">
                <a:solidFill>
                  <a:schemeClr val="tx1"/>
                </a:solidFill>
                <a:latin typeface="Arial" pitchFamily="34" charset="0"/>
                <a:ea typeface="ＭＳ Ｐゴシック" pitchFamily="16"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16"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16"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16"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16" charset="-128"/>
              </a:defRPr>
            </a:lvl9pPr>
          </a:lstStyle>
          <a:p>
            <a:pPr>
              <a:defRPr/>
            </a:pPr>
            <a:fld id="{FC5BDF37-8DBC-4B87-B298-99F6977D4F6F}" type="slidenum">
              <a:rPr lang="en-US" altLang="en-US" sz="700" smtClean="0">
                <a:solidFill>
                  <a:srgbClr val="000000"/>
                </a:solidFill>
              </a:rPr>
              <a:pPr>
                <a:defRPr/>
              </a:pPr>
              <a:t>‹#›</a:t>
            </a:fld>
            <a:endParaRPr lang="en-US" altLang="en-US" sz="800" dirty="0" smtClean="0">
              <a:solidFill>
                <a:srgbClr val="000000"/>
              </a:solidFill>
            </a:endParaRPr>
          </a:p>
        </p:txBody>
      </p:sp>
      <p:sp>
        <p:nvSpPr>
          <p:cNvPr id="3079" name="Text Box 8"/>
          <p:cNvSpPr txBox="1">
            <a:spLocks noChangeArrowheads="1"/>
          </p:cNvSpPr>
          <p:nvPr/>
        </p:nvSpPr>
        <p:spPr bwMode="auto">
          <a:xfrm>
            <a:off x="234950" y="6650038"/>
            <a:ext cx="1517650" cy="198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itchFamily="34" charset="0"/>
                <a:ea typeface="ＭＳ Ｐゴシック" pitchFamily="16" charset="-128"/>
              </a:defRPr>
            </a:lvl1pPr>
            <a:lvl2pPr marL="742950" indent="-285750">
              <a:defRPr sz="2400">
                <a:solidFill>
                  <a:schemeClr val="tx1"/>
                </a:solidFill>
                <a:latin typeface="Arial" pitchFamily="34" charset="0"/>
                <a:ea typeface="ＭＳ Ｐゴシック" pitchFamily="16" charset="-128"/>
              </a:defRPr>
            </a:lvl2pPr>
            <a:lvl3pPr marL="1143000" indent="-228600">
              <a:defRPr sz="2400">
                <a:solidFill>
                  <a:schemeClr val="tx1"/>
                </a:solidFill>
                <a:latin typeface="Arial" pitchFamily="34" charset="0"/>
                <a:ea typeface="ＭＳ Ｐゴシック" pitchFamily="16" charset="-128"/>
              </a:defRPr>
            </a:lvl3pPr>
            <a:lvl4pPr marL="1600200" indent="-228600">
              <a:defRPr sz="2400">
                <a:solidFill>
                  <a:schemeClr val="tx1"/>
                </a:solidFill>
                <a:latin typeface="Arial" pitchFamily="34" charset="0"/>
                <a:ea typeface="ＭＳ Ｐゴシック" pitchFamily="16" charset="-128"/>
              </a:defRPr>
            </a:lvl4pPr>
            <a:lvl5pPr marL="2057400" indent="-228600">
              <a:defRPr sz="2400">
                <a:solidFill>
                  <a:schemeClr val="tx1"/>
                </a:solidFill>
                <a:latin typeface="Arial" pitchFamily="34" charset="0"/>
                <a:ea typeface="ＭＳ Ｐゴシック" pitchFamily="16"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16"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16"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16"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16" charset="-128"/>
              </a:defRPr>
            </a:lvl9pPr>
          </a:lstStyle>
          <a:p>
            <a:pPr>
              <a:defRPr/>
            </a:pPr>
            <a:r>
              <a:rPr lang="en-US" altLang="en-US" sz="700" dirty="0" smtClean="0">
                <a:solidFill>
                  <a:srgbClr val="808080"/>
                </a:solidFill>
                <a:latin typeface="Arial Narrow" pitchFamily="34" charset="0"/>
              </a:rPr>
              <a:t>Blue Cross Blue Shield of Massachusetts</a:t>
            </a:r>
          </a:p>
        </p:txBody>
      </p:sp>
      <p:sp>
        <p:nvSpPr>
          <p:cNvPr id="39944" name="Line 9"/>
          <p:cNvSpPr>
            <a:spLocks noChangeShapeType="1"/>
          </p:cNvSpPr>
          <p:nvPr/>
        </p:nvSpPr>
        <p:spPr bwMode="auto">
          <a:xfrm>
            <a:off x="0" y="152400"/>
            <a:ext cx="91440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9945" name="Line 10"/>
          <p:cNvSpPr>
            <a:spLocks noChangeShapeType="1"/>
          </p:cNvSpPr>
          <p:nvPr/>
        </p:nvSpPr>
        <p:spPr bwMode="auto">
          <a:xfrm>
            <a:off x="0" y="1066800"/>
            <a:ext cx="92202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pic>
        <p:nvPicPr>
          <p:cNvPr id="39946" name="Picture 11" descr="bcbsma_new_3005_30bk"/>
          <p:cNvPicPr>
            <a:picLocks noChangeAspect="1" noChangeArrowheads="1"/>
          </p:cNvPicPr>
          <p:nvPr userDrawn="1"/>
        </p:nvPicPr>
        <p:blipFill>
          <a:blip r:embed="rId20">
            <a:extLst>
              <a:ext uri="{28A0092B-C50C-407E-A947-70E740481C1C}">
                <a14:useLocalDpi xmlns:a14="http://schemas.microsoft.com/office/drawing/2010/main" val="0"/>
              </a:ext>
            </a:extLst>
          </a:blip>
          <a:srcRect/>
          <a:stretch>
            <a:fillRect/>
          </a:stretch>
        </p:blipFill>
        <p:spPr bwMode="auto">
          <a:xfrm>
            <a:off x="7543800" y="357188"/>
            <a:ext cx="1441450" cy="544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98949" r:id="rId1"/>
    <p:sldLayoutId id="2147498785" r:id="rId2"/>
    <p:sldLayoutId id="2147498786" r:id="rId3"/>
    <p:sldLayoutId id="2147498787" r:id="rId4"/>
    <p:sldLayoutId id="2147498788" r:id="rId5"/>
    <p:sldLayoutId id="2147498789" r:id="rId6"/>
    <p:sldLayoutId id="2147498790" r:id="rId7"/>
    <p:sldLayoutId id="2147498791" r:id="rId8"/>
    <p:sldLayoutId id="2147498792" r:id="rId9"/>
    <p:sldLayoutId id="2147498793" r:id="rId10"/>
    <p:sldLayoutId id="2147498794" r:id="rId11"/>
    <p:sldLayoutId id="2147498795" r:id="rId12"/>
    <p:sldLayoutId id="2147498796" r:id="rId13"/>
    <p:sldLayoutId id="2147498797" r:id="rId14"/>
    <p:sldLayoutId id="2147498798" r:id="rId15"/>
    <p:sldLayoutId id="2147498799" r:id="rId16"/>
    <p:sldLayoutId id="2147498800" r:id="rId17"/>
    <p:sldLayoutId id="2147498801" r:id="rId18"/>
  </p:sldLayoutIdLst>
  <p:txStyles>
    <p:titleStyle>
      <a:lvl1pPr algn="l" rtl="0" eaLnBrk="0" fontAlgn="base" hangingPunct="0">
        <a:spcBef>
          <a:spcPct val="0"/>
        </a:spcBef>
        <a:spcAft>
          <a:spcPct val="0"/>
        </a:spcAft>
        <a:defRPr sz="2400" b="1">
          <a:solidFill>
            <a:schemeClr val="tx1"/>
          </a:solidFill>
          <a:latin typeface="Century Gothic" pitchFamily="34" charset="0"/>
          <a:ea typeface="MS PGothic" pitchFamily="34" charset="-128"/>
          <a:cs typeface="ＭＳ Ｐゴシック"/>
        </a:defRPr>
      </a:lvl1pPr>
      <a:lvl2pPr algn="l" rtl="0" eaLnBrk="0" fontAlgn="base" hangingPunct="0">
        <a:spcBef>
          <a:spcPct val="0"/>
        </a:spcBef>
        <a:spcAft>
          <a:spcPct val="0"/>
        </a:spcAft>
        <a:defRPr sz="2400" b="1">
          <a:solidFill>
            <a:schemeClr val="tx1"/>
          </a:solidFill>
          <a:latin typeface="Century Gothic" pitchFamily="34" charset="0"/>
          <a:ea typeface="MS PGothic" pitchFamily="34" charset="-128"/>
          <a:cs typeface="ＭＳ Ｐゴシック"/>
        </a:defRPr>
      </a:lvl2pPr>
      <a:lvl3pPr algn="l" rtl="0" eaLnBrk="0" fontAlgn="base" hangingPunct="0">
        <a:spcBef>
          <a:spcPct val="0"/>
        </a:spcBef>
        <a:spcAft>
          <a:spcPct val="0"/>
        </a:spcAft>
        <a:defRPr sz="2400" b="1">
          <a:solidFill>
            <a:schemeClr val="tx1"/>
          </a:solidFill>
          <a:latin typeface="Century Gothic" pitchFamily="34" charset="0"/>
          <a:ea typeface="MS PGothic" pitchFamily="34" charset="-128"/>
          <a:cs typeface="ＭＳ Ｐゴシック"/>
        </a:defRPr>
      </a:lvl3pPr>
      <a:lvl4pPr algn="l" rtl="0" eaLnBrk="0" fontAlgn="base" hangingPunct="0">
        <a:spcBef>
          <a:spcPct val="0"/>
        </a:spcBef>
        <a:spcAft>
          <a:spcPct val="0"/>
        </a:spcAft>
        <a:defRPr sz="2400" b="1">
          <a:solidFill>
            <a:schemeClr val="tx1"/>
          </a:solidFill>
          <a:latin typeface="Century Gothic" pitchFamily="34" charset="0"/>
          <a:ea typeface="MS PGothic" pitchFamily="34" charset="-128"/>
          <a:cs typeface="ＭＳ Ｐゴシック"/>
        </a:defRPr>
      </a:lvl4pPr>
      <a:lvl5pPr algn="l" rtl="0" eaLnBrk="0" fontAlgn="base" hangingPunct="0">
        <a:spcBef>
          <a:spcPct val="0"/>
        </a:spcBef>
        <a:spcAft>
          <a:spcPct val="0"/>
        </a:spcAft>
        <a:defRPr sz="2400" b="1">
          <a:solidFill>
            <a:schemeClr val="tx1"/>
          </a:solidFill>
          <a:latin typeface="Century Gothic" pitchFamily="34" charset="0"/>
          <a:ea typeface="MS PGothic" pitchFamily="34" charset="-128"/>
          <a:cs typeface="ＭＳ Ｐゴシック"/>
        </a:defRPr>
      </a:lvl5pPr>
      <a:lvl6pPr marL="457200" algn="l" rtl="0" fontAlgn="base">
        <a:spcBef>
          <a:spcPct val="0"/>
        </a:spcBef>
        <a:spcAft>
          <a:spcPct val="0"/>
        </a:spcAft>
        <a:defRPr sz="3200">
          <a:solidFill>
            <a:srgbClr val="0073B9"/>
          </a:solidFill>
          <a:latin typeface="Arial Narrow" pitchFamily="34" charset="0"/>
          <a:ea typeface="ＭＳ Ｐゴシック" pitchFamily="1" charset="-128"/>
        </a:defRPr>
      </a:lvl6pPr>
      <a:lvl7pPr marL="914400" algn="l" rtl="0" fontAlgn="base">
        <a:spcBef>
          <a:spcPct val="0"/>
        </a:spcBef>
        <a:spcAft>
          <a:spcPct val="0"/>
        </a:spcAft>
        <a:defRPr sz="3200">
          <a:solidFill>
            <a:srgbClr val="0073B9"/>
          </a:solidFill>
          <a:latin typeface="Arial Narrow" pitchFamily="34" charset="0"/>
          <a:ea typeface="ＭＳ Ｐゴシック" pitchFamily="1" charset="-128"/>
        </a:defRPr>
      </a:lvl7pPr>
      <a:lvl8pPr marL="1371600" algn="l" rtl="0" fontAlgn="base">
        <a:spcBef>
          <a:spcPct val="0"/>
        </a:spcBef>
        <a:spcAft>
          <a:spcPct val="0"/>
        </a:spcAft>
        <a:defRPr sz="3200">
          <a:solidFill>
            <a:srgbClr val="0073B9"/>
          </a:solidFill>
          <a:latin typeface="Arial Narrow" pitchFamily="34" charset="0"/>
          <a:ea typeface="ＭＳ Ｐゴシック" pitchFamily="1" charset="-128"/>
        </a:defRPr>
      </a:lvl8pPr>
      <a:lvl9pPr marL="1828800" algn="l" rtl="0" fontAlgn="base">
        <a:spcBef>
          <a:spcPct val="0"/>
        </a:spcBef>
        <a:spcAft>
          <a:spcPct val="0"/>
        </a:spcAft>
        <a:defRPr sz="3200">
          <a:solidFill>
            <a:srgbClr val="0073B9"/>
          </a:solidFill>
          <a:latin typeface="Arial Narrow" pitchFamily="34" charset="0"/>
          <a:ea typeface="ＭＳ Ｐゴシック" pitchFamily="1" charset="-128"/>
        </a:defRPr>
      </a:lvl9pPr>
    </p:titleStyle>
    <p:bodyStyle>
      <a:lvl1pPr marL="342900" indent="-342900" algn="l" rtl="0" eaLnBrk="0" fontAlgn="base" hangingPunct="0">
        <a:spcBef>
          <a:spcPct val="20000"/>
        </a:spcBef>
        <a:spcAft>
          <a:spcPct val="0"/>
        </a:spcAft>
        <a:defRPr sz="2200">
          <a:solidFill>
            <a:schemeClr val="tx1"/>
          </a:solidFill>
          <a:latin typeface="+mn-lt"/>
          <a:ea typeface="MS PGothic" pitchFamily="34" charset="-128"/>
          <a:cs typeface="ＭＳ Ｐゴシック"/>
        </a:defRPr>
      </a:lvl1pPr>
      <a:lvl2pPr marL="288925" indent="-174625" algn="l" rtl="0" eaLnBrk="0" fontAlgn="base" hangingPunct="0">
        <a:spcBef>
          <a:spcPct val="20000"/>
        </a:spcBef>
        <a:spcAft>
          <a:spcPct val="0"/>
        </a:spcAft>
        <a:buClr>
          <a:srgbClr val="0073B9"/>
        </a:buClr>
        <a:buSzPct val="90000"/>
        <a:buFont typeface="Times" pitchFamily="18" charset="0"/>
        <a:buChar char="•"/>
        <a:defRPr>
          <a:solidFill>
            <a:schemeClr val="tx1"/>
          </a:solidFill>
          <a:latin typeface="+mn-lt"/>
          <a:ea typeface="MS PGothic" pitchFamily="34" charset="-128"/>
          <a:cs typeface="ＭＳ Ｐゴシック"/>
        </a:defRPr>
      </a:lvl2pPr>
      <a:lvl3pPr marL="623888" indent="-220663" algn="l" rtl="0" eaLnBrk="0" fontAlgn="base" hangingPunct="0">
        <a:spcBef>
          <a:spcPct val="20000"/>
        </a:spcBef>
        <a:spcAft>
          <a:spcPct val="0"/>
        </a:spcAft>
        <a:buClr>
          <a:srgbClr val="0073B9"/>
        </a:buClr>
        <a:buChar char="—"/>
        <a:defRPr>
          <a:solidFill>
            <a:schemeClr val="tx1"/>
          </a:solidFill>
          <a:latin typeface="+mn-lt"/>
          <a:ea typeface="MS PGothic" pitchFamily="34" charset="-128"/>
          <a:cs typeface="ＭＳ Ｐゴシック"/>
        </a:defRPr>
      </a:lvl3pPr>
      <a:lvl4pPr marL="969963" indent="-231775" algn="l" rtl="0" eaLnBrk="0" fontAlgn="base" hangingPunct="0">
        <a:spcBef>
          <a:spcPct val="20000"/>
        </a:spcBef>
        <a:spcAft>
          <a:spcPct val="0"/>
        </a:spcAft>
        <a:buClr>
          <a:srgbClr val="0073B9"/>
        </a:buClr>
        <a:buSzPct val="90000"/>
        <a:buFont typeface="Wingdings" pitchFamily="2" charset="2"/>
        <a:buChar char="§"/>
        <a:defRPr>
          <a:solidFill>
            <a:schemeClr val="tx1"/>
          </a:solidFill>
          <a:latin typeface="+mn-lt"/>
          <a:ea typeface="MS PGothic" pitchFamily="34" charset="-128"/>
          <a:cs typeface="ＭＳ Ｐゴシック"/>
        </a:defRPr>
      </a:lvl4pPr>
      <a:lvl5pPr marL="1938338" indent="-109538" algn="l" rtl="0" eaLnBrk="0" fontAlgn="base" hangingPunct="0">
        <a:spcBef>
          <a:spcPct val="20000"/>
        </a:spcBef>
        <a:spcAft>
          <a:spcPct val="0"/>
        </a:spcAft>
        <a:defRPr>
          <a:solidFill>
            <a:schemeClr val="tx1"/>
          </a:solidFill>
          <a:latin typeface="+mn-lt"/>
          <a:ea typeface="MS PGothic" pitchFamily="34" charset="-128"/>
          <a:cs typeface="ＭＳ Ｐゴシック"/>
        </a:defRPr>
      </a:lvl5pPr>
      <a:lvl6pPr marL="2395538" algn="l" rtl="0" fontAlgn="base">
        <a:spcBef>
          <a:spcPct val="20000"/>
        </a:spcBef>
        <a:spcAft>
          <a:spcPct val="0"/>
        </a:spcAft>
        <a:defRPr>
          <a:solidFill>
            <a:schemeClr val="tx1"/>
          </a:solidFill>
          <a:latin typeface="+mn-lt"/>
          <a:ea typeface="+mn-ea"/>
        </a:defRPr>
      </a:lvl6pPr>
      <a:lvl7pPr marL="2852738" algn="l" rtl="0" fontAlgn="base">
        <a:spcBef>
          <a:spcPct val="20000"/>
        </a:spcBef>
        <a:spcAft>
          <a:spcPct val="0"/>
        </a:spcAft>
        <a:defRPr>
          <a:solidFill>
            <a:schemeClr val="tx1"/>
          </a:solidFill>
          <a:latin typeface="+mn-lt"/>
          <a:ea typeface="+mn-ea"/>
        </a:defRPr>
      </a:lvl7pPr>
      <a:lvl8pPr marL="3309938" algn="l" rtl="0" fontAlgn="base">
        <a:spcBef>
          <a:spcPct val="20000"/>
        </a:spcBef>
        <a:spcAft>
          <a:spcPct val="0"/>
        </a:spcAft>
        <a:defRPr>
          <a:solidFill>
            <a:schemeClr val="tx1"/>
          </a:solidFill>
          <a:latin typeface="+mn-lt"/>
          <a:ea typeface="+mn-ea"/>
        </a:defRPr>
      </a:lvl8pPr>
      <a:lvl9pPr marL="3767138" algn="l" rtl="0" fontAlgn="base">
        <a:spcBef>
          <a:spcPct val="20000"/>
        </a:spcBef>
        <a:spcAft>
          <a:spcPct val="0"/>
        </a:spcAft>
        <a:defRPr>
          <a:solidFill>
            <a:schemeClr val="tx1"/>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6.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40962" name="Line 5"/>
          <p:cNvSpPr>
            <a:spLocks noChangeShapeType="1"/>
          </p:cNvSpPr>
          <p:nvPr/>
        </p:nvSpPr>
        <p:spPr bwMode="auto">
          <a:xfrm>
            <a:off x="7391400" y="0"/>
            <a:ext cx="0" cy="12192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40963" name="Line 6"/>
          <p:cNvSpPr>
            <a:spLocks noChangeShapeType="1"/>
          </p:cNvSpPr>
          <p:nvPr/>
        </p:nvSpPr>
        <p:spPr bwMode="auto">
          <a:xfrm>
            <a:off x="0" y="6629400"/>
            <a:ext cx="9144000" cy="0"/>
          </a:xfrm>
          <a:prstGeom prst="line">
            <a:avLst/>
          </a:prstGeom>
          <a:noFill/>
          <a:ln w="6350">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124" name="Text Box 7"/>
          <p:cNvSpPr txBox="1">
            <a:spLocks noChangeArrowheads="1"/>
          </p:cNvSpPr>
          <p:nvPr/>
        </p:nvSpPr>
        <p:spPr bwMode="auto">
          <a:xfrm>
            <a:off x="8686800" y="6643688"/>
            <a:ext cx="307975" cy="198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itchFamily="34" charset="0"/>
                <a:ea typeface="ＭＳ Ｐゴシック" pitchFamily="1" charset="-128"/>
              </a:defRPr>
            </a:lvl1pPr>
            <a:lvl2pPr marL="742950" indent="-285750">
              <a:defRPr sz="2400">
                <a:solidFill>
                  <a:schemeClr val="tx1"/>
                </a:solidFill>
                <a:latin typeface="Arial" pitchFamily="34" charset="0"/>
                <a:ea typeface="ＭＳ Ｐゴシック" pitchFamily="1" charset="-128"/>
              </a:defRPr>
            </a:lvl2pPr>
            <a:lvl3pPr marL="1143000" indent="-228600">
              <a:defRPr sz="2400">
                <a:solidFill>
                  <a:schemeClr val="tx1"/>
                </a:solidFill>
                <a:latin typeface="Arial" pitchFamily="34" charset="0"/>
                <a:ea typeface="ＭＳ Ｐゴシック" pitchFamily="1" charset="-128"/>
              </a:defRPr>
            </a:lvl3pPr>
            <a:lvl4pPr marL="1600200" indent="-228600">
              <a:defRPr sz="2400">
                <a:solidFill>
                  <a:schemeClr val="tx1"/>
                </a:solidFill>
                <a:latin typeface="Arial" pitchFamily="34" charset="0"/>
                <a:ea typeface="ＭＳ Ｐゴシック" pitchFamily="1" charset="-128"/>
              </a:defRPr>
            </a:lvl4pPr>
            <a:lvl5pPr marL="2057400" indent="-228600">
              <a:defRPr sz="2400">
                <a:solidFill>
                  <a:schemeClr val="tx1"/>
                </a:solidFill>
                <a:latin typeface="Arial" pitchFamily="34" charset="0"/>
                <a:ea typeface="ＭＳ Ｐゴシック" pitchFamily="1"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1"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1"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1"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1" charset="-128"/>
              </a:defRPr>
            </a:lvl9pPr>
          </a:lstStyle>
          <a:p>
            <a:pPr>
              <a:defRPr/>
            </a:pPr>
            <a:fld id="{860B4FC2-C710-4116-A5DB-4E6F1451581F}" type="slidenum">
              <a:rPr lang="en-US" altLang="en-US" sz="700" smtClean="0">
                <a:solidFill>
                  <a:srgbClr val="000000"/>
                </a:solidFill>
              </a:rPr>
              <a:pPr>
                <a:defRPr/>
              </a:pPr>
              <a:t>‹#›</a:t>
            </a:fld>
            <a:endParaRPr lang="en-US" altLang="en-US" sz="800" smtClean="0">
              <a:solidFill>
                <a:srgbClr val="000000"/>
              </a:solidFill>
            </a:endParaRPr>
          </a:p>
        </p:txBody>
      </p:sp>
      <p:sp>
        <p:nvSpPr>
          <p:cNvPr id="5125" name="Text Box 8"/>
          <p:cNvSpPr txBox="1">
            <a:spLocks noChangeArrowheads="1"/>
          </p:cNvSpPr>
          <p:nvPr/>
        </p:nvSpPr>
        <p:spPr bwMode="auto">
          <a:xfrm>
            <a:off x="234950" y="6650038"/>
            <a:ext cx="1517650" cy="198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itchFamily="34" charset="0"/>
                <a:ea typeface="ＭＳ Ｐゴシック" pitchFamily="1" charset="-128"/>
              </a:defRPr>
            </a:lvl1pPr>
            <a:lvl2pPr marL="742950" indent="-285750">
              <a:defRPr sz="2400">
                <a:solidFill>
                  <a:schemeClr val="tx1"/>
                </a:solidFill>
                <a:latin typeface="Arial" pitchFamily="34" charset="0"/>
                <a:ea typeface="ＭＳ Ｐゴシック" pitchFamily="1" charset="-128"/>
              </a:defRPr>
            </a:lvl2pPr>
            <a:lvl3pPr marL="1143000" indent="-228600">
              <a:defRPr sz="2400">
                <a:solidFill>
                  <a:schemeClr val="tx1"/>
                </a:solidFill>
                <a:latin typeface="Arial" pitchFamily="34" charset="0"/>
                <a:ea typeface="ＭＳ Ｐゴシック" pitchFamily="1" charset="-128"/>
              </a:defRPr>
            </a:lvl3pPr>
            <a:lvl4pPr marL="1600200" indent="-228600">
              <a:defRPr sz="2400">
                <a:solidFill>
                  <a:schemeClr val="tx1"/>
                </a:solidFill>
                <a:latin typeface="Arial" pitchFamily="34" charset="0"/>
                <a:ea typeface="ＭＳ Ｐゴシック" pitchFamily="1" charset="-128"/>
              </a:defRPr>
            </a:lvl4pPr>
            <a:lvl5pPr marL="2057400" indent="-228600">
              <a:defRPr sz="2400">
                <a:solidFill>
                  <a:schemeClr val="tx1"/>
                </a:solidFill>
                <a:latin typeface="Arial" pitchFamily="34" charset="0"/>
                <a:ea typeface="ＭＳ Ｐゴシック" pitchFamily="1"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1"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1"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1"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1" charset="-128"/>
              </a:defRPr>
            </a:lvl9pPr>
          </a:lstStyle>
          <a:p>
            <a:pPr>
              <a:defRPr/>
            </a:pPr>
            <a:r>
              <a:rPr lang="en-US" altLang="en-US" sz="700" smtClean="0">
                <a:solidFill>
                  <a:srgbClr val="808080"/>
                </a:solidFill>
                <a:latin typeface="Arial Narrow" pitchFamily="34" charset="0"/>
              </a:rPr>
              <a:t>Blue Cross Blue Shield of Massachusetts</a:t>
            </a:r>
          </a:p>
        </p:txBody>
      </p:sp>
      <p:sp>
        <p:nvSpPr>
          <p:cNvPr id="40966" name="Line 9"/>
          <p:cNvSpPr>
            <a:spLocks noChangeShapeType="1"/>
          </p:cNvSpPr>
          <p:nvPr/>
        </p:nvSpPr>
        <p:spPr bwMode="auto">
          <a:xfrm>
            <a:off x="0" y="152400"/>
            <a:ext cx="91440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40967" name="Line 10"/>
          <p:cNvSpPr>
            <a:spLocks noChangeShapeType="1"/>
          </p:cNvSpPr>
          <p:nvPr/>
        </p:nvSpPr>
        <p:spPr bwMode="auto">
          <a:xfrm>
            <a:off x="0" y="1066800"/>
            <a:ext cx="92202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pic>
        <p:nvPicPr>
          <p:cNvPr id="40968" name="Picture 11" descr="bcbsma_new_3005_30bk"/>
          <p:cNvPicPr>
            <a:picLocks noChangeAspect="1" noChangeArrowheads="1"/>
          </p:cNvPicPr>
          <p:nvPr userDrawn="1"/>
        </p:nvPicPr>
        <p:blipFill>
          <a:blip r:embed="rId13">
            <a:extLst>
              <a:ext uri="{28A0092B-C50C-407E-A947-70E740481C1C}">
                <a14:useLocalDpi xmlns:a14="http://schemas.microsoft.com/office/drawing/2010/main" val="0"/>
              </a:ext>
            </a:extLst>
          </a:blip>
          <a:srcRect/>
          <a:stretch>
            <a:fillRect/>
          </a:stretch>
        </p:blipFill>
        <p:spPr bwMode="auto">
          <a:xfrm>
            <a:off x="7543800" y="357188"/>
            <a:ext cx="1441450" cy="544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9" name="Text Box 7"/>
          <p:cNvSpPr txBox="1">
            <a:spLocks noChangeArrowheads="1"/>
          </p:cNvSpPr>
          <p:nvPr userDrawn="1"/>
        </p:nvSpPr>
        <p:spPr bwMode="auto">
          <a:xfrm>
            <a:off x="2686050" y="6629400"/>
            <a:ext cx="411480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itchFamily="34" charset="0"/>
                <a:ea typeface="ＭＳ Ｐゴシック" pitchFamily="1" charset="-128"/>
              </a:defRPr>
            </a:lvl1pPr>
            <a:lvl2pPr marL="742950" indent="-285750">
              <a:defRPr sz="2400">
                <a:solidFill>
                  <a:schemeClr val="tx1"/>
                </a:solidFill>
                <a:latin typeface="Arial" pitchFamily="34" charset="0"/>
                <a:ea typeface="ＭＳ Ｐゴシック" pitchFamily="1" charset="-128"/>
              </a:defRPr>
            </a:lvl2pPr>
            <a:lvl3pPr marL="1143000" indent="-228600">
              <a:defRPr sz="2400">
                <a:solidFill>
                  <a:schemeClr val="tx1"/>
                </a:solidFill>
                <a:latin typeface="Arial" pitchFamily="34" charset="0"/>
                <a:ea typeface="ＭＳ Ｐゴシック" pitchFamily="1" charset="-128"/>
              </a:defRPr>
            </a:lvl3pPr>
            <a:lvl4pPr marL="1600200" indent="-228600">
              <a:defRPr sz="2400">
                <a:solidFill>
                  <a:schemeClr val="tx1"/>
                </a:solidFill>
                <a:latin typeface="Arial" pitchFamily="34" charset="0"/>
                <a:ea typeface="ＭＳ Ｐゴシック" pitchFamily="1" charset="-128"/>
              </a:defRPr>
            </a:lvl4pPr>
            <a:lvl5pPr marL="2057400" indent="-228600">
              <a:defRPr sz="2400">
                <a:solidFill>
                  <a:schemeClr val="tx1"/>
                </a:solidFill>
                <a:latin typeface="Arial" pitchFamily="34" charset="0"/>
                <a:ea typeface="ＭＳ Ｐゴシック" pitchFamily="1"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1"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1"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1"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1" charset="-128"/>
              </a:defRPr>
            </a:lvl9pPr>
          </a:lstStyle>
          <a:p>
            <a:pPr algn="ctr">
              <a:spcBef>
                <a:spcPct val="50000"/>
              </a:spcBef>
              <a:defRPr/>
            </a:pPr>
            <a:r>
              <a:rPr lang="en-US" altLang="en-US" sz="1000" smtClean="0">
                <a:solidFill>
                  <a:srgbClr val="000000"/>
                </a:solidFill>
                <a:latin typeface="Arial Narrow" pitchFamily="34" charset="0"/>
              </a:rPr>
              <a:t>Proprietary and Confidential – Do Not Distribute without Permission</a:t>
            </a:r>
          </a:p>
        </p:txBody>
      </p:sp>
      <p:sp>
        <p:nvSpPr>
          <p:cNvPr id="40970" name="Rectangle 3"/>
          <p:cNvSpPr>
            <a:spLocks noGrp="1" noChangeArrowheads="1"/>
          </p:cNvSpPr>
          <p:nvPr>
            <p:ph type="body" idx="1"/>
          </p:nvPr>
        </p:nvSpPr>
        <p:spPr bwMode="auto">
          <a:xfrm>
            <a:off x="457200" y="1447800"/>
            <a:ext cx="8470900" cy="3392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40971" name="Rectangle 4"/>
          <p:cNvSpPr>
            <a:spLocks noGrp="1" noChangeArrowheads="1"/>
          </p:cNvSpPr>
          <p:nvPr>
            <p:ph type="title"/>
          </p:nvPr>
        </p:nvSpPr>
        <p:spPr bwMode="auto">
          <a:xfrm>
            <a:off x="457200" y="152400"/>
            <a:ext cx="69342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ctr" anchorCtr="0" compatLnSpc="1">
            <a:prstTxWarp prst="textNoShape">
              <a:avLst/>
            </a:prstTxWarp>
          </a:bodyPr>
          <a:lstStyle/>
          <a:p>
            <a:pPr lvl="0"/>
            <a:r>
              <a:rPr lang="en-US" altLang="en-US" smtClean="0"/>
              <a:t>Click to edit Master title style</a:t>
            </a:r>
          </a:p>
        </p:txBody>
      </p:sp>
    </p:spTree>
  </p:cSld>
  <p:clrMap bg1="lt1" tx1="dk1" bg2="lt2" tx2="dk2" accent1="accent1" accent2="accent2" accent3="accent3" accent4="accent4" accent5="accent5" accent6="accent6" hlink="hlink" folHlink="folHlink"/>
  <p:sldLayoutIdLst>
    <p:sldLayoutId id="2147498802" r:id="rId1"/>
    <p:sldLayoutId id="2147498803" r:id="rId2"/>
    <p:sldLayoutId id="2147498804" r:id="rId3"/>
    <p:sldLayoutId id="2147498805" r:id="rId4"/>
    <p:sldLayoutId id="2147498806" r:id="rId5"/>
    <p:sldLayoutId id="2147498807" r:id="rId6"/>
    <p:sldLayoutId id="2147498808" r:id="rId7"/>
    <p:sldLayoutId id="2147498809" r:id="rId8"/>
    <p:sldLayoutId id="2147498810" r:id="rId9"/>
    <p:sldLayoutId id="2147498811" r:id="rId10"/>
    <p:sldLayoutId id="2147498812" r:id="rId11"/>
  </p:sldLayoutIdLst>
  <p:txStyles>
    <p:titleStyle>
      <a:lvl1pPr algn="l" rtl="0" eaLnBrk="0" fontAlgn="base" hangingPunct="0">
        <a:spcBef>
          <a:spcPct val="0"/>
        </a:spcBef>
        <a:spcAft>
          <a:spcPct val="0"/>
        </a:spcAft>
        <a:defRPr sz="3200">
          <a:solidFill>
            <a:srgbClr val="0073B9"/>
          </a:solidFill>
          <a:latin typeface="+mj-lt"/>
          <a:ea typeface="MS PGothic" pitchFamily="34" charset="-128"/>
          <a:cs typeface="+mj-cs"/>
        </a:defRPr>
      </a:lvl1pPr>
      <a:lvl2pPr algn="l" rtl="0" eaLnBrk="0" fontAlgn="base" hangingPunct="0">
        <a:spcBef>
          <a:spcPct val="0"/>
        </a:spcBef>
        <a:spcAft>
          <a:spcPct val="0"/>
        </a:spcAft>
        <a:defRPr sz="3200">
          <a:solidFill>
            <a:srgbClr val="0073B9"/>
          </a:solidFill>
          <a:latin typeface="Arial Narrow" pitchFamily="34" charset="0"/>
          <a:ea typeface="MS PGothic" pitchFamily="34" charset="-128"/>
        </a:defRPr>
      </a:lvl2pPr>
      <a:lvl3pPr algn="l" rtl="0" eaLnBrk="0" fontAlgn="base" hangingPunct="0">
        <a:spcBef>
          <a:spcPct val="0"/>
        </a:spcBef>
        <a:spcAft>
          <a:spcPct val="0"/>
        </a:spcAft>
        <a:defRPr sz="3200">
          <a:solidFill>
            <a:srgbClr val="0073B9"/>
          </a:solidFill>
          <a:latin typeface="Arial Narrow" pitchFamily="34" charset="0"/>
          <a:ea typeface="MS PGothic" pitchFamily="34" charset="-128"/>
        </a:defRPr>
      </a:lvl3pPr>
      <a:lvl4pPr algn="l" rtl="0" eaLnBrk="0" fontAlgn="base" hangingPunct="0">
        <a:spcBef>
          <a:spcPct val="0"/>
        </a:spcBef>
        <a:spcAft>
          <a:spcPct val="0"/>
        </a:spcAft>
        <a:defRPr sz="3200">
          <a:solidFill>
            <a:srgbClr val="0073B9"/>
          </a:solidFill>
          <a:latin typeface="Arial Narrow" pitchFamily="34" charset="0"/>
          <a:ea typeface="MS PGothic" pitchFamily="34" charset="-128"/>
        </a:defRPr>
      </a:lvl4pPr>
      <a:lvl5pPr algn="l" rtl="0" eaLnBrk="0" fontAlgn="base" hangingPunct="0">
        <a:spcBef>
          <a:spcPct val="0"/>
        </a:spcBef>
        <a:spcAft>
          <a:spcPct val="0"/>
        </a:spcAft>
        <a:defRPr sz="3200">
          <a:solidFill>
            <a:srgbClr val="0073B9"/>
          </a:solidFill>
          <a:latin typeface="Arial Narrow" pitchFamily="34" charset="0"/>
          <a:ea typeface="MS PGothic" pitchFamily="34" charset="-128"/>
        </a:defRPr>
      </a:lvl5pPr>
      <a:lvl6pPr marL="457200" algn="l" rtl="0" fontAlgn="base">
        <a:spcBef>
          <a:spcPct val="0"/>
        </a:spcBef>
        <a:spcAft>
          <a:spcPct val="0"/>
        </a:spcAft>
        <a:defRPr sz="3200">
          <a:solidFill>
            <a:srgbClr val="0073B9"/>
          </a:solidFill>
          <a:latin typeface="Arial Narrow" pitchFamily="34" charset="0"/>
          <a:ea typeface="ＭＳ Ｐゴシック" pitchFamily="16" charset="-128"/>
        </a:defRPr>
      </a:lvl6pPr>
      <a:lvl7pPr marL="914400" algn="l" rtl="0" fontAlgn="base">
        <a:spcBef>
          <a:spcPct val="0"/>
        </a:spcBef>
        <a:spcAft>
          <a:spcPct val="0"/>
        </a:spcAft>
        <a:defRPr sz="3200">
          <a:solidFill>
            <a:srgbClr val="0073B9"/>
          </a:solidFill>
          <a:latin typeface="Arial Narrow" pitchFamily="34" charset="0"/>
          <a:ea typeface="ＭＳ Ｐゴシック" pitchFamily="16" charset="-128"/>
        </a:defRPr>
      </a:lvl7pPr>
      <a:lvl8pPr marL="1371600" algn="l" rtl="0" fontAlgn="base">
        <a:spcBef>
          <a:spcPct val="0"/>
        </a:spcBef>
        <a:spcAft>
          <a:spcPct val="0"/>
        </a:spcAft>
        <a:defRPr sz="3200">
          <a:solidFill>
            <a:srgbClr val="0073B9"/>
          </a:solidFill>
          <a:latin typeface="Arial Narrow" pitchFamily="34" charset="0"/>
          <a:ea typeface="ＭＳ Ｐゴシック" pitchFamily="16" charset="-128"/>
        </a:defRPr>
      </a:lvl8pPr>
      <a:lvl9pPr marL="1828800" algn="l" rtl="0" fontAlgn="base">
        <a:spcBef>
          <a:spcPct val="0"/>
        </a:spcBef>
        <a:spcAft>
          <a:spcPct val="0"/>
        </a:spcAft>
        <a:defRPr sz="3200">
          <a:solidFill>
            <a:srgbClr val="0073B9"/>
          </a:solidFill>
          <a:latin typeface="Arial Narrow" pitchFamily="34" charset="0"/>
          <a:ea typeface="ＭＳ Ｐゴシック" pitchFamily="16" charset="-128"/>
        </a:defRPr>
      </a:lvl9pPr>
    </p:titleStyle>
    <p:bodyStyle>
      <a:lvl1pPr marL="342900" indent="-342900" algn="l" rtl="0" eaLnBrk="0" fontAlgn="base" hangingPunct="0">
        <a:spcBef>
          <a:spcPct val="20000"/>
        </a:spcBef>
        <a:spcAft>
          <a:spcPct val="0"/>
        </a:spcAft>
        <a:defRPr sz="2200">
          <a:solidFill>
            <a:schemeClr val="tx1"/>
          </a:solidFill>
          <a:latin typeface="+mn-lt"/>
          <a:ea typeface="MS PGothic" pitchFamily="34" charset="-128"/>
          <a:cs typeface="+mn-cs"/>
        </a:defRPr>
      </a:lvl1pPr>
      <a:lvl2pPr marL="288925" indent="-174625" algn="l" rtl="0" eaLnBrk="0" fontAlgn="base" hangingPunct="0">
        <a:spcBef>
          <a:spcPct val="20000"/>
        </a:spcBef>
        <a:spcAft>
          <a:spcPct val="0"/>
        </a:spcAft>
        <a:buClr>
          <a:srgbClr val="0073B9"/>
        </a:buClr>
        <a:buSzPct val="90000"/>
        <a:buFont typeface="Times" pitchFamily="18" charset="0"/>
        <a:buChar char="•"/>
        <a:defRPr>
          <a:solidFill>
            <a:schemeClr val="tx1"/>
          </a:solidFill>
          <a:latin typeface="+mn-lt"/>
          <a:ea typeface="MS PGothic" pitchFamily="34" charset="-128"/>
        </a:defRPr>
      </a:lvl2pPr>
      <a:lvl3pPr marL="623888" indent="-220663" algn="l" rtl="0" eaLnBrk="0" fontAlgn="base" hangingPunct="0">
        <a:spcBef>
          <a:spcPct val="20000"/>
        </a:spcBef>
        <a:spcAft>
          <a:spcPct val="0"/>
        </a:spcAft>
        <a:buClr>
          <a:srgbClr val="0073B9"/>
        </a:buClr>
        <a:buChar char="—"/>
        <a:defRPr>
          <a:solidFill>
            <a:schemeClr val="tx1"/>
          </a:solidFill>
          <a:latin typeface="+mn-lt"/>
          <a:ea typeface="MS PGothic" pitchFamily="34" charset="-128"/>
        </a:defRPr>
      </a:lvl3pPr>
      <a:lvl4pPr marL="969963" indent="-231775" algn="l" rtl="0" eaLnBrk="0" fontAlgn="base" hangingPunct="0">
        <a:spcBef>
          <a:spcPct val="20000"/>
        </a:spcBef>
        <a:spcAft>
          <a:spcPct val="0"/>
        </a:spcAft>
        <a:buClr>
          <a:srgbClr val="0073B9"/>
        </a:buClr>
        <a:buSzPct val="90000"/>
        <a:buFont typeface="Wingdings" pitchFamily="2" charset="2"/>
        <a:buChar char="§"/>
        <a:defRPr>
          <a:solidFill>
            <a:schemeClr val="tx1"/>
          </a:solidFill>
          <a:latin typeface="+mn-lt"/>
          <a:ea typeface="MS PGothic" pitchFamily="34" charset="-128"/>
        </a:defRPr>
      </a:lvl4pPr>
      <a:lvl5pPr marL="1938338" indent="-109538" algn="l" rtl="0" eaLnBrk="0" fontAlgn="base" hangingPunct="0">
        <a:spcBef>
          <a:spcPct val="20000"/>
        </a:spcBef>
        <a:spcAft>
          <a:spcPct val="0"/>
        </a:spcAft>
        <a:defRPr>
          <a:solidFill>
            <a:schemeClr val="tx1"/>
          </a:solidFill>
          <a:latin typeface="+mn-lt"/>
          <a:ea typeface="MS PGothic" pitchFamily="34" charset="-128"/>
        </a:defRPr>
      </a:lvl5pPr>
      <a:lvl6pPr marL="2395538" indent="-109538" algn="l" rtl="0" fontAlgn="base">
        <a:spcBef>
          <a:spcPct val="20000"/>
        </a:spcBef>
        <a:spcAft>
          <a:spcPct val="0"/>
        </a:spcAft>
        <a:defRPr>
          <a:solidFill>
            <a:schemeClr val="tx1"/>
          </a:solidFill>
          <a:latin typeface="+mn-lt"/>
          <a:ea typeface="+mn-ea"/>
        </a:defRPr>
      </a:lvl6pPr>
      <a:lvl7pPr marL="2852738" indent="-109538" algn="l" rtl="0" fontAlgn="base">
        <a:spcBef>
          <a:spcPct val="20000"/>
        </a:spcBef>
        <a:spcAft>
          <a:spcPct val="0"/>
        </a:spcAft>
        <a:defRPr>
          <a:solidFill>
            <a:schemeClr val="tx1"/>
          </a:solidFill>
          <a:latin typeface="+mn-lt"/>
          <a:ea typeface="+mn-ea"/>
        </a:defRPr>
      </a:lvl7pPr>
      <a:lvl8pPr marL="3309938" indent="-109538" algn="l" rtl="0" fontAlgn="base">
        <a:spcBef>
          <a:spcPct val="20000"/>
        </a:spcBef>
        <a:spcAft>
          <a:spcPct val="0"/>
        </a:spcAft>
        <a:defRPr>
          <a:solidFill>
            <a:schemeClr val="tx1"/>
          </a:solidFill>
          <a:latin typeface="+mn-lt"/>
          <a:ea typeface="+mn-ea"/>
        </a:defRPr>
      </a:lvl8pPr>
      <a:lvl9pPr marL="3767138" indent="-109538" algn="l" rtl="0" fontAlgn="base">
        <a:spcBef>
          <a:spcPct val="20000"/>
        </a:spcBef>
        <a:spcAft>
          <a:spcPct val="0"/>
        </a:spcAft>
        <a:defRPr>
          <a:solidFill>
            <a:schemeClr val="tx1"/>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7.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43010" name="Line 5"/>
          <p:cNvSpPr>
            <a:spLocks noChangeShapeType="1"/>
          </p:cNvSpPr>
          <p:nvPr/>
        </p:nvSpPr>
        <p:spPr bwMode="auto">
          <a:xfrm>
            <a:off x="7391400" y="0"/>
            <a:ext cx="0" cy="12192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43011" name="Line 6"/>
          <p:cNvSpPr>
            <a:spLocks noChangeShapeType="1"/>
          </p:cNvSpPr>
          <p:nvPr/>
        </p:nvSpPr>
        <p:spPr bwMode="auto">
          <a:xfrm>
            <a:off x="0" y="6629400"/>
            <a:ext cx="9144000" cy="0"/>
          </a:xfrm>
          <a:prstGeom prst="line">
            <a:avLst/>
          </a:prstGeom>
          <a:noFill/>
          <a:ln w="6350">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124" name="Text Box 7"/>
          <p:cNvSpPr txBox="1">
            <a:spLocks noChangeArrowheads="1"/>
          </p:cNvSpPr>
          <p:nvPr/>
        </p:nvSpPr>
        <p:spPr bwMode="auto">
          <a:xfrm>
            <a:off x="8686800" y="6643688"/>
            <a:ext cx="307975" cy="198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itchFamily="34" charset="0"/>
                <a:ea typeface="ＭＳ Ｐゴシック" pitchFamily="1" charset="-128"/>
              </a:defRPr>
            </a:lvl1pPr>
            <a:lvl2pPr marL="742950" indent="-285750">
              <a:defRPr sz="2400">
                <a:solidFill>
                  <a:schemeClr val="tx1"/>
                </a:solidFill>
                <a:latin typeface="Arial" pitchFamily="34" charset="0"/>
                <a:ea typeface="ＭＳ Ｐゴシック" pitchFamily="1" charset="-128"/>
              </a:defRPr>
            </a:lvl2pPr>
            <a:lvl3pPr marL="1143000" indent="-228600">
              <a:defRPr sz="2400">
                <a:solidFill>
                  <a:schemeClr val="tx1"/>
                </a:solidFill>
                <a:latin typeface="Arial" pitchFamily="34" charset="0"/>
                <a:ea typeface="ＭＳ Ｐゴシック" pitchFamily="1" charset="-128"/>
              </a:defRPr>
            </a:lvl3pPr>
            <a:lvl4pPr marL="1600200" indent="-228600">
              <a:defRPr sz="2400">
                <a:solidFill>
                  <a:schemeClr val="tx1"/>
                </a:solidFill>
                <a:latin typeface="Arial" pitchFamily="34" charset="0"/>
                <a:ea typeface="ＭＳ Ｐゴシック" pitchFamily="1" charset="-128"/>
              </a:defRPr>
            </a:lvl4pPr>
            <a:lvl5pPr marL="2057400" indent="-228600">
              <a:defRPr sz="2400">
                <a:solidFill>
                  <a:schemeClr val="tx1"/>
                </a:solidFill>
                <a:latin typeface="Arial" pitchFamily="34" charset="0"/>
                <a:ea typeface="ＭＳ Ｐゴシック" pitchFamily="1"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1"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1"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1"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1" charset="-128"/>
              </a:defRPr>
            </a:lvl9pPr>
          </a:lstStyle>
          <a:p>
            <a:pPr>
              <a:defRPr/>
            </a:pPr>
            <a:fld id="{80D8C178-0372-4566-9E52-3C7E60202046}" type="slidenum">
              <a:rPr lang="en-US" altLang="en-US" sz="700" smtClean="0">
                <a:solidFill>
                  <a:srgbClr val="000000"/>
                </a:solidFill>
              </a:rPr>
              <a:pPr>
                <a:defRPr/>
              </a:pPr>
              <a:t>‹#›</a:t>
            </a:fld>
            <a:endParaRPr lang="en-US" altLang="en-US" sz="800" smtClean="0">
              <a:solidFill>
                <a:srgbClr val="000000"/>
              </a:solidFill>
            </a:endParaRPr>
          </a:p>
        </p:txBody>
      </p:sp>
      <p:sp>
        <p:nvSpPr>
          <p:cNvPr id="5125" name="Text Box 8"/>
          <p:cNvSpPr txBox="1">
            <a:spLocks noChangeArrowheads="1"/>
          </p:cNvSpPr>
          <p:nvPr/>
        </p:nvSpPr>
        <p:spPr bwMode="auto">
          <a:xfrm>
            <a:off x="234950" y="6650038"/>
            <a:ext cx="1517650" cy="198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itchFamily="34" charset="0"/>
                <a:ea typeface="ＭＳ Ｐゴシック" pitchFamily="1" charset="-128"/>
              </a:defRPr>
            </a:lvl1pPr>
            <a:lvl2pPr marL="742950" indent="-285750">
              <a:defRPr sz="2400">
                <a:solidFill>
                  <a:schemeClr val="tx1"/>
                </a:solidFill>
                <a:latin typeface="Arial" pitchFamily="34" charset="0"/>
                <a:ea typeface="ＭＳ Ｐゴシック" pitchFamily="1" charset="-128"/>
              </a:defRPr>
            </a:lvl2pPr>
            <a:lvl3pPr marL="1143000" indent="-228600">
              <a:defRPr sz="2400">
                <a:solidFill>
                  <a:schemeClr val="tx1"/>
                </a:solidFill>
                <a:latin typeface="Arial" pitchFamily="34" charset="0"/>
                <a:ea typeface="ＭＳ Ｐゴシック" pitchFamily="1" charset="-128"/>
              </a:defRPr>
            </a:lvl3pPr>
            <a:lvl4pPr marL="1600200" indent="-228600">
              <a:defRPr sz="2400">
                <a:solidFill>
                  <a:schemeClr val="tx1"/>
                </a:solidFill>
                <a:latin typeface="Arial" pitchFamily="34" charset="0"/>
                <a:ea typeface="ＭＳ Ｐゴシック" pitchFamily="1" charset="-128"/>
              </a:defRPr>
            </a:lvl4pPr>
            <a:lvl5pPr marL="2057400" indent="-228600">
              <a:defRPr sz="2400">
                <a:solidFill>
                  <a:schemeClr val="tx1"/>
                </a:solidFill>
                <a:latin typeface="Arial" pitchFamily="34" charset="0"/>
                <a:ea typeface="ＭＳ Ｐゴシック" pitchFamily="1"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1"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1"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1"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1" charset="-128"/>
              </a:defRPr>
            </a:lvl9pPr>
          </a:lstStyle>
          <a:p>
            <a:pPr>
              <a:defRPr/>
            </a:pPr>
            <a:r>
              <a:rPr lang="en-US" altLang="en-US" sz="700" smtClean="0">
                <a:solidFill>
                  <a:srgbClr val="808080"/>
                </a:solidFill>
                <a:latin typeface="Arial Narrow" pitchFamily="34" charset="0"/>
              </a:rPr>
              <a:t>Blue Cross Blue Shield of Massachusetts</a:t>
            </a:r>
          </a:p>
        </p:txBody>
      </p:sp>
      <p:sp>
        <p:nvSpPr>
          <p:cNvPr id="43014" name="Line 9"/>
          <p:cNvSpPr>
            <a:spLocks noChangeShapeType="1"/>
          </p:cNvSpPr>
          <p:nvPr/>
        </p:nvSpPr>
        <p:spPr bwMode="auto">
          <a:xfrm>
            <a:off x="0" y="152400"/>
            <a:ext cx="91440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43015" name="Line 10"/>
          <p:cNvSpPr>
            <a:spLocks noChangeShapeType="1"/>
          </p:cNvSpPr>
          <p:nvPr/>
        </p:nvSpPr>
        <p:spPr bwMode="auto">
          <a:xfrm>
            <a:off x="0" y="1066800"/>
            <a:ext cx="92202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pic>
        <p:nvPicPr>
          <p:cNvPr id="43016" name="Picture 11" descr="bcbsma_new_3005_30bk"/>
          <p:cNvPicPr>
            <a:picLocks noChangeAspect="1" noChangeArrowheads="1"/>
          </p:cNvPicPr>
          <p:nvPr userDrawn="1"/>
        </p:nvPicPr>
        <p:blipFill>
          <a:blip r:embed="rId13">
            <a:extLst>
              <a:ext uri="{28A0092B-C50C-407E-A947-70E740481C1C}">
                <a14:useLocalDpi xmlns:a14="http://schemas.microsoft.com/office/drawing/2010/main" val="0"/>
              </a:ext>
            </a:extLst>
          </a:blip>
          <a:srcRect/>
          <a:stretch>
            <a:fillRect/>
          </a:stretch>
        </p:blipFill>
        <p:spPr bwMode="auto">
          <a:xfrm>
            <a:off x="7543800" y="357188"/>
            <a:ext cx="1441450" cy="544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9" name="Text Box 7"/>
          <p:cNvSpPr txBox="1">
            <a:spLocks noChangeArrowheads="1"/>
          </p:cNvSpPr>
          <p:nvPr userDrawn="1"/>
        </p:nvSpPr>
        <p:spPr bwMode="auto">
          <a:xfrm>
            <a:off x="2686050" y="6629400"/>
            <a:ext cx="411480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itchFamily="34" charset="0"/>
                <a:ea typeface="ＭＳ Ｐゴシック" pitchFamily="1" charset="-128"/>
              </a:defRPr>
            </a:lvl1pPr>
            <a:lvl2pPr marL="742950" indent="-285750">
              <a:defRPr sz="2400">
                <a:solidFill>
                  <a:schemeClr val="tx1"/>
                </a:solidFill>
                <a:latin typeface="Arial" pitchFamily="34" charset="0"/>
                <a:ea typeface="ＭＳ Ｐゴシック" pitchFamily="1" charset="-128"/>
              </a:defRPr>
            </a:lvl2pPr>
            <a:lvl3pPr marL="1143000" indent="-228600">
              <a:defRPr sz="2400">
                <a:solidFill>
                  <a:schemeClr val="tx1"/>
                </a:solidFill>
                <a:latin typeface="Arial" pitchFamily="34" charset="0"/>
                <a:ea typeface="ＭＳ Ｐゴシック" pitchFamily="1" charset="-128"/>
              </a:defRPr>
            </a:lvl3pPr>
            <a:lvl4pPr marL="1600200" indent="-228600">
              <a:defRPr sz="2400">
                <a:solidFill>
                  <a:schemeClr val="tx1"/>
                </a:solidFill>
                <a:latin typeface="Arial" pitchFamily="34" charset="0"/>
                <a:ea typeface="ＭＳ Ｐゴシック" pitchFamily="1" charset="-128"/>
              </a:defRPr>
            </a:lvl4pPr>
            <a:lvl5pPr marL="2057400" indent="-228600">
              <a:defRPr sz="2400">
                <a:solidFill>
                  <a:schemeClr val="tx1"/>
                </a:solidFill>
                <a:latin typeface="Arial" pitchFamily="34" charset="0"/>
                <a:ea typeface="ＭＳ Ｐゴシック" pitchFamily="1"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1"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1"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1"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1" charset="-128"/>
              </a:defRPr>
            </a:lvl9pPr>
          </a:lstStyle>
          <a:p>
            <a:pPr algn="ctr">
              <a:spcBef>
                <a:spcPct val="50000"/>
              </a:spcBef>
              <a:defRPr/>
            </a:pPr>
            <a:r>
              <a:rPr lang="en-US" altLang="en-US" sz="1000" smtClean="0">
                <a:solidFill>
                  <a:srgbClr val="000000"/>
                </a:solidFill>
                <a:latin typeface="Arial Narrow" pitchFamily="34" charset="0"/>
              </a:rPr>
              <a:t>Proprietary and Confidential – Do Not Distribute without Permission</a:t>
            </a:r>
          </a:p>
        </p:txBody>
      </p:sp>
      <p:sp>
        <p:nvSpPr>
          <p:cNvPr id="43018" name="Rectangle 3"/>
          <p:cNvSpPr>
            <a:spLocks noGrp="1" noChangeArrowheads="1"/>
          </p:cNvSpPr>
          <p:nvPr>
            <p:ph type="body" idx="1"/>
          </p:nvPr>
        </p:nvSpPr>
        <p:spPr bwMode="auto">
          <a:xfrm>
            <a:off x="457200" y="1447800"/>
            <a:ext cx="8470900" cy="3392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43019" name="Rectangle 4"/>
          <p:cNvSpPr>
            <a:spLocks noGrp="1" noChangeArrowheads="1"/>
          </p:cNvSpPr>
          <p:nvPr>
            <p:ph type="title"/>
          </p:nvPr>
        </p:nvSpPr>
        <p:spPr bwMode="auto">
          <a:xfrm>
            <a:off x="457200" y="152400"/>
            <a:ext cx="69342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ctr" anchorCtr="0" compatLnSpc="1">
            <a:prstTxWarp prst="textNoShape">
              <a:avLst/>
            </a:prstTxWarp>
          </a:bodyPr>
          <a:lstStyle/>
          <a:p>
            <a:pPr lvl="0"/>
            <a:r>
              <a:rPr lang="en-US" altLang="en-US" smtClean="0"/>
              <a:t>Click to edit Master title style</a:t>
            </a:r>
          </a:p>
        </p:txBody>
      </p:sp>
    </p:spTree>
  </p:cSld>
  <p:clrMap bg1="lt1" tx1="dk1" bg2="lt2" tx2="dk2" accent1="accent1" accent2="accent2" accent3="accent3" accent4="accent4" accent5="accent5" accent6="accent6" hlink="hlink" folHlink="folHlink"/>
  <p:sldLayoutIdLst>
    <p:sldLayoutId id="2147498824" r:id="rId1"/>
    <p:sldLayoutId id="2147498825" r:id="rId2"/>
    <p:sldLayoutId id="2147498826" r:id="rId3"/>
    <p:sldLayoutId id="2147498827" r:id="rId4"/>
    <p:sldLayoutId id="2147498828" r:id="rId5"/>
    <p:sldLayoutId id="2147498829" r:id="rId6"/>
    <p:sldLayoutId id="2147498830" r:id="rId7"/>
    <p:sldLayoutId id="2147498831" r:id="rId8"/>
    <p:sldLayoutId id="2147498832" r:id="rId9"/>
    <p:sldLayoutId id="2147498833" r:id="rId10"/>
    <p:sldLayoutId id="2147498834" r:id="rId11"/>
  </p:sldLayoutIdLst>
  <p:txStyles>
    <p:titleStyle>
      <a:lvl1pPr algn="l" rtl="0" eaLnBrk="0" fontAlgn="base" hangingPunct="0">
        <a:spcBef>
          <a:spcPct val="0"/>
        </a:spcBef>
        <a:spcAft>
          <a:spcPct val="0"/>
        </a:spcAft>
        <a:defRPr sz="3200">
          <a:solidFill>
            <a:srgbClr val="0073B9"/>
          </a:solidFill>
          <a:latin typeface="+mj-lt"/>
          <a:ea typeface="MS PGothic" pitchFamily="34" charset="-128"/>
          <a:cs typeface="+mj-cs"/>
        </a:defRPr>
      </a:lvl1pPr>
      <a:lvl2pPr algn="l" rtl="0" eaLnBrk="0" fontAlgn="base" hangingPunct="0">
        <a:spcBef>
          <a:spcPct val="0"/>
        </a:spcBef>
        <a:spcAft>
          <a:spcPct val="0"/>
        </a:spcAft>
        <a:defRPr sz="3200">
          <a:solidFill>
            <a:srgbClr val="0073B9"/>
          </a:solidFill>
          <a:latin typeface="Arial Narrow" pitchFamily="34" charset="0"/>
          <a:ea typeface="MS PGothic" pitchFamily="34" charset="-128"/>
        </a:defRPr>
      </a:lvl2pPr>
      <a:lvl3pPr algn="l" rtl="0" eaLnBrk="0" fontAlgn="base" hangingPunct="0">
        <a:spcBef>
          <a:spcPct val="0"/>
        </a:spcBef>
        <a:spcAft>
          <a:spcPct val="0"/>
        </a:spcAft>
        <a:defRPr sz="3200">
          <a:solidFill>
            <a:srgbClr val="0073B9"/>
          </a:solidFill>
          <a:latin typeface="Arial Narrow" pitchFamily="34" charset="0"/>
          <a:ea typeface="MS PGothic" pitchFamily="34" charset="-128"/>
        </a:defRPr>
      </a:lvl3pPr>
      <a:lvl4pPr algn="l" rtl="0" eaLnBrk="0" fontAlgn="base" hangingPunct="0">
        <a:spcBef>
          <a:spcPct val="0"/>
        </a:spcBef>
        <a:spcAft>
          <a:spcPct val="0"/>
        </a:spcAft>
        <a:defRPr sz="3200">
          <a:solidFill>
            <a:srgbClr val="0073B9"/>
          </a:solidFill>
          <a:latin typeface="Arial Narrow" pitchFamily="34" charset="0"/>
          <a:ea typeface="MS PGothic" pitchFamily="34" charset="-128"/>
        </a:defRPr>
      </a:lvl4pPr>
      <a:lvl5pPr algn="l" rtl="0" eaLnBrk="0" fontAlgn="base" hangingPunct="0">
        <a:spcBef>
          <a:spcPct val="0"/>
        </a:spcBef>
        <a:spcAft>
          <a:spcPct val="0"/>
        </a:spcAft>
        <a:defRPr sz="3200">
          <a:solidFill>
            <a:srgbClr val="0073B9"/>
          </a:solidFill>
          <a:latin typeface="Arial Narrow" pitchFamily="34" charset="0"/>
          <a:ea typeface="MS PGothic" pitchFamily="34" charset="-128"/>
        </a:defRPr>
      </a:lvl5pPr>
      <a:lvl6pPr marL="457200" algn="l" rtl="0" fontAlgn="base">
        <a:spcBef>
          <a:spcPct val="0"/>
        </a:spcBef>
        <a:spcAft>
          <a:spcPct val="0"/>
        </a:spcAft>
        <a:defRPr sz="3200">
          <a:solidFill>
            <a:srgbClr val="0073B9"/>
          </a:solidFill>
          <a:latin typeface="Arial Narrow" pitchFamily="34" charset="0"/>
          <a:ea typeface="ＭＳ Ｐゴシック" pitchFamily="16" charset="-128"/>
        </a:defRPr>
      </a:lvl6pPr>
      <a:lvl7pPr marL="914400" algn="l" rtl="0" fontAlgn="base">
        <a:spcBef>
          <a:spcPct val="0"/>
        </a:spcBef>
        <a:spcAft>
          <a:spcPct val="0"/>
        </a:spcAft>
        <a:defRPr sz="3200">
          <a:solidFill>
            <a:srgbClr val="0073B9"/>
          </a:solidFill>
          <a:latin typeface="Arial Narrow" pitchFamily="34" charset="0"/>
          <a:ea typeface="ＭＳ Ｐゴシック" pitchFamily="16" charset="-128"/>
        </a:defRPr>
      </a:lvl7pPr>
      <a:lvl8pPr marL="1371600" algn="l" rtl="0" fontAlgn="base">
        <a:spcBef>
          <a:spcPct val="0"/>
        </a:spcBef>
        <a:spcAft>
          <a:spcPct val="0"/>
        </a:spcAft>
        <a:defRPr sz="3200">
          <a:solidFill>
            <a:srgbClr val="0073B9"/>
          </a:solidFill>
          <a:latin typeface="Arial Narrow" pitchFamily="34" charset="0"/>
          <a:ea typeface="ＭＳ Ｐゴシック" pitchFamily="16" charset="-128"/>
        </a:defRPr>
      </a:lvl8pPr>
      <a:lvl9pPr marL="1828800" algn="l" rtl="0" fontAlgn="base">
        <a:spcBef>
          <a:spcPct val="0"/>
        </a:spcBef>
        <a:spcAft>
          <a:spcPct val="0"/>
        </a:spcAft>
        <a:defRPr sz="3200">
          <a:solidFill>
            <a:srgbClr val="0073B9"/>
          </a:solidFill>
          <a:latin typeface="Arial Narrow" pitchFamily="34" charset="0"/>
          <a:ea typeface="ＭＳ Ｐゴシック" pitchFamily="16" charset="-128"/>
        </a:defRPr>
      </a:lvl9pPr>
    </p:titleStyle>
    <p:bodyStyle>
      <a:lvl1pPr marL="342900" indent="-342900" algn="l" rtl="0" eaLnBrk="0" fontAlgn="base" hangingPunct="0">
        <a:spcBef>
          <a:spcPct val="20000"/>
        </a:spcBef>
        <a:spcAft>
          <a:spcPct val="0"/>
        </a:spcAft>
        <a:defRPr sz="2200">
          <a:solidFill>
            <a:schemeClr val="tx1"/>
          </a:solidFill>
          <a:latin typeface="+mn-lt"/>
          <a:ea typeface="MS PGothic" pitchFamily="34" charset="-128"/>
          <a:cs typeface="+mn-cs"/>
        </a:defRPr>
      </a:lvl1pPr>
      <a:lvl2pPr marL="288925" indent="-174625" algn="l" rtl="0" eaLnBrk="0" fontAlgn="base" hangingPunct="0">
        <a:spcBef>
          <a:spcPct val="20000"/>
        </a:spcBef>
        <a:spcAft>
          <a:spcPct val="0"/>
        </a:spcAft>
        <a:buClr>
          <a:srgbClr val="0073B9"/>
        </a:buClr>
        <a:buSzPct val="90000"/>
        <a:buFont typeface="Times" pitchFamily="18" charset="0"/>
        <a:buChar char="•"/>
        <a:defRPr>
          <a:solidFill>
            <a:schemeClr val="tx1"/>
          </a:solidFill>
          <a:latin typeface="+mn-lt"/>
          <a:ea typeface="MS PGothic" pitchFamily="34" charset="-128"/>
        </a:defRPr>
      </a:lvl2pPr>
      <a:lvl3pPr marL="623888" indent="-220663" algn="l" rtl="0" eaLnBrk="0" fontAlgn="base" hangingPunct="0">
        <a:spcBef>
          <a:spcPct val="20000"/>
        </a:spcBef>
        <a:spcAft>
          <a:spcPct val="0"/>
        </a:spcAft>
        <a:buClr>
          <a:srgbClr val="0073B9"/>
        </a:buClr>
        <a:buChar char="—"/>
        <a:defRPr>
          <a:solidFill>
            <a:schemeClr val="tx1"/>
          </a:solidFill>
          <a:latin typeface="+mn-lt"/>
          <a:ea typeface="MS PGothic" pitchFamily="34" charset="-128"/>
        </a:defRPr>
      </a:lvl3pPr>
      <a:lvl4pPr marL="969963" indent="-231775" algn="l" rtl="0" eaLnBrk="0" fontAlgn="base" hangingPunct="0">
        <a:spcBef>
          <a:spcPct val="20000"/>
        </a:spcBef>
        <a:spcAft>
          <a:spcPct val="0"/>
        </a:spcAft>
        <a:buClr>
          <a:srgbClr val="0073B9"/>
        </a:buClr>
        <a:buSzPct val="90000"/>
        <a:buFont typeface="Wingdings" pitchFamily="2" charset="2"/>
        <a:buChar char="§"/>
        <a:defRPr>
          <a:solidFill>
            <a:schemeClr val="tx1"/>
          </a:solidFill>
          <a:latin typeface="+mn-lt"/>
          <a:ea typeface="MS PGothic" pitchFamily="34" charset="-128"/>
        </a:defRPr>
      </a:lvl4pPr>
      <a:lvl5pPr marL="1938338" indent="-109538" algn="l" rtl="0" eaLnBrk="0" fontAlgn="base" hangingPunct="0">
        <a:spcBef>
          <a:spcPct val="20000"/>
        </a:spcBef>
        <a:spcAft>
          <a:spcPct val="0"/>
        </a:spcAft>
        <a:defRPr>
          <a:solidFill>
            <a:schemeClr val="tx1"/>
          </a:solidFill>
          <a:latin typeface="+mn-lt"/>
          <a:ea typeface="MS PGothic" pitchFamily="34" charset="-128"/>
        </a:defRPr>
      </a:lvl5pPr>
      <a:lvl6pPr marL="2395538" indent="-109538" algn="l" rtl="0" fontAlgn="base">
        <a:spcBef>
          <a:spcPct val="20000"/>
        </a:spcBef>
        <a:spcAft>
          <a:spcPct val="0"/>
        </a:spcAft>
        <a:defRPr>
          <a:solidFill>
            <a:schemeClr val="tx1"/>
          </a:solidFill>
          <a:latin typeface="+mn-lt"/>
          <a:ea typeface="+mn-ea"/>
        </a:defRPr>
      </a:lvl6pPr>
      <a:lvl7pPr marL="2852738" indent="-109538" algn="l" rtl="0" fontAlgn="base">
        <a:spcBef>
          <a:spcPct val="20000"/>
        </a:spcBef>
        <a:spcAft>
          <a:spcPct val="0"/>
        </a:spcAft>
        <a:defRPr>
          <a:solidFill>
            <a:schemeClr val="tx1"/>
          </a:solidFill>
          <a:latin typeface="+mn-lt"/>
          <a:ea typeface="+mn-ea"/>
        </a:defRPr>
      </a:lvl7pPr>
      <a:lvl8pPr marL="3309938" indent="-109538" algn="l" rtl="0" fontAlgn="base">
        <a:spcBef>
          <a:spcPct val="20000"/>
        </a:spcBef>
        <a:spcAft>
          <a:spcPct val="0"/>
        </a:spcAft>
        <a:defRPr>
          <a:solidFill>
            <a:schemeClr val="tx1"/>
          </a:solidFill>
          <a:latin typeface="+mn-lt"/>
          <a:ea typeface="+mn-ea"/>
        </a:defRPr>
      </a:lvl8pPr>
      <a:lvl9pPr marL="3767138" indent="-109538" algn="l" rtl="0" fontAlgn="base">
        <a:spcBef>
          <a:spcPct val="20000"/>
        </a:spcBef>
        <a:spcAft>
          <a:spcPct val="0"/>
        </a:spcAft>
        <a:defRPr>
          <a:solidFill>
            <a:schemeClr val="tx1"/>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8.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44034" name="Rectangle 3"/>
          <p:cNvSpPr>
            <a:spLocks noGrp="1" noChangeArrowheads="1"/>
          </p:cNvSpPr>
          <p:nvPr>
            <p:ph type="body" idx="1"/>
          </p:nvPr>
        </p:nvSpPr>
        <p:spPr bwMode="auto">
          <a:xfrm>
            <a:off x="457200" y="1447800"/>
            <a:ext cx="8470900" cy="3392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44035" name="Rectangle 4"/>
          <p:cNvSpPr>
            <a:spLocks noGrp="1" noChangeArrowheads="1"/>
          </p:cNvSpPr>
          <p:nvPr>
            <p:ph type="title"/>
          </p:nvPr>
        </p:nvSpPr>
        <p:spPr bwMode="auto">
          <a:xfrm>
            <a:off x="139700" y="152400"/>
            <a:ext cx="69342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ctr" anchorCtr="0" compatLnSpc="1">
            <a:prstTxWarp prst="textNoShape">
              <a:avLst/>
            </a:prstTxWarp>
          </a:bodyPr>
          <a:lstStyle/>
          <a:p>
            <a:pPr lvl="0"/>
            <a:r>
              <a:rPr lang="en-US" altLang="en-US" smtClean="0"/>
              <a:t>Click to edit Master title style</a:t>
            </a:r>
          </a:p>
        </p:txBody>
      </p:sp>
      <p:sp>
        <p:nvSpPr>
          <p:cNvPr id="44036" name="Line 5"/>
          <p:cNvSpPr>
            <a:spLocks noChangeShapeType="1"/>
          </p:cNvSpPr>
          <p:nvPr/>
        </p:nvSpPr>
        <p:spPr bwMode="auto">
          <a:xfrm>
            <a:off x="7391400" y="0"/>
            <a:ext cx="0" cy="12192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44037" name="Line 6"/>
          <p:cNvSpPr>
            <a:spLocks noChangeShapeType="1"/>
          </p:cNvSpPr>
          <p:nvPr/>
        </p:nvSpPr>
        <p:spPr bwMode="auto">
          <a:xfrm>
            <a:off x="0" y="6629400"/>
            <a:ext cx="9144000" cy="0"/>
          </a:xfrm>
          <a:prstGeom prst="line">
            <a:avLst/>
          </a:prstGeom>
          <a:noFill/>
          <a:ln w="6350">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3319" name="Text Box 7"/>
          <p:cNvSpPr txBox="1">
            <a:spLocks noChangeArrowheads="1"/>
          </p:cNvSpPr>
          <p:nvPr/>
        </p:nvSpPr>
        <p:spPr bwMode="auto">
          <a:xfrm>
            <a:off x="8686800" y="6643688"/>
            <a:ext cx="307975" cy="198437"/>
          </a:xfrm>
          <a:prstGeom prst="rect">
            <a:avLst/>
          </a:prstGeom>
          <a:noFill/>
          <a:ln w="9525">
            <a:noFill/>
            <a:miter lim="800000"/>
            <a:headEnd/>
            <a:tailEnd/>
          </a:ln>
        </p:spPr>
        <p:txBody>
          <a:bodyPr>
            <a:spAutoFit/>
          </a:bodyPr>
          <a:lstStyle>
            <a:lvl1pPr>
              <a:defRPr sz="2400">
                <a:solidFill>
                  <a:schemeClr val="tx1"/>
                </a:solidFill>
                <a:latin typeface="Arial" pitchFamily="34" charset="0"/>
                <a:ea typeface="ＭＳ Ｐゴシック" pitchFamily="16" charset="-128"/>
              </a:defRPr>
            </a:lvl1pPr>
            <a:lvl2pPr marL="742950" indent="-285750">
              <a:defRPr sz="2400">
                <a:solidFill>
                  <a:schemeClr val="tx1"/>
                </a:solidFill>
                <a:latin typeface="Arial" pitchFamily="34" charset="0"/>
                <a:ea typeface="ＭＳ Ｐゴシック" pitchFamily="16" charset="-128"/>
              </a:defRPr>
            </a:lvl2pPr>
            <a:lvl3pPr marL="1143000" indent="-228600">
              <a:defRPr sz="2400">
                <a:solidFill>
                  <a:schemeClr val="tx1"/>
                </a:solidFill>
                <a:latin typeface="Arial" pitchFamily="34" charset="0"/>
                <a:ea typeface="ＭＳ Ｐゴシック" pitchFamily="16" charset="-128"/>
              </a:defRPr>
            </a:lvl3pPr>
            <a:lvl4pPr marL="1600200" indent="-228600">
              <a:defRPr sz="2400">
                <a:solidFill>
                  <a:schemeClr val="tx1"/>
                </a:solidFill>
                <a:latin typeface="Arial" pitchFamily="34" charset="0"/>
                <a:ea typeface="ＭＳ Ｐゴシック" pitchFamily="16" charset="-128"/>
              </a:defRPr>
            </a:lvl4pPr>
            <a:lvl5pPr marL="2057400" indent="-228600">
              <a:defRPr sz="2400">
                <a:solidFill>
                  <a:schemeClr val="tx1"/>
                </a:solidFill>
                <a:latin typeface="Arial" pitchFamily="34" charset="0"/>
                <a:ea typeface="ＭＳ Ｐゴシック" pitchFamily="16"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16"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16"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16"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16" charset="-128"/>
              </a:defRPr>
            </a:lvl9pPr>
          </a:lstStyle>
          <a:p>
            <a:pPr>
              <a:defRPr/>
            </a:pPr>
            <a:fld id="{270BD34C-7E92-4D46-BDA4-070CC8BC9530}" type="slidenum">
              <a:rPr lang="en-US" altLang="en-US" sz="700" smtClean="0">
                <a:solidFill>
                  <a:srgbClr val="000000"/>
                </a:solidFill>
              </a:rPr>
              <a:pPr>
                <a:defRPr/>
              </a:pPr>
              <a:t>‹#›</a:t>
            </a:fld>
            <a:endParaRPr lang="en-US" altLang="en-US" sz="800" smtClean="0">
              <a:solidFill>
                <a:srgbClr val="000000"/>
              </a:solidFill>
            </a:endParaRPr>
          </a:p>
        </p:txBody>
      </p:sp>
      <p:sp>
        <p:nvSpPr>
          <p:cNvPr id="158727" name="Text Box 8"/>
          <p:cNvSpPr txBox="1">
            <a:spLocks noChangeArrowheads="1"/>
          </p:cNvSpPr>
          <p:nvPr/>
        </p:nvSpPr>
        <p:spPr bwMode="auto">
          <a:xfrm>
            <a:off x="234950" y="6650038"/>
            <a:ext cx="1517650" cy="198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itchFamily="34" charset="0"/>
                <a:ea typeface="ＭＳ Ｐゴシック" pitchFamily="16" charset="-128"/>
              </a:defRPr>
            </a:lvl1pPr>
            <a:lvl2pPr marL="742950" indent="-285750">
              <a:defRPr sz="2400">
                <a:solidFill>
                  <a:schemeClr val="tx1"/>
                </a:solidFill>
                <a:latin typeface="Arial" pitchFamily="34" charset="0"/>
                <a:ea typeface="ＭＳ Ｐゴシック" pitchFamily="16" charset="-128"/>
              </a:defRPr>
            </a:lvl2pPr>
            <a:lvl3pPr marL="1143000" indent="-228600">
              <a:defRPr sz="2400">
                <a:solidFill>
                  <a:schemeClr val="tx1"/>
                </a:solidFill>
                <a:latin typeface="Arial" pitchFamily="34" charset="0"/>
                <a:ea typeface="ＭＳ Ｐゴシック" pitchFamily="16" charset="-128"/>
              </a:defRPr>
            </a:lvl3pPr>
            <a:lvl4pPr marL="1600200" indent="-228600">
              <a:defRPr sz="2400">
                <a:solidFill>
                  <a:schemeClr val="tx1"/>
                </a:solidFill>
                <a:latin typeface="Arial" pitchFamily="34" charset="0"/>
                <a:ea typeface="ＭＳ Ｐゴシック" pitchFamily="16" charset="-128"/>
              </a:defRPr>
            </a:lvl4pPr>
            <a:lvl5pPr marL="2057400" indent="-228600">
              <a:defRPr sz="2400">
                <a:solidFill>
                  <a:schemeClr val="tx1"/>
                </a:solidFill>
                <a:latin typeface="Arial" pitchFamily="34" charset="0"/>
                <a:ea typeface="ＭＳ Ｐゴシック" pitchFamily="16"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16"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16"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16"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16" charset="-128"/>
              </a:defRPr>
            </a:lvl9pPr>
          </a:lstStyle>
          <a:p>
            <a:pPr>
              <a:defRPr/>
            </a:pPr>
            <a:r>
              <a:rPr lang="en-US" altLang="en-US" sz="700" smtClean="0">
                <a:solidFill>
                  <a:srgbClr val="808080"/>
                </a:solidFill>
                <a:latin typeface="Arial Narrow" pitchFamily="34" charset="0"/>
              </a:rPr>
              <a:t>Blue Cross Blue Shield of Massachusetts</a:t>
            </a:r>
          </a:p>
        </p:txBody>
      </p:sp>
      <p:sp>
        <p:nvSpPr>
          <p:cNvPr id="44040" name="Line 9"/>
          <p:cNvSpPr>
            <a:spLocks noChangeShapeType="1"/>
          </p:cNvSpPr>
          <p:nvPr/>
        </p:nvSpPr>
        <p:spPr bwMode="auto">
          <a:xfrm>
            <a:off x="0" y="152400"/>
            <a:ext cx="91440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44041" name="Line 10"/>
          <p:cNvSpPr>
            <a:spLocks noChangeShapeType="1"/>
          </p:cNvSpPr>
          <p:nvPr/>
        </p:nvSpPr>
        <p:spPr bwMode="auto">
          <a:xfrm>
            <a:off x="0" y="1066800"/>
            <a:ext cx="92202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pic>
        <p:nvPicPr>
          <p:cNvPr id="44042" name="Picture 11" descr="bcbsma_new_3005_30bk"/>
          <p:cNvPicPr>
            <a:picLocks noChangeAspect="1" noChangeArrowheads="1"/>
          </p:cNvPicPr>
          <p:nvPr userDrawn="1"/>
        </p:nvPicPr>
        <p:blipFill>
          <a:blip r:embed="rId14">
            <a:extLst>
              <a:ext uri="{28A0092B-C50C-407E-A947-70E740481C1C}">
                <a14:useLocalDpi xmlns:a14="http://schemas.microsoft.com/office/drawing/2010/main" val="0"/>
              </a:ext>
            </a:extLst>
          </a:blip>
          <a:srcRect/>
          <a:stretch>
            <a:fillRect/>
          </a:stretch>
        </p:blipFill>
        <p:spPr bwMode="auto">
          <a:xfrm>
            <a:off x="7543800" y="357188"/>
            <a:ext cx="1441450" cy="544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98835" r:id="rId1"/>
    <p:sldLayoutId id="2147498836" r:id="rId2"/>
    <p:sldLayoutId id="2147498837" r:id="rId3"/>
    <p:sldLayoutId id="2147498838" r:id="rId4"/>
    <p:sldLayoutId id="2147498839" r:id="rId5"/>
    <p:sldLayoutId id="2147498840" r:id="rId6"/>
    <p:sldLayoutId id="2147498841" r:id="rId7"/>
    <p:sldLayoutId id="2147498842" r:id="rId8"/>
    <p:sldLayoutId id="2147498843" r:id="rId9"/>
    <p:sldLayoutId id="2147498844" r:id="rId10"/>
    <p:sldLayoutId id="2147498845" r:id="rId11"/>
    <p:sldLayoutId id="2147498846" r:id="rId12"/>
  </p:sldLayoutIdLst>
  <p:txStyles>
    <p:titleStyle>
      <a:lvl1pPr algn="l" rtl="0" eaLnBrk="0" fontAlgn="base" hangingPunct="0">
        <a:spcBef>
          <a:spcPct val="0"/>
        </a:spcBef>
        <a:spcAft>
          <a:spcPct val="0"/>
        </a:spcAft>
        <a:defRPr sz="2400" b="1">
          <a:solidFill>
            <a:schemeClr val="tx1"/>
          </a:solidFill>
          <a:latin typeface="+mj-lt"/>
          <a:ea typeface="MS PGothic" pitchFamily="34" charset="-128"/>
          <a:cs typeface="+mj-cs"/>
        </a:defRPr>
      </a:lvl1pPr>
      <a:lvl2pPr algn="l" rtl="0" eaLnBrk="0" fontAlgn="base" hangingPunct="0">
        <a:spcBef>
          <a:spcPct val="0"/>
        </a:spcBef>
        <a:spcAft>
          <a:spcPct val="0"/>
        </a:spcAft>
        <a:defRPr sz="2400" b="1">
          <a:solidFill>
            <a:schemeClr val="tx1"/>
          </a:solidFill>
          <a:latin typeface="Century Gothic" pitchFamily="34" charset="0"/>
          <a:ea typeface="MS PGothic" pitchFamily="34" charset="-128"/>
        </a:defRPr>
      </a:lvl2pPr>
      <a:lvl3pPr algn="l" rtl="0" eaLnBrk="0" fontAlgn="base" hangingPunct="0">
        <a:spcBef>
          <a:spcPct val="0"/>
        </a:spcBef>
        <a:spcAft>
          <a:spcPct val="0"/>
        </a:spcAft>
        <a:defRPr sz="2400" b="1">
          <a:solidFill>
            <a:schemeClr val="tx1"/>
          </a:solidFill>
          <a:latin typeface="Century Gothic" pitchFamily="34" charset="0"/>
          <a:ea typeface="MS PGothic" pitchFamily="34" charset="-128"/>
        </a:defRPr>
      </a:lvl3pPr>
      <a:lvl4pPr algn="l" rtl="0" eaLnBrk="0" fontAlgn="base" hangingPunct="0">
        <a:spcBef>
          <a:spcPct val="0"/>
        </a:spcBef>
        <a:spcAft>
          <a:spcPct val="0"/>
        </a:spcAft>
        <a:defRPr sz="2400" b="1">
          <a:solidFill>
            <a:schemeClr val="tx1"/>
          </a:solidFill>
          <a:latin typeface="Century Gothic" pitchFamily="34" charset="0"/>
          <a:ea typeface="MS PGothic" pitchFamily="34" charset="-128"/>
        </a:defRPr>
      </a:lvl4pPr>
      <a:lvl5pPr algn="l" rtl="0" eaLnBrk="0" fontAlgn="base" hangingPunct="0">
        <a:spcBef>
          <a:spcPct val="0"/>
        </a:spcBef>
        <a:spcAft>
          <a:spcPct val="0"/>
        </a:spcAft>
        <a:defRPr sz="2400" b="1">
          <a:solidFill>
            <a:schemeClr val="tx1"/>
          </a:solidFill>
          <a:latin typeface="Century Gothic" pitchFamily="34" charset="0"/>
          <a:ea typeface="MS PGothic" pitchFamily="34" charset="-128"/>
        </a:defRPr>
      </a:lvl5pPr>
      <a:lvl6pPr marL="457200" algn="l" rtl="0" fontAlgn="base">
        <a:spcBef>
          <a:spcPct val="0"/>
        </a:spcBef>
        <a:spcAft>
          <a:spcPct val="0"/>
        </a:spcAft>
        <a:defRPr sz="2400" b="1">
          <a:solidFill>
            <a:schemeClr val="tx1"/>
          </a:solidFill>
          <a:latin typeface="Century Gothic" pitchFamily="34" charset="0"/>
          <a:ea typeface="ＭＳ Ｐゴシック" pitchFamily="16" charset="-128"/>
        </a:defRPr>
      </a:lvl6pPr>
      <a:lvl7pPr marL="914400" algn="l" rtl="0" fontAlgn="base">
        <a:spcBef>
          <a:spcPct val="0"/>
        </a:spcBef>
        <a:spcAft>
          <a:spcPct val="0"/>
        </a:spcAft>
        <a:defRPr sz="2400" b="1">
          <a:solidFill>
            <a:schemeClr val="tx1"/>
          </a:solidFill>
          <a:latin typeface="Century Gothic" pitchFamily="34" charset="0"/>
          <a:ea typeface="ＭＳ Ｐゴシック" pitchFamily="16" charset="-128"/>
        </a:defRPr>
      </a:lvl7pPr>
      <a:lvl8pPr marL="1371600" algn="l" rtl="0" fontAlgn="base">
        <a:spcBef>
          <a:spcPct val="0"/>
        </a:spcBef>
        <a:spcAft>
          <a:spcPct val="0"/>
        </a:spcAft>
        <a:defRPr sz="2400" b="1">
          <a:solidFill>
            <a:schemeClr val="tx1"/>
          </a:solidFill>
          <a:latin typeface="Century Gothic" pitchFamily="34" charset="0"/>
          <a:ea typeface="ＭＳ Ｐゴシック" pitchFamily="16" charset="-128"/>
        </a:defRPr>
      </a:lvl8pPr>
      <a:lvl9pPr marL="1828800" algn="l" rtl="0" fontAlgn="base">
        <a:spcBef>
          <a:spcPct val="0"/>
        </a:spcBef>
        <a:spcAft>
          <a:spcPct val="0"/>
        </a:spcAft>
        <a:defRPr sz="2400" b="1">
          <a:solidFill>
            <a:schemeClr val="tx1"/>
          </a:solidFill>
          <a:latin typeface="Century Gothic" pitchFamily="34" charset="0"/>
          <a:ea typeface="ＭＳ Ｐゴシック" pitchFamily="16" charset="-128"/>
        </a:defRPr>
      </a:lvl9pPr>
    </p:titleStyle>
    <p:bodyStyle>
      <a:lvl1pPr marL="342900" indent="-342900" algn="l" rtl="0" eaLnBrk="0" fontAlgn="base" hangingPunct="0">
        <a:spcBef>
          <a:spcPct val="20000"/>
        </a:spcBef>
        <a:spcAft>
          <a:spcPct val="0"/>
        </a:spcAft>
        <a:defRPr sz="2200">
          <a:solidFill>
            <a:schemeClr val="tx1"/>
          </a:solidFill>
          <a:latin typeface="+mn-lt"/>
          <a:ea typeface="MS PGothic" pitchFamily="34" charset="-128"/>
          <a:cs typeface="+mn-cs"/>
        </a:defRPr>
      </a:lvl1pPr>
      <a:lvl2pPr marL="288925" indent="-174625" algn="l" rtl="0" eaLnBrk="0" fontAlgn="base" hangingPunct="0">
        <a:spcBef>
          <a:spcPct val="20000"/>
        </a:spcBef>
        <a:spcAft>
          <a:spcPct val="0"/>
        </a:spcAft>
        <a:buClr>
          <a:srgbClr val="0073B9"/>
        </a:buClr>
        <a:buSzPct val="90000"/>
        <a:buFont typeface="Times" pitchFamily="18" charset="0"/>
        <a:buChar char="•"/>
        <a:defRPr>
          <a:solidFill>
            <a:schemeClr val="tx1"/>
          </a:solidFill>
          <a:latin typeface="+mn-lt"/>
          <a:ea typeface="MS PGothic" pitchFamily="34" charset="-128"/>
        </a:defRPr>
      </a:lvl2pPr>
      <a:lvl3pPr marL="623888" indent="-220663" algn="l" rtl="0" eaLnBrk="0" fontAlgn="base" hangingPunct="0">
        <a:spcBef>
          <a:spcPct val="20000"/>
        </a:spcBef>
        <a:spcAft>
          <a:spcPct val="0"/>
        </a:spcAft>
        <a:buClr>
          <a:srgbClr val="0073B9"/>
        </a:buClr>
        <a:buChar char="—"/>
        <a:defRPr>
          <a:solidFill>
            <a:schemeClr val="tx1"/>
          </a:solidFill>
          <a:latin typeface="+mn-lt"/>
          <a:ea typeface="MS PGothic" pitchFamily="34" charset="-128"/>
        </a:defRPr>
      </a:lvl3pPr>
      <a:lvl4pPr marL="969963" indent="-231775" algn="l" rtl="0" eaLnBrk="0" fontAlgn="base" hangingPunct="0">
        <a:spcBef>
          <a:spcPct val="20000"/>
        </a:spcBef>
        <a:spcAft>
          <a:spcPct val="0"/>
        </a:spcAft>
        <a:buClr>
          <a:srgbClr val="0073B9"/>
        </a:buClr>
        <a:buSzPct val="90000"/>
        <a:buFont typeface="Wingdings" pitchFamily="2" charset="2"/>
        <a:buChar char="§"/>
        <a:defRPr>
          <a:solidFill>
            <a:schemeClr val="tx1"/>
          </a:solidFill>
          <a:latin typeface="+mn-lt"/>
          <a:ea typeface="MS PGothic" pitchFamily="34" charset="-128"/>
        </a:defRPr>
      </a:lvl4pPr>
      <a:lvl5pPr marL="1938338" indent="-109538" algn="l" rtl="0" eaLnBrk="0" fontAlgn="base" hangingPunct="0">
        <a:spcBef>
          <a:spcPct val="20000"/>
        </a:spcBef>
        <a:spcAft>
          <a:spcPct val="0"/>
        </a:spcAft>
        <a:defRPr>
          <a:solidFill>
            <a:schemeClr val="tx1"/>
          </a:solidFill>
          <a:latin typeface="+mn-lt"/>
          <a:ea typeface="MS PGothic" pitchFamily="34" charset="-128"/>
        </a:defRPr>
      </a:lvl5pPr>
      <a:lvl6pPr marL="2395538" indent="-109538" algn="l" rtl="0" fontAlgn="base">
        <a:spcBef>
          <a:spcPct val="20000"/>
        </a:spcBef>
        <a:spcAft>
          <a:spcPct val="0"/>
        </a:spcAft>
        <a:defRPr>
          <a:solidFill>
            <a:schemeClr val="tx1"/>
          </a:solidFill>
          <a:latin typeface="+mn-lt"/>
          <a:ea typeface="+mn-ea"/>
        </a:defRPr>
      </a:lvl6pPr>
      <a:lvl7pPr marL="2852738" indent="-109538" algn="l" rtl="0" fontAlgn="base">
        <a:spcBef>
          <a:spcPct val="20000"/>
        </a:spcBef>
        <a:spcAft>
          <a:spcPct val="0"/>
        </a:spcAft>
        <a:defRPr>
          <a:solidFill>
            <a:schemeClr val="tx1"/>
          </a:solidFill>
          <a:latin typeface="+mn-lt"/>
          <a:ea typeface="+mn-ea"/>
        </a:defRPr>
      </a:lvl7pPr>
      <a:lvl8pPr marL="3309938" indent="-109538" algn="l" rtl="0" fontAlgn="base">
        <a:spcBef>
          <a:spcPct val="20000"/>
        </a:spcBef>
        <a:spcAft>
          <a:spcPct val="0"/>
        </a:spcAft>
        <a:defRPr>
          <a:solidFill>
            <a:schemeClr val="tx1"/>
          </a:solidFill>
          <a:latin typeface="+mn-lt"/>
          <a:ea typeface="+mn-ea"/>
        </a:defRPr>
      </a:lvl8pPr>
      <a:lvl9pPr marL="3767138" indent="-109538" algn="l" rtl="0" fontAlgn="base">
        <a:spcBef>
          <a:spcPct val="20000"/>
        </a:spcBef>
        <a:spcAft>
          <a:spcPct val="0"/>
        </a:spcAft>
        <a:defRPr>
          <a:solidFill>
            <a:schemeClr val="tx1"/>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9.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46082" name="Rectangle 3"/>
          <p:cNvSpPr>
            <a:spLocks noGrp="1" noChangeArrowheads="1"/>
          </p:cNvSpPr>
          <p:nvPr>
            <p:ph type="body" idx="1"/>
          </p:nvPr>
        </p:nvSpPr>
        <p:spPr bwMode="auto">
          <a:xfrm>
            <a:off x="457200" y="1447800"/>
            <a:ext cx="8470900" cy="3392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46083" name="Rectangle 4"/>
          <p:cNvSpPr>
            <a:spLocks noGrp="1" noChangeArrowheads="1"/>
          </p:cNvSpPr>
          <p:nvPr>
            <p:ph type="title"/>
          </p:nvPr>
        </p:nvSpPr>
        <p:spPr bwMode="auto">
          <a:xfrm>
            <a:off x="139700" y="152400"/>
            <a:ext cx="69342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ctr" anchorCtr="0" compatLnSpc="1">
            <a:prstTxWarp prst="textNoShape">
              <a:avLst/>
            </a:prstTxWarp>
          </a:bodyPr>
          <a:lstStyle/>
          <a:p>
            <a:pPr lvl="0"/>
            <a:r>
              <a:rPr lang="en-US" altLang="en-US" smtClean="0"/>
              <a:t>Click to edit Master title style</a:t>
            </a:r>
          </a:p>
        </p:txBody>
      </p:sp>
      <p:sp>
        <p:nvSpPr>
          <p:cNvPr id="46084" name="Line 5"/>
          <p:cNvSpPr>
            <a:spLocks noChangeShapeType="1"/>
          </p:cNvSpPr>
          <p:nvPr/>
        </p:nvSpPr>
        <p:spPr bwMode="auto">
          <a:xfrm>
            <a:off x="7391400" y="0"/>
            <a:ext cx="0" cy="12192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46085" name="Line 6"/>
          <p:cNvSpPr>
            <a:spLocks noChangeShapeType="1"/>
          </p:cNvSpPr>
          <p:nvPr/>
        </p:nvSpPr>
        <p:spPr bwMode="auto">
          <a:xfrm>
            <a:off x="0" y="6629400"/>
            <a:ext cx="9144000" cy="0"/>
          </a:xfrm>
          <a:prstGeom prst="line">
            <a:avLst/>
          </a:prstGeom>
          <a:noFill/>
          <a:ln w="6350">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078" name="Text Box 7"/>
          <p:cNvSpPr txBox="1">
            <a:spLocks noChangeArrowheads="1"/>
          </p:cNvSpPr>
          <p:nvPr/>
        </p:nvSpPr>
        <p:spPr bwMode="auto">
          <a:xfrm>
            <a:off x="8686800" y="6643688"/>
            <a:ext cx="307975" cy="198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itchFamily="34" charset="0"/>
                <a:ea typeface="ＭＳ Ｐゴシック" pitchFamily="16" charset="-128"/>
              </a:defRPr>
            </a:lvl1pPr>
            <a:lvl2pPr marL="742950" indent="-285750">
              <a:defRPr sz="2400">
                <a:solidFill>
                  <a:schemeClr val="tx1"/>
                </a:solidFill>
                <a:latin typeface="Arial" pitchFamily="34" charset="0"/>
                <a:ea typeface="ＭＳ Ｐゴシック" pitchFamily="16" charset="-128"/>
              </a:defRPr>
            </a:lvl2pPr>
            <a:lvl3pPr marL="1143000" indent="-228600">
              <a:defRPr sz="2400">
                <a:solidFill>
                  <a:schemeClr val="tx1"/>
                </a:solidFill>
                <a:latin typeface="Arial" pitchFamily="34" charset="0"/>
                <a:ea typeface="ＭＳ Ｐゴシック" pitchFamily="16" charset="-128"/>
              </a:defRPr>
            </a:lvl3pPr>
            <a:lvl4pPr marL="1600200" indent="-228600">
              <a:defRPr sz="2400">
                <a:solidFill>
                  <a:schemeClr val="tx1"/>
                </a:solidFill>
                <a:latin typeface="Arial" pitchFamily="34" charset="0"/>
                <a:ea typeface="ＭＳ Ｐゴシック" pitchFamily="16" charset="-128"/>
              </a:defRPr>
            </a:lvl4pPr>
            <a:lvl5pPr marL="2057400" indent="-228600">
              <a:defRPr sz="2400">
                <a:solidFill>
                  <a:schemeClr val="tx1"/>
                </a:solidFill>
                <a:latin typeface="Arial" pitchFamily="34" charset="0"/>
                <a:ea typeface="ＭＳ Ｐゴシック" pitchFamily="16"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16"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16"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16"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16" charset="-128"/>
              </a:defRPr>
            </a:lvl9pPr>
          </a:lstStyle>
          <a:p>
            <a:pPr>
              <a:defRPr/>
            </a:pPr>
            <a:fld id="{D6F5BC46-5B78-4DCF-A4C1-5F5B5072D601}" type="slidenum">
              <a:rPr lang="en-US" altLang="en-US" sz="700" smtClean="0">
                <a:solidFill>
                  <a:srgbClr val="000000"/>
                </a:solidFill>
              </a:rPr>
              <a:pPr>
                <a:defRPr/>
              </a:pPr>
              <a:t>‹#›</a:t>
            </a:fld>
            <a:endParaRPr lang="en-US" altLang="en-US" sz="800" smtClean="0">
              <a:solidFill>
                <a:srgbClr val="000000"/>
              </a:solidFill>
            </a:endParaRPr>
          </a:p>
        </p:txBody>
      </p:sp>
      <p:sp>
        <p:nvSpPr>
          <p:cNvPr id="3079" name="Text Box 8"/>
          <p:cNvSpPr txBox="1">
            <a:spLocks noChangeArrowheads="1"/>
          </p:cNvSpPr>
          <p:nvPr/>
        </p:nvSpPr>
        <p:spPr bwMode="auto">
          <a:xfrm>
            <a:off x="234950" y="6650038"/>
            <a:ext cx="1517650" cy="198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itchFamily="34" charset="0"/>
                <a:ea typeface="ＭＳ Ｐゴシック" pitchFamily="16" charset="-128"/>
              </a:defRPr>
            </a:lvl1pPr>
            <a:lvl2pPr marL="742950" indent="-285750">
              <a:defRPr sz="2400">
                <a:solidFill>
                  <a:schemeClr val="tx1"/>
                </a:solidFill>
                <a:latin typeface="Arial" pitchFamily="34" charset="0"/>
                <a:ea typeface="ＭＳ Ｐゴシック" pitchFamily="16" charset="-128"/>
              </a:defRPr>
            </a:lvl2pPr>
            <a:lvl3pPr marL="1143000" indent="-228600">
              <a:defRPr sz="2400">
                <a:solidFill>
                  <a:schemeClr val="tx1"/>
                </a:solidFill>
                <a:latin typeface="Arial" pitchFamily="34" charset="0"/>
                <a:ea typeface="ＭＳ Ｐゴシック" pitchFamily="16" charset="-128"/>
              </a:defRPr>
            </a:lvl3pPr>
            <a:lvl4pPr marL="1600200" indent="-228600">
              <a:defRPr sz="2400">
                <a:solidFill>
                  <a:schemeClr val="tx1"/>
                </a:solidFill>
                <a:latin typeface="Arial" pitchFamily="34" charset="0"/>
                <a:ea typeface="ＭＳ Ｐゴシック" pitchFamily="16" charset="-128"/>
              </a:defRPr>
            </a:lvl4pPr>
            <a:lvl5pPr marL="2057400" indent="-228600">
              <a:defRPr sz="2400">
                <a:solidFill>
                  <a:schemeClr val="tx1"/>
                </a:solidFill>
                <a:latin typeface="Arial" pitchFamily="34" charset="0"/>
                <a:ea typeface="ＭＳ Ｐゴシック" pitchFamily="16"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16"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16"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16"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16" charset="-128"/>
              </a:defRPr>
            </a:lvl9pPr>
          </a:lstStyle>
          <a:p>
            <a:pPr>
              <a:defRPr/>
            </a:pPr>
            <a:r>
              <a:rPr lang="en-US" altLang="en-US" sz="700" smtClean="0">
                <a:solidFill>
                  <a:srgbClr val="808080"/>
                </a:solidFill>
                <a:latin typeface="Arial Narrow" pitchFamily="34" charset="0"/>
              </a:rPr>
              <a:t>Blue Cross Blue Shield of Massachusetts</a:t>
            </a:r>
          </a:p>
        </p:txBody>
      </p:sp>
      <p:sp>
        <p:nvSpPr>
          <p:cNvPr id="46088" name="Line 9"/>
          <p:cNvSpPr>
            <a:spLocks noChangeShapeType="1"/>
          </p:cNvSpPr>
          <p:nvPr/>
        </p:nvSpPr>
        <p:spPr bwMode="auto">
          <a:xfrm>
            <a:off x="0" y="152400"/>
            <a:ext cx="91440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46089" name="Line 10"/>
          <p:cNvSpPr>
            <a:spLocks noChangeShapeType="1"/>
          </p:cNvSpPr>
          <p:nvPr/>
        </p:nvSpPr>
        <p:spPr bwMode="auto">
          <a:xfrm>
            <a:off x="0" y="1066800"/>
            <a:ext cx="92202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pic>
        <p:nvPicPr>
          <p:cNvPr id="46090" name="Picture 11" descr="bcbsma_new_3005_30bk"/>
          <p:cNvPicPr>
            <a:picLocks noChangeAspect="1" noChangeArrowheads="1"/>
          </p:cNvPicPr>
          <p:nvPr userDrawn="1"/>
        </p:nvPicPr>
        <p:blipFill>
          <a:blip r:embed="rId20">
            <a:extLst>
              <a:ext uri="{28A0092B-C50C-407E-A947-70E740481C1C}">
                <a14:useLocalDpi xmlns:a14="http://schemas.microsoft.com/office/drawing/2010/main" val="0"/>
              </a:ext>
            </a:extLst>
          </a:blip>
          <a:srcRect/>
          <a:stretch>
            <a:fillRect/>
          </a:stretch>
        </p:blipFill>
        <p:spPr bwMode="auto">
          <a:xfrm>
            <a:off x="7543800" y="357188"/>
            <a:ext cx="1441450" cy="544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98950" r:id="rId1"/>
    <p:sldLayoutId id="2147498858" r:id="rId2"/>
    <p:sldLayoutId id="2147498859" r:id="rId3"/>
    <p:sldLayoutId id="2147498860" r:id="rId4"/>
    <p:sldLayoutId id="2147498861" r:id="rId5"/>
    <p:sldLayoutId id="2147498862" r:id="rId6"/>
    <p:sldLayoutId id="2147498863" r:id="rId7"/>
    <p:sldLayoutId id="2147498864" r:id="rId8"/>
    <p:sldLayoutId id="2147498865" r:id="rId9"/>
    <p:sldLayoutId id="2147498866" r:id="rId10"/>
    <p:sldLayoutId id="2147498867" r:id="rId11"/>
    <p:sldLayoutId id="2147498868" r:id="rId12"/>
    <p:sldLayoutId id="2147498869" r:id="rId13"/>
    <p:sldLayoutId id="2147498870" r:id="rId14"/>
    <p:sldLayoutId id="2147498871" r:id="rId15"/>
    <p:sldLayoutId id="2147498872" r:id="rId16"/>
    <p:sldLayoutId id="2147498873" r:id="rId17"/>
    <p:sldLayoutId id="2147498874" r:id="rId18"/>
  </p:sldLayoutIdLst>
  <p:txStyles>
    <p:titleStyle>
      <a:lvl1pPr algn="l" rtl="0" eaLnBrk="0" fontAlgn="base" hangingPunct="0">
        <a:spcBef>
          <a:spcPct val="0"/>
        </a:spcBef>
        <a:spcAft>
          <a:spcPct val="0"/>
        </a:spcAft>
        <a:defRPr sz="2400" b="1">
          <a:solidFill>
            <a:schemeClr val="tx1"/>
          </a:solidFill>
          <a:latin typeface="Century Gothic" pitchFamily="34" charset="0"/>
          <a:ea typeface="MS PGothic" pitchFamily="34" charset="-128"/>
          <a:cs typeface="ＭＳ Ｐゴシック"/>
        </a:defRPr>
      </a:lvl1pPr>
      <a:lvl2pPr algn="l" rtl="0" eaLnBrk="0" fontAlgn="base" hangingPunct="0">
        <a:spcBef>
          <a:spcPct val="0"/>
        </a:spcBef>
        <a:spcAft>
          <a:spcPct val="0"/>
        </a:spcAft>
        <a:defRPr sz="2400" b="1">
          <a:solidFill>
            <a:schemeClr val="tx1"/>
          </a:solidFill>
          <a:latin typeface="Century Gothic" pitchFamily="34" charset="0"/>
          <a:ea typeface="MS PGothic" pitchFamily="34" charset="-128"/>
          <a:cs typeface="ＭＳ Ｐゴシック"/>
        </a:defRPr>
      </a:lvl2pPr>
      <a:lvl3pPr algn="l" rtl="0" eaLnBrk="0" fontAlgn="base" hangingPunct="0">
        <a:spcBef>
          <a:spcPct val="0"/>
        </a:spcBef>
        <a:spcAft>
          <a:spcPct val="0"/>
        </a:spcAft>
        <a:defRPr sz="2400" b="1">
          <a:solidFill>
            <a:schemeClr val="tx1"/>
          </a:solidFill>
          <a:latin typeface="Century Gothic" pitchFamily="34" charset="0"/>
          <a:ea typeface="MS PGothic" pitchFamily="34" charset="-128"/>
          <a:cs typeface="ＭＳ Ｐゴシック"/>
        </a:defRPr>
      </a:lvl3pPr>
      <a:lvl4pPr algn="l" rtl="0" eaLnBrk="0" fontAlgn="base" hangingPunct="0">
        <a:spcBef>
          <a:spcPct val="0"/>
        </a:spcBef>
        <a:spcAft>
          <a:spcPct val="0"/>
        </a:spcAft>
        <a:defRPr sz="2400" b="1">
          <a:solidFill>
            <a:schemeClr val="tx1"/>
          </a:solidFill>
          <a:latin typeface="Century Gothic" pitchFamily="34" charset="0"/>
          <a:ea typeface="MS PGothic" pitchFamily="34" charset="-128"/>
          <a:cs typeface="ＭＳ Ｐゴシック"/>
        </a:defRPr>
      </a:lvl4pPr>
      <a:lvl5pPr algn="l" rtl="0" eaLnBrk="0" fontAlgn="base" hangingPunct="0">
        <a:spcBef>
          <a:spcPct val="0"/>
        </a:spcBef>
        <a:spcAft>
          <a:spcPct val="0"/>
        </a:spcAft>
        <a:defRPr sz="2400" b="1">
          <a:solidFill>
            <a:schemeClr val="tx1"/>
          </a:solidFill>
          <a:latin typeface="Century Gothic" pitchFamily="34" charset="0"/>
          <a:ea typeface="MS PGothic" pitchFamily="34" charset="-128"/>
          <a:cs typeface="ＭＳ Ｐゴシック"/>
        </a:defRPr>
      </a:lvl5pPr>
      <a:lvl6pPr marL="457200" algn="l" rtl="0" fontAlgn="base">
        <a:spcBef>
          <a:spcPct val="0"/>
        </a:spcBef>
        <a:spcAft>
          <a:spcPct val="0"/>
        </a:spcAft>
        <a:defRPr sz="3200">
          <a:solidFill>
            <a:srgbClr val="0073B9"/>
          </a:solidFill>
          <a:latin typeface="Arial Narrow" pitchFamily="34" charset="0"/>
          <a:ea typeface="ＭＳ Ｐゴシック" pitchFamily="1" charset="-128"/>
        </a:defRPr>
      </a:lvl6pPr>
      <a:lvl7pPr marL="914400" algn="l" rtl="0" fontAlgn="base">
        <a:spcBef>
          <a:spcPct val="0"/>
        </a:spcBef>
        <a:spcAft>
          <a:spcPct val="0"/>
        </a:spcAft>
        <a:defRPr sz="3200">
          <a:solidFill>
            <a:srgbClr val="0073B9"/>
          </a:solidFill>
          <a:latin typeface="Arial Narrow" pitchFamily="34" charset="0"/>
          <a:ea typeface="ＭＳ Ｐゴシック" pitchFamily="1" charset="-128"/>
        </a:defRPr>
      </a:lvl7pPr>
      <a:lvl8pPr marL="1371600" algn="l" rtl="0" fontAlgn="base">
        <a:spcBef>
          <a:spcPct val="0"/>
        </a:spcBef>
        <a:spcAft>
          <a:spcPct val="0"/>
        </a:spcAft>
        <a:defRPr sz="3200">
          <a:solidFill>
            <a:srgbClr val="0073B9"/>
          </a:solidFill>
          <a:latin typeface="Arial Narrow" pitchFamily="34" charset="0"/>
          <a:ea typeface="ＭＳ Ｐゴシック" pitchFamily="1" charset="-128"/>
        </a:defRPr>
      </a:lvl8pPr>
      <a:lvl9pPr marL="1828800" algn="l" rtl="0" fontAlgn="base">
        <a:spcBef>
          <a:spcPct val="0"/>
        </a:spcBef>
        <a:spcAft>
          <a:spcPct val="0"/>
        </a:spcAft>
        <a:defRPr sz="3200">
          <a:solidFill>
            <a:srgbClr val="0073B9"/>
          </a:solidFill>
          <a:latin typeface="Arial Narrow" pitchFamily="34" charset="0"/>
          <a:ea typeface="ＭＳ Ｐゴシック" pitchFamily="1" charset="-128"/>
        </a:defRPr>
      </a:lvl9pPr>
    </p:titleStyle>
    <p:bodyStyle>
      <a:lvl1pPr marL="342900" indent="-342900" algn="l" rtl="0" eaLnBrk="0" fontAlgn="base" hangingPunct="0">
        <a:spcBef>
          <a:spcPct val="20000"/>
        </a:spcBef>
        <a:spcAft>
          <a:spcPct val="0"/>
        </a:spcAft>
        <a:defRPr sz="2200">
          <a:solidFill>
            <a:schemeClr val="tx1"/>
          </a:solidFill>
          <a:latin typeface="+mn-lt"/>
          <a:ea typeface="MS PGothic" pitchFamily="34" charset="-128"/>
          <a:cs typeface="ＭＳ Ｐゴシック"/>
        </a:defRPr>
      </a:lvl1pPr>
      <a:lvl2pPr marL="288925" indent="-174625" algn="l" rtl="0" eaLnBrk="0" fontAlgn="base" hangingPunct="0">
        <a:spcBef>
          <a:spcPct val="20000"/>
        </a:spcBef>
        <a:spcAft>
          <a:spcPct val="0"/>
        </a:spcAft>
        <a:buClr>
          <a:srgbClr val="0073B9"/>
        </a:buClr>
        <a:buSzPct val="90000"/>
        <a:buFont typeface="Times" pitchFamily="18" charset="0"/>
        <a:buChar char="•"/>
        <a:defRPr>
          <a:solidFill>
            <a:schemeClr val="tx1"/>
          </a:solidFill>
          <a:latin typeface="+mn-lt"/>
          <a:ea typeface="MS PGothic" pitchFamily="34" charset="-128"/>
          <a:cs typeface="ＭＳ Ｐゴシック"/>
        </a:defRPr>
      </a:lvl2pPr>
      <a:lvl3pPr marL="623888" indent="-220663" algn="l" rtl="0" eaLnBrk="0" fontAlgn="base" hangingPunct="0">
        <a:spcBef>
          <a:spcPct val="20000"/>
        </a:spcBef>
        <a:spcAft>
          <a:spcPct val="0"/>
        </a:spcAft>
        <a:buClr>
          <a:srgbClr val="0073B9"/>
        </a:buClr>
        <a:buChar char="—"/>
        <a:defRPr>
          <a:solidFill>
            <a:schemeClr val="tx1"/>
          </a:solidFill>
          <a:latin typeface="+mn-lt"/>
          <a:ea typeface="MS PGothic" pitchFamily="34" charset="-128"/>
          <a:cs typeface="ＭＳ Ｐゴシック"/>
        </a:defRPr>
      </a:lvl3pPr>
      <a:lvl4pPr marL="969963" indent="-231775" algn="l" rtl="0" eaLnBrk="0" fontAlgn="base" hangingPunct="0">
        <a:spcBef>
          <a:spcPct val="20000"/>
        </a:spcBef>
        <a:spcAft>
          <a:spcPct val="0"/>
        </a:spcAft>
        <a:buClr>
          <a:srgbClr val="0073B9"/>
        </a:buClr>
        <a:buSzPct val="90000"/>
        <a:buFont typeface="Wingdings" pitchFamily="2" charset="2"/>
        <a:buChar char="§"/>
        <a:defRPr>
          <a:solidFill>
            <a:schemeClr val="tx1"/>
          </a:solidFill>
          <a:latin typeface="+mn-lt"/>
          <a:ea typeface="MS PGothic" pitchFamily="34" charset="-128"/>
          <a:cs typeface="ＭＳ Ｐゴシック"/>
        </a:defRPr>
      </a:lvl4pPr>
      <a:lvl5pPr marL="1938338" indent="-109538" algn="l" rtl="0" eaLnBrk="0" fontAlgn="base" hangingPunct="0">
        <a:spcBef>
          <a:spcPct val="20000"/>
        </a:spcBef>
        <a:spcAft>
          <a:spcPct val="0"/>
        </a:spcAft>
        <a:defRPr>
          <a:solidFill>
            <a:schemeClr val="tx1"/>
          </a:solidFill>
          <a:latin typeface="+mn-lt"/>
          <a:ea typeface="MS PGothic" pitchFamily="34" charset="-128"/>
          <a:cs typeface="ＭＳ Ｐゴシック"/>
        </a:defRPr>
      </a:lvl5pPr>
      <a:lvl6pPr marL="2395538" algn="l" rtl="0" fontAlgn="base">
        <a:spcBef>
          <a:spcPct val="20000"/>
        </a:spcBef>
        <a:spcAft>
          <a:spcPct val="0"/>
        </a:spcAft>
        <a:defRPr>
          <a:solidFill>
            <a:schemeClr val="tx1"/>
          </a:solidFill>
          <a:latin typeface="+mn-lt"/>
          <a:ea typeface="+mn-ea"/>
        </a:defRPr>
      </a:lvl6pPr>
      <a:lvl7pPr marL="2852738" algn="l" rtl="0" fontAlgn="base">
        <a:spcBef>
          <a:spcPct val="20000"/>
        </a:spcBef>
        <a:spcAft>
          <a:spcPct val="0"/>
        </a:spcAft>
        <a:defRPr>
          <a:solidFill>
            <a:schemeClr val="tx1"/>
          </a:solidFill>
          <a:latin typeface="+mn-lt"/>
          <a:ea typeface="+mn-ea"/>
        </a:defRPr>
      </a:lvl7pPr>
      <a:lvl8pPr marL="3309938" algn="l" rtl="0" fontAlgn="base">
        <a:spcBef>
          <a:spcPct val="20000"/>
        </a:spcBef>
        <a:spcAft>
          <a:spcPct val="0"/>
        </a:spcAft>
        <a:defRPr>
          <a:solidFill>
            <a:schemeClr val="tx1"/>
          </a:solidFill>
          <a:latin typeface="+mn-lt"/>
          <a:ea typeface="+mn-ea"/>
        </a:defRPr>
      </a:lvl8pPr>
      <a:lvl9pPr marL="3767138" algn="l" rtl="0" fontAlgn="base">
        <a:spcBef>
          <a:spcPct val="20000"/>
        </a:spcBef>
        <a:spcAft>
          <a:spcPct val="0"/>
        </a:spcAft>
        <a:defRPr>
          <a:solidFill>
            <a:schemeClr val="tx1"/>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074" name="Rectangle 3"/>
          <p:cNvSpPr>
            <a:spLocks noGrp="1" noChangeArrowheads="1"/>
          </p:cNvSpPr>
          <p:nvPr>
            <p:ph type="body" idx="1"/>
          </p:nvPr>
        </p:nvSpPr>
        <p:spPr bwMode="auto">
          <a:xfrm>
            <a:off x="457200" y="1447800"/>
            <a:ext cx="8470900" cy="3392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3075" name="Rectangle 4"/>
          <p:cNvSpPr>
            <a:spLocks noGrp="1" noChangeArrowheads="1"/>
          </p:cNvSpPr>
          <p:nvPr>
            <p:ph type="title"/>
          </p:nvPr>
        </p:nvSpPr>
        <p:spPr bwMode="auto">
          <a:xfrm>
            <a:off x="139700" y="152400"/>
            <a:ext cx="69342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ctr" anchorCtr="0" compatLnSpc="1">
            <a:prstTxWarp prst="textNoShape">
              <a:avLst/>
            </a:prstTxWarp>
          </a:bodyPr>
          <a:lstStyle/>
          <a:p>
            <a:pPr lvl="0"/>
            <a:r>
              <a:rPr lang="en-US" altLang="en-US" smtClean="0"/>
              <a:t>Click to edit Master title style</a:t>
            </a:r>
          </a:p>
        </p:txBody>
      </p:sp>
      <p:sp>
        <p:nvSpPr>
          <p:cNvPr id="3076" name="Line 5"/>
          <p:cNvSpPr>
            <a:spLocks noChangeShapeType="1"/>
          </p:cNvSpPr>
          <p:nvPr/>
        </p:nvSpPr>
        <p:spPr bwMode="auto">
          <a:xfrm>
            <a:off x="7391400" y="0"/>
            <a:ext cx="0" cy="12192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077" name="Line 6"/>
          <p:cNvSpPr>
            <a:spLocks noChangeShapeType="1"/>
          </p:cNvSpPr>
          <p:nvPr/>
        </p:nvSpPr>
        <p:spPr bwMode="auto">
          <a:xfrm>
            <a:off x="0" y="6629400"/>
            <a:ext cx="9144000" cy="0"/>
          </a:xfrm>
          <a:prstGeom prst="line">
            <a:avLst/>
          </a:prstGeom>
          <a:noFill/>
          <a:ln w="6350">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078" name="Text Box 7"/>
          <p:cNvSpPr txBox="1">
            <a:spLocks noChangeArrowheads="1"/>
          </p:cNvSpPr>
          <p:nvPr/>
        </p:nvSpPr>
        <p:spPr bwMode="auto">
          <a:xfrm>
            <a:off x="8686800" y="6643688"/>
            <a:ext cx="307975" cy="198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itchFamily="34" charset="0"/>
                <a:ea typeface="ＭＳ Ｐゴシック" pitchFamily="16" charset="-128"/>
              </a:defRPr>
            </a:lvl1pPr>
            <a:lvl2pPr marL="742950" indent="-285750">
              <a:defRPr sz="2400">
                <a:solidFill>
                  <a:schemeClr val="tx1"/>
                </a:solidFill>
                <a:latin typeface="Arial" pitchFamily="34" charset="0"/>
                <a:ea typeface="ＭＳ Ｐゴシック" pitchFamily="16" charset="-128"/>
              </a:defRPr>
            </a:lvl2pPr>
            <a:lvl3pPr marL="1143000" indent="-228600">
              <a:defRPr sz="2400">
                <a:solidFill>
                  <a:schemeClr val="tx1"/>
                </a:solidFill>
                <a:latin typeface="Arial" pitchFamily="34" charset="0"/>
                <a:ea typeface="ＭＳ Ｐゴシック" pitchFamily="16" charset="-128"/>
              </a:defRPr>
            </a:lvl3pPr>
            <a:lvl4pPr marL="1600200" indent="-228600">
              <a:defRPr sz="2400">
                <a:solidFill>
                  <a:schemeClr val="tx1"/>
                </a:solidFill>
                <a:latin typeface="Arial" pitchFamily="34" charset="0"/>
                <a:ea typeface="ＭＳ Ｐゴシック" pitchFamily="16" charset="-128"/>
              </a:defRPr>
            </a:lvl4pPr>
            <a:lvl5pPr marL="2057400" indent="-228600">
              <a:defRPr sz="2400">
                <a:solidFill>
                  <a:schemeClr val="tx1"/>
                </a:solidFill>
                <a:latin typeface="Arial" pitchFamily="34" charset="0"/>
                <a:ea typeface="ＭＳ Ｐゴシック" pitchFamily="16"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16"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16"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16"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16" charset="-128"/>
              </a:defRPr>
            </a:lvl9pPr>
          </a:lstStyle>
          <a:p>
            <a:pPr>
              <a:defRPr/>
            </a:pPr>
            <a:fld id="{378B5366-7DCA-4F78-98CD-736F3021C81F}" type="slidenum">
              <a:rPr lang="en-US" altLang="en-US" sz="700" smtClean="0"/>
              <a:pPr>
                <a:defRPr/>
              </a:pPr>
              <a:t>‹#›</a:t>
            </a:fld>
            <a:endParaRPr lang="en-US" altLang="en-US" sz="800" dirty="0" smtClean="0"/>
          </a:p>
        </p:txBody>
      </p:sp>
      <p:sp>
        <p:nvSpPr>
          <p:cNvPr id="3079" name="Text Box 8"/>
          <p:cNvSpPr txBox="1">
            <a:spLocks noChangeArrowheads="1"/>
          </p:cNvSpPr>
          <p:nvPr/>
        </p:nvSpPr>
        <p:spPr bwMode="auto">
          <a:xfrm>
            <a:off x="234950" y="6650038"/>
            <a:ext cx="1517650" cy="198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itchFamily="34" charset="0"/>
                <a:ea typeface="ＭＳ Ｐゴシック" pitchFamily="16" charset="-128"/>
              </a:defRPr>
            </a:lvl1pPr>
            <a:lvl2pPr marL="742950" indent="-285750">
              <a:defRPr sz="2400">
                <a:solidFill>
                  <a:schemeClr val="tx1"/>
                </a:solidFill>
                <a:latin typeface="Arial" pitchFamily="34" charset="0"/>
                <a:ea typeface="ＭＳ Ｐゴシック" pitchFamily="16" charset="-128"/>
              </a:defRPr>
            </a:lvl2pPr>
            <a:lvl3pPr marL="1143000" indent="-228600">
              <a:defRPr sz="2400">
                <a:solidFill>
                  <a:schemeClr val="tx1"/>
                </a:solidFill>
                <a:latin typeface="Arial" pitchFamily="34" charset="0"/>
                <a:ea typeface="ＭＳ Ｐゴシック" pitchFamily="16" charset="-128"/>
              </a:defRPr>
            </a:lvl3pPr>
            <a:lvl4pPr marL="1600200" indent="-228600">
              <a:defRPr sz="2400">
                <a:solidFill>
                  <a:schemeClr val="tx1"/>
                </a:solidFill>
                <a:latin typeface="Arial" pitchFamily="34" charset="0"/>
                <a:ea typeface="ＭＳ Ｐゴシック" pitchFamily="16" charset="-128"/>
              </a:defRPr>
            </a:lvl4pPr>
            <a:lvl5pPr marL="2057400" indent="-228600">
              <a:defRPr sz="2400">
                <a:solidFill>
                  <a:schemeClr val="tx1"/>
                </a:solidFill>
                <a:latin typeface="Arial" pitchFamily="34" charset="0"/>
                <a:ea typeface="ＭＳ Ｐゴシック" pitchFamily="16"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16"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16"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16"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16" charset="-128"/>
              </a:defRPr>
            </a:lvl9pPr>
          </a:lstStyle>
          <a:p>
            <a:pPr>
              <a:defRPr/>
            </a:pPr>
            <a:r>
              <a:rPr lang="en-US" altLang="en-US" sz="700" dirty="0" smtClean="0">
                <a:solidFill>
                  <a:schemeClr val="bg2"/>
                </a:solidFill>
                <a:latin typeface="Arial Narrow" pitchFamily="34" charset="0"/>
              </a:rPr>
              <a:t>Blue Cross Blue Shield of Massachusetts</a:t>
            </a:r>
          </a:p>
        </p:txBody>
      </p:sp>
      <p:sp>
        <p:nvSpPr>
          <p:cNvPr id="3080" name="Line 9"/>
          <p:cNvSpPr>
            <a:spLocks noChangeShapeType="1"/>
          </p:cNvSpPr>
          <p:nvPr/>
        </p:nvSpPr>
        <p:spPr bwMode="auto">
          <a:xfrm>
            <a:off x="0" y="152400"/>
            <a:ext cx="91440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081" name="Line 10"/>
          <p:cNvSpPr>
            <a:spLocks noChangeShapeType="1"/>
          </p:cNvSpPr>
          <p:nvPr/>
        </p:nvSpPr>
        <p:spPr bwMode="auto">
          <a:xfrm>
            <a:off x="0" y="1066800"/>
            <a:ext cx="92202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pic>
        <p:nvPicPr>
          <p:cNvPr id="3082" name="Picture 11" descr="bcbsma_new_3005_30bk"/>
          <p:cNvPicPr>
            <a:picLocks noChangeAspect="1" noChangeArrowheads="1"/>
          </p:cNvPicPr>
          <p:nvPr userDrawn="1"/>
        </p:nvPicPr>
        <p:blipFill>
          <a:blip r:embed="rId20">
            <a:extLst>
              <a:ext uri="{28A0092B-C50C-407E-A947-70E740481C1C}">
                <a14:useLocalDpi xmlns:a14="http://schemas.microsoft.com/office/drawing/2010/main" val="0"/>
              </a:ext>
            </a:extLst>
          </a:blip>
          <a:srcRect/>
          <a:stretch>
            <a:fillRect/>
          </a:stretch>
        </p:blipFill>
        <p:spPr bwMode="auto">
          <a:xfrm>
            <a:off x="7543800" y="357188"/>
            <a:ext cx="1441450" cy="544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98908" r:id="rId1"/>
    <p:sldLayoutId id="2147498380" r:id="rId2"/>
    <p:sldLayoutId id="2147498381" r:id="rId3"/>
    <p:sldLayoutId id="2147498382" r:id="rId4"/>
    <p:sldLayoutId id="2147498383" r:id="rId5"/>
    <p:sldLayoutId id="2147498384" r:id="rId6"/>
    <p:sldLayoutId id="2147498385" r:id="rId7"/>
    <p:sldLayoutId id="2147498386" r:id="rId8"/>
    <p:sldLayoutId id="2147498387" r:id="rId9"/>
    <p:sldLayoutId id="2147498388" r:id="rId10"/>
    <p:sldLayoutId id="2147498389" r:id="rId11"/>
    <p:sldLayoutId id="2147498390" r:id="rId12"/>
    <p:sldLayoutId id="2147498391" r:id="rId13"/>
    <p:sldLayoutId id="2147498392" r:id="rId14"/>
    <p:sldLayoutId id="2147498393" r:id="rId15"/>
    <p:sldLayoutId id="2147498394" r:id="rId16"/>
    <p:sldLayoutId id="2147498395" r:id="rId17"/>
    <p:sldLayoutId id="2147498396" r:id="rId18"/>
  </p:sldLayoutIdLst>
  <p:txStyles>
    <p:titleStyle>
      <a:lvl1pPr algn="l" rtl="0" eaLnBrk="0" fontAlgn="base" hangingPunct="0">
        <a:spcBef>
          <a:spcPct val="0"/>
        </a:spcBef>
        <a:spcAft>
          <a:spcPct val="0"/>
        </a:spcAft>
        <a:defRPr sz="2400" b="1">
          <a:solidFill>
            <a:schemeClr val="tx1"/>
          </a:solidFill>
          <a:latin typeface="Century Gothic" pitchFamily="34" charset="0"/>
          <a:ea typeface="MS PGothic" pitchFamily="34" charset="-128"/>
          <a:cs typeface="ＭＳ Ｐゴシック"/>
        </a:defRPr>
      </a:lvl1pPr>
      <a:lvl2pPr algn="l" rtl="0" eaLnBrk="0" fontAlgn="base" hangingPunct="0">
        <a:spcBef>
          <a:spcPct val="0"/>
        </a:spcBef>
        <a:spcAft>
          <a:spcPct val="0"/>
        </a:spcAft>
        <a:defRPr sz="2400" b="1">
          <a:solidFill>
            <a:schemeClr val="tx1"/>
          </a:solidFill>
          <a:latin typeface="Century Gothic" pitchFamily="34" charset="0"/>
          <a:ea typeface="MS PGothic" pitchFamily="34" charset="-128"/>
          <a:cs typeface="ＭＳ Ｐゴシック"/>
        </a:defRPr>
      </a:lvl2pPr>
      <a:lvl3pPr algn="l" rtl="0" eaLnBrk="0" fontAlgn="base" hangingPunct="0">
        <a:spcBef>
          <a:spcPct val="0"/>
        </a:spcBef>
        <a:spcAft>
          <a:spcPct val="0"/>
        </a:spcAft>
        <a:defRPr sz="2400" b="1">
          <a:solidFill>
            <a:schemeClr val="tx1"/>
          </a:solidFill>
          <a:latin typeface="Century Gothic" pitchFamily="34" charset="0"/>
          <a:ea typeface="MS PGothic" pitchFamily="34" charset="-128"/>
          <a:cs typeface="ＭＳ Ｐゴシック"/>
        </a:defRPr>
      </a:lvl3pPr>
      <a:lvl4pPr algn="l" rtl="0" eaLnBrk="0" fontAlgn="base" hangingPunct="0">
        <a:spcBef>
          <a:spcPct val="0"/>
        </a:spcBef>
        <a:spcAft>
          <a:spcPct val="0"/>
        </a:spcAft>
        <a:defRPr sz="2400" b="1">
          <a:solidFill>
            <a:schemeClr val="tx1"/>
          </a:solidFill>
          <a:latin typeface="Century Gothic" pitchFamily="34" charset="0"/>
          <a:ea typeface="MS PGothic" pitchFamily="34" charset="-128"/>
          <a:cs typeface="ＭＳ Ｐゴシック"/>
        </a:defRPr>
      </a:lvl4pPr>
      <a:lvl5pPr algn="l" rtl="0" eaLnBrk="0" fontAlgn="base" hangingPunct="0">
        <a:spcBef>
          <a:spcPct val="0"/>
        </a:spcBef>
        <a:spcAft>
          <a:spcPct val="0"/>
        </a:spcAft>
        <a:defRPr sz="2400" b="1">
          <a:solidFill>
            <a:schemeClr val="tx1"/>
          </a:solidFill>
          <a:latin typeface="Century Gothic" pitchFamily="34" charset="0"/>
          <a:ea typeface="MS PGothic" pitchFamily="34" charset="-128"/>
          <a:cs typeface="ＭＳ Ｐゴシック"/>
        </a:defRPr>
      </a:lvl5pPr>
      <a:lvl6pPr marL="457200" algn="l" rtl="0" fontAlgn="base">
        <a:spcBef>
          <a:spcPct val="0"/>
        </a:spcBef>
        <a:spcAft>
          <a:spcPct val="0"/>
        </a:spcAft>
        <a:defRPr sz="3200">
          <a:solidFill>
            <a:srgbClr val="0073B9"/>
          </a:solidFill>
          <a:latin typeface="Arial Narrow" pitchFamily="34" charset="0"/>
          <a:ea typeface="ＭＳ Ｐゴシック" pitchFamily="1" charset="-128"/>
        </a:defRPr>
      </a:lvl6pPr>
      <a:lvl7pPr marL="914400" algn="l" rtl="0" fontAlgn="base">
        <a:spcBef>
          <a:spcPct val="0"/>
        </a:spcBef>
        <a:spcAft>
          <a:spcPct val="0"/>
        </a:spcAft>
        <a:defRPr sz="3200">
          <a:solidFill>
            <a:srgbClr val="0073B9"/>
          </a:solidFill>
          <a:latin typeface="Arial Narrow" pitchFamily="34" charset="0"/>
          <a:ea typeface="ＭＳ Ｐゴシック" pitchFamily="1" charset="-128"/>
        </a:defRPr>
      </a:lvl7pPr>
      <a:lvl8pPr marL="1371600" algn="l" rtl="0" fontAlgn="base">
        <a:spcBef>
          <a:spcPct val="0"/>
        </a:spcBef>
        <a:spcAft>
          <a:spcPct val="0"/>
        </a:spcAft>
        <a:defRPr sz="3200">
          <a:solidFill>
            <a:srgbClr val="0073B9"/>
          </a:solidFill>
          <a:latin typeface="Arial Narrow" pitchFamily="34" charset="0"/>
          <a:ea typeface="ＭＳ Ｐゴシック" pitchFamily="1" charset="-128"/>
        </a:defRPr>
      </a:lvl8pPr>
      <a:lvl9pPr marL="1828800" algn="l" rtl="0" fontAlgn="base">
        <a:spcBef>
          <a:spcPct val="0"/>
        </a:spcBef>
        <a:spcAft>
          <a:spcPct val="0"/>
        </a:spcAft>
        <a:defRPr sz="3200">
          <a:solidFill>
            <a:srgbClr val="0073B9"/>
          </a:solidFill>
          <a:latin typeface="Arial Narrow" pitchFamily="34" charset="0"/>
          <a:ea typeface="ＭＳ Ｐゴシック" pitchFamily="1" charset="-128"/>
        </a:defRPr>
      </a:lvl9pPr>
    </p:titleStyle>
    <p:bodyStyle>
      <a:lvl1pPr marL="342900" indent="-342900" algn="l" rtl="0" eaLnBrk="0" fontAlgn="base" hangingPunct="0">
        <a:spcBef>
          <a:spcPct val="20000"/>
        </a:spcBef>
        <a:spcAft>
          <a:spcPct val="0"/>
        </a:spcAft>
        <a:defRPr sz="2200">
          <a:solidFill>
            <a:schemeClr val="tx1"/>
          </a:solidFill>
          <a:latin typeface="+mn-lt"/>
          <a:ea typeface="MS PGothic" pitchFamily="34" charset="-128"/>
          <a:cs typeface="ＭＳ Ｐゴシック"/>
        </a:defRPr>
      </a:lvl1pPr>
      <a:lvl2pPr marL="288925" indent="-174625" algn="l" rtl="0" eaLnBrk="0" fontAlgn="base" hangingPunct="0">
        <a:spcBef>
          <a:spcPct val="20000"/>
        </a:spcBef>
        <a:spcAft>
          <a:spcPct val="0"/>
        </a:spcAft>
        <a:buClr>
          <a:srgbClr val="0073B9"/>
        </a:buClr>
        <a:buSzPct val="90000"/>
        <a:buFont typeface="Times" pitchFamily="18" charset="0"/>
        <a:buChar char="•"/>
        <a:defRPr>
          <a:solidFill>
            <a:schemeClr val="tx1"/>
          </a:solidFill>
          <a:latin typeface="+mn-lt"/>
          <a:ea typeface="MS PGothic" pitchFamily="34" charset="-128"/>
          <a:cs typeface="ＭＳ Ｐゴシック"/>
        </a:defRPr>
      </a:lvl2pPr>
      <a:lvl3pPr marL="623888" indent="-220663" algn="l" rtl="0" eaLnBrk="0" fontAlgn="base" hangingPunct="0">
        <a:spcBef>
          <a:spcPct val="20000"/>
        </a:spcBef>
        <a:spcAft>
          <a:spcPct val="0"/>
        </a:spcAft>
        <a:buClr>
          <a:srgbClr val="0073B9"/>
        </a:buClr>
        <a:buChar char="—"/>
        <a:defRPr>
          <a:solidFill>
            <a:schemeClr val="tx1"/>
          </a:solidFill>
          <a:latin typeface="+mn-lt"/>
          <a:ea typeface="MS PGothic" pitchFamily="34" charset="-128"/>
          <a:cs typeface="ＭＳ Ｐゴシック"/>
        </a:defRPr>
      </a:lvl3pPr>
      <a:lvl4pPr marL="969963" indent="-231775" algn="l" rtl="0" eaLnBrk="0" fontAlgn="base" hangingPunct="0">
        <a:spcBef>
          <a:spcPct val="20000"/>
        </a:spcBef>
        <a:spcAft>
          <a:spcPct val="0"/>
        </a:spcAft>
        <a:buClr>
          <a:srgbClr val="0073B9"/>
        </a:buClr>
        <a:buSzPct val="90000"/>
        <a:buFont typeface="Wingdings" pitchFamily="2" charset="2"/>
        <a:buChar char="§"/>
        <a:defRPr>
          <a:solidFill>
            <a:schemeClr val="tx1"/>
          </a:solidFill>
          <a:latin typeface="+mn-lt"/>
          <a:ea typeface="MS PGothic" pitchFamily="34" charset="-128"/>
          <a:cs typeface="ＭＳ Ｐゴシック"/>
        </a:defRPr>
      </a:lvl4pPr>
      <a:lvl5pPr marL="1938338" indent="-109538" algn="l" rtl="0" eaLnBrk="0" fontAlgn="base" hangingPunct="0">
        <a:spcBef>
          <a:spcPct val="20000"/>
        </a:spcBef>
        <a:spcAft>
          <a:spcPct val="0"/>
        </a:spcAft>
        <a:defRPr>
          <a:solidFill>
            <a:schemeClr val="tx1"/>
          </a:solidFill>
          <a:latin typeface="+mn-lt"/>
          <a:ea typeface="MS PGothic" pitchFamily="34" charset="-128"/>
          <a:cs typeface="ＭＳ Ｐゴシック"/>
        </a:defRPr>
      </a:lvl5pPr>
      <a:lvl6pPr marL="2395538" algn="l" rtl="0" fontAlgn="base">
        <a:spcBef>
          <a:spcPct val="20000"/>
        </a:spcBef>
        <a:spcAft>
          <a:spcPct val="0"/>
        </a:spcAft>
        <a:defRPr>
          <a:solidFill>
            <a:schemeClr val="tx1"/>
          </a:solidFill>
          <a:latin typeface="+mn-lt"/>
          <a:ea typeface="+mn-ea"/>
        </a:defRPr>
      </a:lvl6pPr>
      <a:lvl7pPr marL="2852738" algn="l" rtl="0" fontAlgn="base">
        <a:spcBef>
          <a:spcPct val="20000"/>
        </a:spcBef>
        <a:spcAft>
          <a:spcPct val="0"/>
        </a:spcAft>
        <a:defRPr>
          <a:solidFill>
            <a:schemeClr val="tx1"/>
          </a:solidFill>
          <a:latin typeface="+mn-lt"/>
          <a:ea typeface="+mn-ea"/>
        </a:defRPr>
      </a:lvl7pPr>
      <a:lvl8pPr marL="3309938" algn="l" rtl="0" fontAlgn="base">
        <a:spcBef>
          <a:spcPct val="20000"/>
        </a:spcBef>
        <a:spcAft>
          <a:spcPct val="0"/>
        </a:spcAft>
        <a:defRPr>
          <a:solidFill>
            <a:schemeClr val="tx1"/>
          </a:solidFill>
          <a:latin typeface="+mn-lt"/>
          <a:ea typeface="+mn-ea"/>
        </a:defRPr>
      </a:lvl8pPr>
      <a:lvl9pPr marL="3767138" algn="l" rtl="0" fontAlgn="base">
        <a:spcBef>
          <a:spcPct val="20000"/>
        </a:spcBef>
        <a:spcAft>
          <a:spcPct val="0"/>
        </a:spcAft>
        <a:defRPr>
          <a:solidFill>
            <a:schemeClr val="tx1"/>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0.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49154" name="Picture 15" descr="bcbsma_new_3005_30bk"/>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7543800" y="357188"/>
            <a:ext cx="1441450" cy="544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9155" name="Rectangle 12"/>
          <p:cNvSpPr>
            <a:spLocks noGrp="1" noChangeArrowheads="1"/>
          </p:cNvSpPr>
          <p:nvPr>
            <p:ph type="body" idx="1"/>
          </p:nvPr>
        </p:nvSpPr>
        <p:spPr bwMode="auto">
          <a:xfrm>
            <a:off x="457200" y="1447800"/>
            <a:ext cx="8470900" cy="3392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49156" name="Rectangle 13"/>
          <p:cNvSpPr>
            <a:spLocks noGrp="1" noChangeArrowheads="1"/>
          </p:cNvSpPr>
          <p:nvPr>
            <p:ph type="title"/>
          </p:nvPr>
        </p:nvSpPr>
        <p:spPr bwMode="auto">
          <a:xfrm>
            <a:off x="457200" y="152400"/>
            <a:ext cx="69342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ctr" anchorCtr="0" compatLnSpc="1">
            <a:prstTxWarp prst="textNoShape">
              <a:avLst/>
            </a:prstTxWarp>
          </a:bodyPr>
          <a:lstStyle/>
          <a:p>
            <a:pPr lvl="0"/>
            <a:r>
              <a:rPr lang="en-US" altLang="en-US" smtClean="0"/>
              <a:t>Click to edit Master title style</a:t>
            </a:r>
          </a:p>
        </p:txBody>
      </p:sp>
      <p:sp>
        <p:nvSpPr>
          <p:cNvPr id="49157" name="Line 16"/>
          <p:cNvSpPr>
            <a:spLocks noChangeShapeType="1"/>
          </p:cNvSpPr>
          <p:nvPr/>
        </p:nvSpPr>
        <p:spPr bwMode="auto">
          <a:xfrm>
            <a:off x="7391400" y="0"/>
            <a:ext cx="0" cy="12192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49158" name="Line 17"/>
          <p:cNvSpPr>
            <a:spLocks noChangeShapeType="1"/>
          </p:cNvSpPr>
          <p:nvPr/>
        </p:nvSpPr>
        <p:spPr bwMode="auto">
          <a:xfrm>
            <a:off x="0" y="6629400"/>
            <a:ext cx="9144000" cy="0"/>
          </a:xfrm>
          <a:prstGeom prst="line">
            <a:avLst/>
          </a:prstGeom>
          <a:noFill/>
          <a:ln w="6350">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055" name="Text Box 19"/>
          <p:cNvSpPr txBox="1">
            <a:spLocks noChangeArrowheads="1"/>
          </p:cNvSpPr>
          <p:nvPr/>
        </p:nvSpPr>
        <p:spPr bwMode="auto">
          <a:xfrm>
            <a:off x="8686800" y="6643688"/>
            <a:ext cx="307975" cy="198437"/>
          </a:xfrm>
          <a:prstGeom prst="rect">
            <a:avLst/>
          </a:prstGeom>
          <a:noFill/>
          <a:ln>
            <a:noFill/>
          </a:ln>
          <a:extLst/>
        </p:spPr>
        <p:txBody>
          <a:bodyPr>
            <a:spAutoFit/>
          </a:bodyPr>
          <a:lstStyle>
            <a:lvl1pPr>
              <a:defRPr sz="2400">
                <a:solidFill>
                  <a:schemeClr val="tx1"/>
                </a:solidFill>
                <a:latin typeface="Arial" charset="0"/>
                <a:ea typeface="ＭＳ Ｐゴシック" pitchFamily="1" charset="-128"/>
              </a:defRPr>
            </a:lvl1pPr>
            <a:lvl2pPr marL="742950" indent="-285750">
              <a:defRPr sz="2400">
                <a:solidFill>
                  <a:schemeClr val="tx1"/>
                </a:solidFill>
                <a:latin typeface="Arial" charset="0"/>
                <a:ea typeface="ＭＳ Ｐゴシック" pitchFamily="1" charset="-128"/>
              </a:defRPr>
            </a:lvl2pPr>
            <a:lvl3pPr marL="1143000" indent="-228600">
              <a:defRPr sz="2400">
                <a:solidFill>
                  <a:schemeClr val="tx1"/>
                </a:solidFill>
                <a:latin typeface="Arial" charset="0"/>
                <a:ea typeface="ＭＳ Ｐゴシック" pitchFamily="1" charset="-128"/>
              </a:defRPr>
            </a:lvl3pPr>
            <a:lvl4pPr marL="1600200" indent="-228600">
              <a:defRPr sz="2400">
                <a:solidFill>
                  <a:schemeClr val="tx1"/>
                </a:solidFill>
                <a:latin typeface="Arial" charset="0"/>
                <a:ea typeface="ＭＳ Ｐゴシック" pitchFamily="1" charset="-128"/>
              </a:defRPr>
            </a:lvl4pPr>
            <a:lvl5pPr marL="2057400" indent="-228600">
              <a:defRPr sz="2400">
                <a:solidFill>
                  <a:schemeClr val="tx1"/>
                </a:solidFill>
                <a:latin typeface="Arial" charset="0"/>
                <a:ea typeface="ＭＳ Ｐゴシック" pitchFamily="1"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1"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1"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1"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1" charset="-128"/>
              </a:defRPr>
            </a:lvl9pPr>
          </a:lstStyle>
          <a:p>
            <a:pPr>
              <a:defRPr/>
            </a:pPr>
            <a:fld id="{F98D1300-5F7E-4A13-B143-21E12A939103}" type="slidenum">
              <a:rPr lang="en-US" sz="700" smtClean="0">
                <a:solidFill>
                  <a:srgbClr val="000000"/>
                </a:solidFill>
              </a:rPr>
              <a:pPr>
                <a:defRPr/>
              </a:pPr>
              <a:t>‹#›</a:t>
            </a:fld>
            <a:endParaRPr lang="en-US" sz="800" smtClean="0">
              <a:solidFill>
                <a:srgbClr val="000000"/>
              </a:solidFill>
            </a:endParaRPr>
          </a:p>
        </p:txBody>
      </p:sp>
      <p:sp>
        <p:nvSpPr>
          <p:cNvPr id="2056" name="Text Box 20"/>
          <p:cNvSpPr txBox="1">
            <a:spLocks noChangeArrowheads="1"/>
          </p:cNvSpPr>
          <p:nvPr/>
        </p:nvSpPr>
        <p:spPr bwMode="auto">
          <a:xfrm>
            <a:off x="234950" y="6650038"/>
            <a:ext cx="1517650" cy="198437"/>
          </a:xfrm>
          <a:prstGeom prst="rect">
            <a:avLst/>
          </a:prstGeom>
          <a:noFill/>
          <a:ln>
            <a:noFill/>
          </a:ln>
          <a:extLst/>
        </p:spPr>
        <p:txBody>
          <a:bodyPr wrap="none">
            <a:spAutoFit/>
          </a:bodyPr>
          <a:lstStyle>
            <a:lvl1pPr>
              <a:defRPr sz="2400">
                <a:solidFill>
                  <a:schemeClr val="tx1"/>
                </a:solidFill>
                <a:latin typeface="Arial" charset="0"/>
                <a:ea typeface="ＭＳ Ｐゴシック" pitchFamily="1" charset="-128"/>
              </a:defRPr>
            </a:lvl1pPr>
            <a:lvl2pPr marL="742950" indent="-285750">
              <a:defRPr sz="2400">
                <a:solidFill>
                  <a:schemeClr val="tx1"/>
                </a:solidFill>
                <a:latin typeface="Arial" charset="0"/>
                <a:ea typeface="ＭＳ Ｐゴシック" pitchFamily="1" charset="-128"/>
              </a:defRPr>
            </a:lvl2pPr>
            <a:lvl3pPr marL="1143000" indent="-228600">
              <a:defRPr sz="2400">
                <a:solidFill>
                  <a:schemeClr val="tx1"/>
                </a:solidFill>
                <a:latin typeface="Arial" charset="0"/>
                <a:ea typeface="ＭＳ Ｐゴシック" pitchFamily="1" charset="-128"/>
              </a:defRPr>
            </a:lvl3pPr>
            <a:lvl4pPr marL="1600200" indent="-228600">
              <a:defRPr sz="2400">
                <a:solidFill>
                  <a:schemeClr val="tx1"/>
                </a:solidFill>
                <a:latin typeface="Arial" charset="0"/>
                <a:ea typeface="ＭＳ Ｐゴシック" pitchFamily="1" charset="-128"/>
              </a:defRPr>
            </a:lvl4pPr>
            <a:lvl5pPr marL="2057400" indent="-228600">
              <a:defRPr sz="2400">
                <a:solidFill>
                  <a:schemeClr val="tx1"/>
                </a:solidFill>
                <a:latin typeface="Arial" charset="0"/>
                <a:ea typeface="ＭＳ Ｐゴシック" pitchFamily="1"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1"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1"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1"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1" charset="-128"/>
              </a:defRPr>
            </a:lvl9pPr>
          </a:lstStyle>
          <a:p>
            <a:pPr>
              <a:defRPr/>
            </a:pPr>
            <a:r>
              <a:rPr lang="en-US" sz="700" smtClean="0">
                <a:solidFill>
                  <a:srgbClr val="808080"/>
                </a:solidFill>
                <a:latin typeface="Arial Narrow" pitchFamily="34" charset="0"/>
              </a:rPr>
              <a:t>Blue Cross Blue Shield of Massachusetts</a:t>
            </a:r>
          </a:p>
        </p:txBody>
      </p:sp>
      <p:sp>
        <p:nvSpPr>
          <p:cNvPr id="49161" name="Line 22"/>
          <p:cNvSpPr>
            <a:spLocks noChangeShapeType="1"/>
          </p:cNvSpPr>
          <p:nvPr/>
        </p:nvSpPr>
        <p:spPr bwMode="auto">
          <a:xfrm>
            <a:off x="0" y="152400"/>
            <a:ext cx="91440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49162" name="Line 23"/>
          <p:cNvSpPr>
            <a:spLocks noChangeShapeType="1"/>
          </p:cNvSpPr>
          <p:nvPr/>
        </p:nvSpPr>
        <p:spPr bwMode="auto">
          <a:xfrm>
            <a:off x="0" y="1066800"/>
            <a:ext cx="92202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059" name="Text Box 24"/>
          <p:cNvSpPr txBox="1">
            <a:spLocks noChangeArrowheads="1"/>
          </p:cNvSpPr>
          <p:nvPr/>
        </p:nvSpPr>
        <p:spPr bwMode="auto">
          <a:xfrm>
            <a:off x="3678238" y="6640513"/>
            <a:ext cx="1731962" cy="198437"/>
          </a:xfrm>
          <a:prstGeom prst="rect">
            <a:avLst/>
          </a:prstGeom>
          <a:noFill/>
          <a:ln>
            <a:noFill/>
          </a:ln>
          <a:extLst/>
        </p:spPr>
        <p:txBody>
          <a:bodyPr wrap="none">
            <a:spAutoFit/>
          </a:bodyPr>
          <a:lstStyle>
            <a:lvl1pPr>
              <a:defRPr sz="2400">
                <a:solidFill>
                  <a:schemeClr val="tx1"/>
                </a:solidFill>
                <a:latin typeface="Arial" charset="0"/>
                <a:ea typeface="ＭＳ Ｐゴシック" pitchFamily="1" charset="-128"/>
              </a:defRPr>
            </a:lvl1pPr>
            <a:lvl2pPr marL="742950" indent="-285750">
              <a:defRPr sz="2400">
                <a:solidFill>
                  <a:schemeClr val="tx1"/>
                </a:solidFill>
                <a:latin typeface="Arial" charset="0"/>
                <a:ea typeface="ＭＳ Ｐゴシック" pitchFamily="1" charset="-128"/>
              </a:defRPr>
            </a:lvl2pPr>
            <a:lvl3pPr marL="1143000" indent="-228600">
              <a:defRPr sz="2400">
                <a:solidFill>
                  <a:schemeClr val="tx1"/>
                </a:solidFill>
                <a:latin typeface="Arial" charset="0"/>
                <a:ea typeface="ＭＳ Ｐゴシック" pitchFamily="1" charset="-128"/>
              </a:defRPr>
            </a:lvl3pPr>
            <a:lvl4pPr marL="1600200" indent="-228600">
              <a:defRPr sz="2400">
                <a:solidFill>
                  <a:schemeClr val="tx1"/>
                </a:solidFill>
                <a:latin typeface="Arial" charset="0"/>
                <a:ea typeface="ＭＳ Ｐゴシック" pitchFamily="1" charset="-128"/>
              </a:defRPr>
            </a:lvl4pPr>
            <a:lvl5pPr marL="2057400" indent="-228600">
              <a:defRPr sz="2400">
                <a:solidFill>
                  <a:schemeClr val="tx1"/>
                </a:solidFill>
                <a:latin typeface="Arial" charset="0"/>
                <a:ea typeface="ＭＳ Ｐゴシック" pitchFamily="1"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1"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1"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1"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1" charset="-128"/>
              </a:defRPr>
            </a:lvl9pPr>
          </a:lstStyle>
          <a:p>
            <a:pPr>
              <a:defRPr/>
            </a:pPr>
            <a:r>
              <a:rPr lang="en-US" sz="700" smtClean="0">
                <a:solidFill>
                  <a:srgbClr val="808080"/>
                </a:solidFill>
                <a:latin typeface="Arial Narrow" pitchFamily="34" charset="0"/>
              </a:rPr>
              <a:t>CONFIDENTIAL – FOR INTERNAL USE ONLY</a:t>
            </a:r>
          </a:p>
        </p:txBody>
      </p:sp>
    </p:spTree>
  </p:cSld>
  <p:clrMap bg1="lt1" tx1="dk1" bg2="lt2" tx2="dk2" accent1="accent1" accent2="accent2" accent3="accent3" accent4="accent4" accent5="accent5" accent6="accent6" hlink="hlink" folHlink="folHlink"/>
  <p:sldLayoutIdLst>
    <p:sldLayoutId id="2147498895" r:id="rId1"/>
    <p:sldLayoutId id="2147498896" r:id="rId2"/>
    <p:sldLayoutId id="2147498897" r:id="rId3"/>
    <p:sldLayoutId id="2147498898" r:id="rId4"/>
    <p:sldLayoutId id="2147498899" r:id="rId5"/>
    <p:sldLayoutId id="2147498900" r:id="rId6"/>
    <p:sldLayoutId id="2147498901" r:id="rId7"/>
    <p:sldLayoutId id="2147498902" r:id="rId8"/>
    <p:sldLayoutId id="2147498903" r:id="rId9"/>
    <p:sldLayoutId id="2147498904" r:id="rId10"/>
    <p:sldLayoutId id="2147498905" r:id="rId11"/>
    <p:sldLayoutId id="2147498906" r:id="rId12"/>
  </p:sldLayoutIdLst>
  <p:txStyles>
    <p:titleStyle>
      <a:lvl1pPr algn="l" rtl="0" eaLnBrk="0" fontAlgn="base" hangingPunct="0">
        <a:spcBef>
          <a:spcPct val="0"/>
        </a:spcBef>
        <a:spcAft>
          <a:spcPct val="0"/>
        </a:spcAft>
        <a:defRPr sz="3200">
          <a:solidFill>
            <a:srgbClr val="0073B9"/>
          </a:solidFill>
          <a:latin typeface="+mj-lt"/>
          <a:ea typeface="MS PGothic" pitchFamily="34" charset="-128"/>
          <a:cs typeface="ＭＳ Ｐゴシック"/>
        </a:defRPr>
      </a:lvl1pPr>
      <a:lvl2pPr algn="l" rtl="0" eaLnBrk="0" fontAlgn="base" hangingPunct="0">
        <a:spcBef>
          <a:spcPct val="0"/>
        </a:spcBef>
        <a:spcAft>
          <a:spcPct val="0"/>
        </a:spcAft>
        <a:defRPr sz="3200">
          <a:solidFill>
            <a:srgbClr val="0073B9"/>
          </a:solidFill>
          <a:latin typeface="Arial Narrow" pitchFamily="34" charset="0"/>
          <a:ea typeface="MS PGothic" pitchFamily="34" charset="-128"/>
          <a:cs typeface="ＭＳ Ｐゴシック"/>
        </a:defRPr>
      </a:lvl2pPr>
      <a:lvl3pPr algn="l" rtl="0" eaLnBrk="0" fontAlgn="base" hangingPunct="0">
        <a:spcBef>
          <a:spcPct val="0"/>
        </a:spcBef>
        <a:spcAft>
          <a:spcPct val="0"/>
        </a:spcAft>
        <a:defRPr sz="3200">
          <a:solidFill>
            <a:srgbClr val="0073B9"/>
          </a:solidFill>
          <a:latin typeface="Arial Narrow" pitchFamily="34" charset="0"/>
          <a:ea typeface="MS PGothic" pitchFamily="34" charset="-128"/>
          <a:cs typeface="ＭＳ Ｐゴシック"/>
        </a:defRPr>
      </a:lvl3pPr>
      <a:lvl4pPr algn="l" rtl="0" eaLnBrk="0" fontAlgn="base" hangingPunct="0">
        <a:spcBef>
          <a:spcPct val="0"/>
        </a:spcBef>
        <a:spcAft>
          <a:spcPct val="0"/>
        </a:spcAft>
        <a:defRPr sz="3200">
          <a:solidFill>
            <a:srgbClr val="0073B9"/>
          </a:solidFill>
          <a:latin typeface="Arial Narrow" pitchFamily="34" charset="0"/>
          <a:ea typeface="MS PGothic" pitchFamily="34" charset="-128"/>
          <a:cs typeface="ＭＳ Ｐゴシック"/>
        </a:defRPr>
      </a:lvl4pPr>
      <a:lvl5pPr algn="l" rtl="0" eaLnBrk="0" fontAlgn="base" hangingPunct="0">
        <a:spcBef>
          <a:spcPct val="0"/>
        </a:spcBef>
        <a:spcAft>
          <a:spcPct val="0"/>
        </a:spcAft>
        <a:defRPr sz="3200">
          <a:solidFill>
            <a:srgbClr val="0073B9"/>
          </a:solidFill>
          <a:latin typeface="Arial Narrow" pitchFamily="34" charset="0"/>
          <a:ea typeface="MS PGothic" pitchFamily="34" charset="-128"/>
          <a:cs typeface="ＭＳ Ｐゴシック"/>
        </a:defRPr>
      </a:lvl5pPr>
      <a:lvl6pPr marL="457200" algn="l" rtl="0" eaLnBrk="0" fontAlgn="base" hangingPunct="0">
        <a:spcBef>
          <a:spcPct val="0"/>
        </a:spcBef>
        <a:spcAft>
          <a:spcPct val="0"/>
        </a:spcAft>
        <a:defRPr sz="3200">
          <a:solidFill>
            <a:srgbClr val="0073B9"/>
          </a:solidFill>
          <a:latin typeface="Arial Narrow" pitchFamily="34" charset="0"/>
          <a:ea typeface="ＭＳ Ｐゴシック" pitchFamily="1" charset="-128"/>
        </a:defRPr>
      </a:lvl6pPr>
      <a:lvl7pPr marL="914400" algn="l" rtl="0" eaLnBrk="0" fontAlgn="base" hangingPunct="0">
        <a:spcBef>
          <a:spcPct val="0"/>
        </a:spcBef>
        <a:spcAft>
          <a:spcPct val="0"/>
        </a:spcAft>
        <a:defRPr sz="3200">
          <a:solidFill>
            <a:srgbClr val="0073B9"/>
          </a:solidFill>
          <a:latin typeface="Arial Narrow" pitchFamily="34" charset="0"/>
          <a:ea typeface="ＭＳ Ｐゴシック" pitchFamily="1" charset="-128"/>
        </a:defRPr>
      </a:lvl7pPr>
      <a:lvl8pPr marL="1371600" algn="l" rtl="0" eaLnBrk="0" fontAlgn="base" hangingPunct="0">
        <a:spcBef>
          <a:spcPct val="0"/>
        </a:spcBef>
        <a:spcAft>
          <a:spcPct val="0"/>
        </a:spcAft>
        <a:defRPr sz="3200">
          <a:solidFill>
            <a:srgbClr val="0073B9"/>
          </a:solidFill>
          <a:latin typeface="Arial Narrow" pitchFamily="34" charset="0"/>
          <a:ea typeface="ＭＳ Ｐゴシック" pitchFamily="1" charset="-128"/>
        </a:defRPr>
      </a:lvl8pPr>
      <a:lvl9pPr marL="1828800" algn="l" rtl="0" eaLnBrk="0" fontAlgn="base" hangingPunct="0">
        <a:spcBef>
          <a:spcPct val="0"/>
        </a:spcBef>
        <a:spcAft>
          <a:spcPct val="0"/>
        </a:spcAft>
        <a:defRPr sz="3200">
          <a:solidFill>
            <a:srgbClr val="0073B9"/>
          </a:solidFill>
          <a:latin typeface="Arial Narrow" pitchFamily="34" charset="0"/>
          <a:ea typeface="ＭＳ Ｐゴシック" pitchFamily="1" charset="-128"/>
        </a:defRPr>
      </a:lvl9pPr>
    </p:titleStyle>
    <p:bodyStyle>
      <a:lvl1pPr marL="342900" indent="-342900" algn="l" rtl="0" eaLnBrk="0" fontAlgn="base" hangingPunct="0">
        <a:spcBef>
          <a:spcPct val="20000"/>
        </a:spcBef>
        <a:spcAft>
          <a:spcPct val="0"/>
        </a:spcAft>
        <a:defRPr sz="2200">
          <a:solidFill>
            <a:schemeClr val="tx1"/>
          </a:solidFill>
          <a:latin typeface="+mn-lt"/>
          <a:ea typeface="MS PGothic" pitchFamily="34" charset="-128"/>
          <a:cs typeface="ＭＳ Ｐゴシック"/>
        </a:defRPr>
      </a:lvl1pPr>
      <a:lvl2pPr marL="288925" indent="-174625" algn="l" rtl="0" eaLnBrk="0" fontAlgn="base" hangingPunct="0">
        <a:spcBef>
          <a:spcPct val="20000"/>
        </a:spcBef>
        <a:spcAft>
          <a:spcPct val="0"/>
        </a:spcAft>
        <a:buClr>
          <a:srgbClr val="0073B9"/>
        </a:buClr>
        <a:buSzPct val="90000"/>
        <a:buFont typeface="Times" pitchFamily="18" charset="0"/>
        <a:buChar char="•"/>
        <a:defRPr>
          <a:solidFill>
            <a:schemeClr val="bg2"/>
          </a:solidFill>
          <a:latin typeface="+mn-lt"/>
          <a:ea typeface="MS PGothic" pitchFamily="34" charset="-128"/>
          <a:cs typeface="ＭＳ Ｐゴシック"/>
        </a:defRPr>
      </a:lvl2pPr>
      <a:lvl3pPr marL="623888" indent="-220663" algn="l" rtl="0" eaLnBrk="0" fontAlgn="base" hangingPunct="0">
        <a:spcBef>
          <a:spcPct val="20000"/>
        </a:spcBef>
        <a:spcAft>
          <a:spcPct val="0"/>
        </a:spcAft>
        <a:buClr>
          <a:srgbClr val="0073B9"/>
        </a:buClr>
        <a:buChar char="—"/>
        <a:defRPr>
          <a:solidFill>
            <a:schemeClr val="bg2"/>
          </a:solidFill>
          <a:latin typeface="+mn-lt"/>
          <a:ea typeface="MS PGothic" pitchFamily="34" charset="-128"/>
          <a:cs typeface="ＭＳ Ｐゴシック"/>
        </a:defRPr>
      </a:lvl3pPr>
      <a:lvl4pPr marL="969963" indent="-231775" algn="l" rtl="0" eaLnBrk="0" fontAlgn="base" hangingPunct="0">
        <a:spcBef>
          <a:spcPct val="20000"/>
        </a:spcBef>
        <a:spcAft>
          <a:spcPct val="0"/>
        </a:spcAft>
        <a:buClr>
          <a:srgbClr val="0073B9"/>
        </a:buClr>
        <a:buSzPct val="90000"/>
        <a:buFont typeface="Wingdings" pitchFamily="2" charset="2"/>
        <a:buChar char="§"/>
        <a:defRPr>
          <a:solidFill>
            <a:schemeClr val="bg2"/>
          </a:solidFill>
          <a:latin typeface="+mn-lt"/>
          <a:ea typeface="MS PGothic" pitchFamily="34" charset="-128"/>
          <a:cs typeface="ＭＳ Ｐゴシック"/>
        </a:defRPr>
      </a:lvl4pPr>
      <a:lvl5pPr marL="1938338" indent="-109538" algn="l" rtl="0" eaLnBrk="0" fontAlgn="base" hangingPunct="0">
        <a:spcBef>
          <a:spcPct val="20000"/>
        </a:spcBef>
        <a:spcAft>
          <a:spcPct val="0"/>
        </a:spcAft>
        <a:defRPr>
          <a:solidFill>
            <a:schemeClr val="bg2"/>
          </a:solidFill>
          <a:latin typeface="+mn-lt"/>
          <a:ea typeface="MS PGothic" pitchFamily="34" charset="-128"/>
          <a:cs typeface="ＭＳ Ｐゴシック"/>
        </a:defRPr>
      </a:lvl5pPr>
      <a:lvl6pPr marL="2395538" indent="-109538" algn="l" rtl="0" eaLnBrk="0" fontAlgn="base" hangingPunct="0">
        <a:spcBef>
          <a:spcPct val="20000"/>
        </a:spcBef>
        <a:spcAft>
          <a:spcPct val="0"/>
        </a:spcAft>
        <a:defRPr>
          <a:solidFill>
            <a:schemeClr val="bg2"/>
          </a:solidFill>
          <a:latin typeface="+mn-lt"/>
          <a:ea typeface="+mn-ea"/>
        </a:defRPr>
      </a:lvl6pPr>
      <a:lvl7pPr marL="2852738" indent="-109538" algn="l" rtl="0" eaLnBrk="0" fontAlgn="base" hangingPunct="0">
        <a:spcBef>
          <a:spcPct val="20000"/>
        </a:spcBef>
        <a:spcAft>
          <a:spcPct val="0"/>
        </a:spcAft>
        <a:defRPr>
          <a:solidFill>
            <a:schemeClr val="bg2"/>
          </a:solidFill>
          <a:latin typeface="+mn-lt"/>
          <a:ea typeface="+mn-ea"/>
        </a:defRPr>
      </a:lvl7pPr>
      <a:lvl8pPr marL="3309938" indent="-109538" algn="l" rtl="0" eaLnBrk="0" fontAlgn="base" hangingPunct="0">
        <a:spcBef>
          <a:spcPct val="20000"/>
        </a:spcBef>
        <a:spcAft>
          <a:spcPct val="0"/>
        </a:spcAft>
        <a:defRPr>
          <a:solidFill>
            <a:schemeClr val="bg2"/>
          </a:solidFill>
          <a:latin typeface="+mn-lt"/>
          <a:ea typeface="+mn-ea"/>
        </a:defRPr>
      </a:lvl8pPr>
      <a:lvl9pPr marL="3767138" indent="-109538" algn="l" rtl="0" eaLnBrk="0" fontAlgn="base" hangingPunct="0">
        <a:spcBef>
          <a:spcPct val="20000"/>
        </a:spcBef>
        <a:spcAft>
          <a:spcPct val="0"/>
        </a:spcAft>
        <a:defRPr>
          <a:solidFill>
            <a:schemeClr val="bg2"/>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2050" name="Picture 15" descr="bcbsma_new_3005_30bk"/>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7543800" y="357188"/>
            <a:ext cx="1441450" cy="544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1" name="Rectangle 12"/>
          <p:cNvSpPr>
            <a:spLocks noGrp="1" noChangeArrowheads="1"/>
          </p:cNvSpPr>
          <p:nvPr>
            <p:ph type="body" idx="1"/>
          </p:nvPr>
        </p:nvSpPr>
        <p:spPr bwMode="auto">
          <a:xfrm>
            <a:off x="457200" y="1447800"/>
            <a:ext cx="8470900" cy="3392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2052" name="Rectangle 13"/>
          <p:cNvSpPr>
            <a:spLocks noGrp="1" noChangeArrowheads="1"/>
          </p:cNvSpPr>
          <p:nvPr>
            <p:ph type="title"/>
          </p:nvPr>
        </p:nvSpPr>
        <p:spPr bwMode="auto">
          <a:xfrm>
            <a:off x="457200" y="152400"/>
            <a:ext cx="69342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ctr" anchorCtr="0" compatLnSpc="1">
            <a:prstTxWarp prst="textNoShape">
              <a:avLst/>
            </a:prstTxWarp>
          </a:bodyPr>
          <a:lstStyle/>
          <a:p>
            <a:pPr lvl="0"/>
            <a:r>
              <a:rPr lang="en-US" altLang="en-US" dirty="0" smtClean="0"/>
              <a:t>Click to edit Master title style</a:t>
            </a:r>
          </a:p>
        </p:txBody>
      </p:sp>
      <p:sp>
        <p:nvSpPr>
          <p:cNvPr id="2053" name="Line 16"/>
          <p:cNvSpPr>
            <a:spLocks noChangeShapeType="1"/>
          </p:cNvSpPr>
          <p:nvPr/>
        </p:nvSpPr>
        <p:spPr bwMode="auto">
          <a:xfrm>
            <a:off x="7391400" y="0"/>
            <a:ext cx="0" cy="12192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smtClean="0">
              <a:solidFill>
                <a:srgbClr val="000000"/>
              </a:solidFill>
              <a:latin typeface="Arial" charset="0"/>
            </a:endParaRPr>
          </a:p>
        </p:txBody>
      </p:sp>
      <p:sp>
        <p:nvSpPr>
          <p:cNvPr id="2054" name="Line 17"/>
          <p:cNvSpPr>
            <a:spLocks noChangeShapeType="1"/>
          </p:cNvSpPr>
          <p:nvPr/>
        </p:nvSpPr>
        <p:spPr bwMode="auto">
          <a:xfrm>
            <a:off x="0" y="6629400"/>
            <a:ext cx="9144000" cy="0"/>
          </a:xfrm>
          <a:prstGeom prst="line">
            <a:avLst/>
          </a:prstGeom>
          <a:noFill/>
          <a:ln w="6350">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en-US" smtClean="0">
              <a:solidFill>
                <a:srgbClr val="000000"/>
              </a:solidFill>
              <a:latin typeface="Arial" charset="0"/>
            </a:endParaRPr>
          </a:p>
        </p:txBody>
      </p:sp>
      <p:sp>
        <p:nvSpPr>
          <p:cNvPr id="2055" name="Text Box 19"/>
          <p:cNvSpPr txBox="1">
            <a:spLocks noChangeArrowheads="1"/>
          </p:cNvSpPr>
          <p:nvPr/>
        </p:nvSpPr>
        <p:spPr bwMode="auto">
          <a:xfrm>
            <a:off x="8686800" y="6643688"/>
            <a:ext cx="307975" cy="198437"/>
          </a:xfrm>
          <a:prstGeom prst="rect">
            <a:avLst/>
          </a:prstGeom>
          <a:noFill/>
          <a:ln>
            <a:noFill/>
          </a:ln>
          <a:extLst/>
        </p:spPr>
        <p:txBody>
          <a:bodyPr>
            <a:spAutoFit/>
          </a:bodyPr>
          <a:lstStyle>
            <a:lvl1pPr>
              <a:defRPr sz="2400">
                <a:solidFill>
                  <a:schemeClr val="tx1"/>
                </a:solidFill>
                <a:latin typeface="Arial" charset="0"/>
                <a:ea typeface="ＭＳ Ｐゴシック" pitchFamily="1" charset="-128"/>
              </a:defRPr>
            </a:lvl1pPr>
            <a:lvl2pPr marL="742950" indent="-285750">
              <a:defRPr sz="2400">
                <a:solidFill>
                  <a:schemeClr val="tx1"/>
                </a:solidFill>
                <a:latin typeface="Arial" charset="0"/>
                <a:ea typeface="ＭＳ Ｐゴシック" pitchFamily="1" charset="-128"/>
              </a:defRPr>
            </a:lvl2pPr>
            <a:lvl3pPr marL="1143000" indent="-228600">
              <a:defRPr sz="2400">
                <a:solidFill>
                  <a:schemeClr val="tx1"/>
                </a:solidFill>
                <a:latin typeface="Arial" charset="0"/>
                <a:ea typeface="ＭＳ Ｐゴシック" pitchFamily="1" charset="-128"/>
              </a:defRPr>
            </a:lvl3pPr>
            <a:lvl4pPr marL="1600200" indent="-228600">
              <a:defRPr sz="2400">
                <a:solidFill>
                  <a:schemeClr val="tx1"/>
                </a:solidFill>
                <a:latin typeface="Arial" charset="0"/>
                <a:ea typeface="ＭＳ Ｐゴシック" pitchFamily="1" charset="-128"/>
              </a:defRPr>
            </a:lvl4pPr>
            <a:lvl5pPr marL="2057400" indent="-228600">
              <a:defRPr sz="2400">
                <a:solidFill>
                  <a:schemeClr val="tx1"/>
                </a:solidFill>
                <a:latin typeface="Arial" charset="0"/>
                <a:ea typeface="ＭＳ Ｐゴシック" pitchFamily="1"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1"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1"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1"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1" charset="-128"/>
              </a:defRPr>
            </a:lvl9pPr>
          </a:lstStyle>
          <a:p>
            <a:pPr>
              <a:defRPr/>
            </a:pPr>
            <a:fld id="{7222B2C7-89B7-47A9-A1C6-3D189232E90B}" type="slidenum">
              <a:rPr lang="en-US" sz="700" smtClean="0">
                <a:solidFill>
                  <a:srgbClr val="000000"/>
                </a:solidFill>
              </a:rPr>
              <a:pPr>
                <a:defRPr/>
              </a:pPr>
              <a:t>‹#›</a:t>
            </a:fld>
            <a:endParaRPr lang="en-US" sz="800" smtClean="0">
              <a:solidFill>
                <a:srgbClr val="000000"/>
              </a:solidFill>
            </a:endParaRPr>
          </a:p>
        </p:txBody>
      </p:sp>
      <p:sp>
        <p:nvSpPr>
          <p:cNvPr id="2056" name="Text Box 20"/>
          <p:cNvSpPr txBox="1">
            <a:spLocks noChangeArrowheads="1"/>
          </p:cNvSpPr>
          <p:nvPr/>
        </p:nvSpPr>
        <p:spPr bwMode="auto">
          <a:xfrm>
            <a:off x="234950" y="6650038"/>
            <a:ext cx="1517650" cy="198437"/>
          </a:xfrm>
          <a:prstGeom prst="rect">
            <a:avLst/>
          </a:prstGeom>
          <a:noFill/>
          <a:ln>
            <a:noFill/>
          </a:ln>
          <a:extLst/>
        </p:spPr>
        <p:txBody>
          <a:bodyPr wrap="none">
            <a:spAutoFit/>
          </a:bodyPr>
          <a:lstStyle>
            <a:lvl1pPr>
              <a:defRPr sz="2400">
                <a:solidFill>
                  <a:schemeClr val="tx1"/>
                </a:solidFill>
                <a:latin typeface="Arial" charset="0"/>
                <a:ea typeface="ＭＳ Ｐゴシック" pitchFamily="1" charset="-128"/>
              </a:defRPr>
            </a:lvl1pPr>
            <a:lvl2pPr marL="742950" indent="-285750">
              <a:defRPr sz="2400">
                <a:solidFill>
                  <a:schemeClr val="tx1"/>
                </a:solidFill>
                <a:latin typeface="Arial" charset="0"/>
                <a:ea typeface="ＭＳ Ｐゴシック" pitchFamily="1" charset="-128"/>
              </a:defRPr>
            </a:lvl2pPr>
            <a:lvl3pPr marL="1143000" indent="-228600">
              <a:defRPr sz="2400">
                <a:solidFill>
                  <a:schemeClr val="tx1"/>
                </a:solidFill>
                <a:latin typeface="Arial" charset="0"/>
                <a:ea typeface="ＭＳ Ｐゴシック" pitchFamily="1" charset="-128"/>
              </a:defRPr>
            </a:lvl3pPr>
            <a:lvl4pPr marL="1600200" indent="-228600">
              <a:defRPr sz="2400">
                <a:solidFill>
                  <a:schemeClr val="tx1"/>
                </a:solidFill>
                <a:latin typeface="Arial" charset="0"/>
                <a:ea typeface="ＭＳ Ｐゴシック" pitchFamily="1" charset="-128"/>
              </a:defRPr>
            </a:lvl4pPr>
            <a:lvl5pPr marL="2057400" indent="-228600">
              <a:defRPr sz="2400">
                <a:solidFill>
                  <a:schemeClr val="tx1"/>
                </a:solidFill>
                <a:latin typeface="Arial" charset="0"/>
                <a:ea typeface="ＭＳ Ｐゴシック" pitchFamily="1"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1"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1"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1"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1" charset="-128"/>
              </a:defRPr>
            </a:lvl9pPr>
          </a:lstStyle>
          <a:p>
            <a:pPr>
              <a:defRPr/>
            </a:pPr>
            <a:r>
              <a:rPr lang="en-US" sz="700" smtClean="0">
                <a:solidFill>
                  <a:srgbClr val="808080"/>
                </a:solidFill>
                <a:latin typeface="Arial Narrow" pitchFamily="34" charset="0"/>
              </a:rPr>
              <a:t>Blue Cross Blue Shield of Massachusetts</a:t>
            </a:r>
          </a:p>
        </p:txBody>
      </p:sp>
      <p:sp>
        <p:nvSpPr>
          <p:cNvPr id="2057" name="Line 22"/>
          <p:cNvSpPr>
            <a:spLocks noChangeShapeType="1"/>
          </p:cNvSpPr>
          <p:nvPr/>
        </p:nvSpPr>
        <p:spPr bwMode="auto">
          <a:xfrm>
            <a:off x="0" y="152400"/>
            <a:ext cx="91440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smtClean="0">
              <a:solidFill>
                <a:srgbClr val="000000"/>
              </a:solidFill>
              <a:latin typeface="Arial" charset="0"/>
            </a:endParaRPr>
          </a:p>
        </p:txBody>
      </p:sp>
      <p:sp>
        <p:nvSpPr>
          <p:cNvPr id="2058" name="Line 23"/>
          <p:cNvSpPr>
            <a:spLocks noChangeShapeType="1"/>
          </p:cNvSpPr>
          <p:nvPr/>
        </p:nvSpPr>
        <p:spPr bwMode="auto">
          <a:xfrm>
            <a:off x="0" y="1066800"/>
            <a:ext cx="92202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smtClean="0">
              <a:solidFill>
                <a:srgbClr val="000000"/>
              </a:solidFill>
              <a:latin typeface="Arial" charset="0"/>
            </a:endParaRPr>
          </a:p>
        </p:txBody>
      </p:sp>
    </p:spTree>
    <p:extLst>
      <p:ext uri="{BB962C8B-B14F-4D97-AF65-F5344CB8AC3E}">
        <p14:creationId xmlns:p14="http://schemas.microsoft.com/office/powerpoint/2010/main" val="3138723092"/>
      </p:ext>
    </p:extLst>
  </p:cSld>
  <p:clrMap bg1="lt1" tx1="dk1" bg2="lt2" tx2="dk2" accent1="accent1" accent2="accent2" accent3="accent3" accent4="accent4" accent5="accent5" accent6="accent6" hlink="hlink" folHlink="folHlink"/>
  <p:sldLayoutIdLst>
    <p:sldLayoutId id="2147498954" r:id="rId1"/>
    <p:sldLayoutId id="2147498955" r:id="rId2"/>
    <p:sldLayoutId id="2147498956" r:id="rId3"/>
    <p:sldLayoutId id="2147498957" r:id="rId4"/>
    <p:sldLayoutId id="2147498958" r:id="rId5"/>
    <p:sldLayoutId id="2147498959" r:id="rId6"/>
    <p:sldLayoutId id="2147498960" r:id="rId7"/>
    <p:sldLayoutId id="2147498961" r:id="rId8"/>
    <p:sldLayoutId id="2147498962" r:id="rId9"/>
    <p:sldLayoutId id="2147498963" r:id="rId10"/>
    <p:sldLayoutId id="2147498964" r:id="rId11"/>
    <p:sldLayoutId id="2147498965" r:id="rId12"/>
  </p:sldLayoutIdLst>
  <p:timing>
    <p:tnLst>
      <p:par>
        <p:cTn id="1" dur="indefinite" restart="never" nodeType="tmRoot"/>
      </p:par>
    </p:tnLst>
  </p:timing>
  <p:txStyles>
    <p:titleStyle>
      <a:lvl1pPr algn="l" rtl="0" eaLnBrk="0" fontAlgn="base" hangingPunct="0">
        <a:spcBef>
          <a:spcPct val="0"/>
        </a:spcBef>
        <a:spcAft>
          <a:spcPct val="0"/>
        </a:spcAft>
        <a:defRPr sz="3200">
          <a:solidFill>
            <a:srgbClr val="0073B9"/>
          </a:solidFill>
          <a:latin typeface="+mj-lt"/>
          <a:ea typeface="MS PGothic" pitchFamily="34" charset="-128"/>
          <a:cs typeface="ＭＳ Ｐゴシック"/>
        </a:defRPr>
      </a:lvl1pPr>
      <a:lvl2pPr algn="l" rtl="0" eaLnBrk="0" fontAlgn="base" hangingPunct="0">
        <a:spcBef>
          <a:spcPct val="0"/>
        </a:spcBef>
        <a:spcAft>
          <a:spcPct val="0"/>
        </a:spcAft>
        <a:defRPr sz="3200">
          <a:solidFill>
            <a:srgbClr val="0073B9"/>
          </a:solidFill>
          <a:latin typeface="Arial Narrow" pitchFamily="34" charset="0"/>
          <a:ea typeface="MS PGothic" pitchFamily="34" charset="-128"/>
          <a:cs typeface="ＭＳ Ｐゴシック"/>
        </a:defRPr>
      </a:lvl2pPr>
      <a:lvl3pPr algn="l" rtl="0" eaLnBrk="0" fontAlgn="base" hangingPunct="0">
        <a:spcBef>
          <a:spcPct val="0"/>
        </a:spcBef>
        <a:spcAft>
          <a:spcPct val="0"/>
        </a:spcAft>
        <a:defRPr sz="3200">
          <a:solidFill>
            <a:srgbClr val="0073B9"/>
          </a:solidFill>
          <a:latin typeface="Arial Narrow" pitchFamily="34" charset="0"/>
          <a:ea typeface="MS PGothic" pitchFamily="34" charset="-128"/>
          <a:cs typeface="ＭＳ Ｐゴシック"/>
        </a:defRPr>
      </a:lvl3pPr>
      <a:lvl4pPr algn="l" rtl="0" eaLnBrk="0" fontAlgn="base" hangingPunct="0">
        <a:spcBef>
          <a:spcPct val="0"/>
        </a:spcBef>
        <a:spcAft>
          <a:spcPct val="0"/>
        </a:spcAft>
        <a:defRPr sz="3200">
          <a:solidFill>
            <a:srgbClr val="0073B9"/>
          </a:solidFill>
          <a:latin typeface="Arial Narrow" pitchFamily="34" charset="0"/>
          <a:ea typeface="MS PGothic" pitchFamily="34" charset="-128"/>
          <a:cs typeface="ＭＳ Ｐゴシック"/>
        </a:defRPr>
      </a:lvl4pPr>
      <a:lvl5pPr algn="l" rtl="0" eaLnBrk="0" fontAlgn="base" hangingPunct="0">
        <a:spcBef>
          <a:spcPct val="0"/>
        </a:spcBef>
        <a:spcAft>
          <a:spcPct val="0"/>
        </a:spcAft>
        <a:defRPr sz="3200">
          <a:solidFill>
            <a:srgbClr val="0073B9"/>
          </a:solidFill>
          <a:latin typeface="Arial Narrow" pitchFamily="34" charset="0"/>
          <a:ea typeface="MS PGothic" pitchFamily="34" charset="-128"/>
          <a:cs typeface="ＭＳ Ｐゴシック"/>
        </a:defRPr>
      </a:lvl5pPr>
      <a:lvl6pPr marL="457200" algn="l" rtl="0" eaLnBrk="0" fontAlgn="base" hangingPunct="0">
        <a:spcBef>
          <a:spcPct val="0"/>
        </a:spcBef>
        <a:spcAft>
          <a:spcPct val="0"/>
        </a:spcAft>
        <a:defRPr sz="3200">
          <a:solidFill>
            <a:srgbClr val="0073B9"/>
          </a:solidFill>
          <a:latin typeface="Arial Narrow" pitchFamily="34" charset="0"/>
          <a:ea typeface="ＭＳ Ｐゴシック" pitchFamily="1" charset="-128"/>
        </a:defRPr>
      </a:lvl6pPr>
      <a:lvl7pPr marL="914400" algn="l" rtl="0" eaLnBrk="0" fontAlgn="base" hangingPunct="0">
        <a:spcBef>
          <a:spcPct val="0"/>
        </a:spcBef>
        <a:spcAft>
          <a:spcPct val="0"/>
        </a:spcAft>
        <a:defRPr sz="3200">
          <a:solidFill>
            <a:srgbClr val="0073B9"/>
          </a:solidFill>
          <a:latin typeface="Arial Narrow" pitchFamily="34" charset="0"/>
          <a:ea typeface="ＭＳ Ｐゴシック" pitchFamily="1" charset="-128"/>
        </a:defRPr>
      </a:lvl7pPr>
      <a:lvl8pPr marL="1371600" algn="l" rtl="0" eaLnBrk="0" fontAlgn="base" hangingPunct="0">
        <a:spcBef>
          <a:spcPct val="0"/>
        </a:spcBef>
        <a:spcAft>
          <a:spcPct val="0"/>
        </a:spcAft>
        <a:defRPr sz="3200">
          <a:solidFill>
            <a:srgbClr val="0073B9"/>
          </a:solidFill>
          <a:latin typeface="Arial Narrow" pitchFamily="34" charset="0"/>
          <a:ea typeface="ＭＳ Ｐゴシック" pitchFamily="1" charset="-128"/>
        </a:defRPr>
      </a:lvl8pPr>
      <a:lvl9pPr marL="1828800" algn="l" rtl="0" eaLnBrk="0" fontAlgn="base" hangingPunct="0">
        <a:spcBef>
          <a:spcPct val="0"/>
        </a:spcBef>
        <a:spcAft>
          <a:spcPct val="0"/>
        </a:spcAft>
        <a:defRPr sz="3200">
          <a:solidFill>
            <a:srgbClr val="0073B9"/>
          </a:solidFill>
          <a:latin typeface="Arial Narrow" pitchFamily="34" charset="0"/>
          <a:ea typeface="ＭＳ Ｐゴシック" pitchFamily="1" charset="-128"/>
        </a:defRPr>
      </a:lvl9pPr>
    </p:titleStyle>
    <p:bodyStyle>
      <a:lvl1pPr marL="342900" indent="-342900" algn="l" rtl="0" eaLnBrk="0" fontAlgn="base" hangingPunct="0">
        <a:spcBef>
          <a:spcPct val="20000"/>
        </a:spcBef>
        <a:spcAft>
          <a:spcPct val="0"/>
        </a:spcAft>
        <a:defRPr sz="2200">
          <a:solidFill>
            <a:schemeClr val="tx1"/>
          </a:solidFill>
          <a:latin typeface="+mn-lt"/>
          <a:ea typeface="MS PGothic" pitchFamily="34" charset="-128"/>
          <a:cs typeface="ＭＳ Ｐゴシック"/>
        </a:defRPr>
      </a:lvl1pPr>
      <a:lvl2pPr marL="288925" indent="-174625" algn="l" rtl="0" eaLnBrk="0" fontAlgn="base" hangingPunct="0">
        <a:spcBef>
          <a:spcPct val="20000"/>
        </a:spcBef>
        <a:spcAft>
          <a:spcPct val="0"/>
        </a:spcAft>
        <a:buClr>
          <a:srgbClr val="0073B9"/>
        </a:buClr>
        <a:buSzPct val="90000"/>
        <a:buFont typeface="Times" pitchFamily="18" charset="0"/>
        <a:buChar char="•"/>
        <a:defRPr>
          <a:solidFill>
            <a:schemeClr val="bg2"/>
          </a:solidFill>
          <a:latin typeface="+mn-lt"/>
          <a:ea typeface="MS PGothic" pitchFamily="34" charset="-128"/>
          <a:cs typeface="ＭＳ Ｐゴシック"/>
        </a:defRPr>
      </a:lvl2pPr>
      <a:lvl3pPr marL="623888" indent="-220663" algn="l" rtl="0" eaLnBrk="0" fontAlgn="base" hangingPunct="0">
        <a:spcBef>
          <a:spcPct val="20000"/>
        </a:spcBef>
        <a:spcAft>
          <a:spcPct val="0"/>
        </a:spcAft>
        <a:buClr>
          <a:srgbClr val="0073B9"/>
        </a:buClr>
        <a:buChar char="—"/>
        <a:defRPr>
          <a:solidFill>
            <a:schemeClr val="bg2"/>
          </a:solidFill>
          <a:latin typeface="+mn-lt"/>
          <a:ea typeface="MS PGothic" pitchFamily="34" charset="-128"/>
          <a:cs typeface="ＭＳ Ｐゴシック"/>
        </a:defRPr>
      </a:lvl3pPr>
      <a:lvl4pPr marL="969963" indent="-231775" algn="l" rtl="0" eaLnBrk="0" fontAlgn="base" hangingPunct="0">
        <a:spcBef>
          <a:spcPct val="20000"/>
        </a:spcBef>
        <a:spcAft>
          <a:spcPct val="0"/>
        </a:spcAft>
        <a:buClr>
          <a:srgbClr val="0073B9"/>
        </a:buClr>
        <a:buSzPct val="90000"/>
        <a:buFont typeface="Wingdings" pitchFamily="2" charset="2"/>
        <a:buChar char="§"/>
        <a:defRPr>
          <a:solidFill>
            <a:schemeClr val="bg2"/>
          </a:solidFill>
          <a:latin typeface="+mn-lt"/>
          <a:ea typeface="MS PGothic" pitchFamily="34" charset="-128"/>
          <a:cs typeface="ＭＳ Ｐゴシック"/>
        </a:defRPr>
      </a:lvl4pPr>
      <a:lvl5pPr marL="1938338" indent="-109538" algn="l" rtl="0" eaLnBrk="0" fontAlgn="base" hangingPunct="0">
        <a:spcBef>
          <a:spcPct val="20000"/>
        </a:spcBef>
        <a:spcAft>
          <a:spcPct val="0"/>
        </a:spcAft>
        <a:defRPr>
          <a:solidFill>
            <a:schemeClr val="bg2"/>
          </a:solidFill>
          <a:latin typeface="+mn-lt"/>
          <a:ea typeface="MS PGothic" pitchFamily="34" charset="-128"/>
          <a:cs typeface="ＭＳ Ｐゴシック"/>
        </a:defRPr>
      </a:lvl5pPr>
      <a:lvl6pPr marL="2395538" indent="-109538" algn="l" rtl="0" eaLnBrk="0" fontAlgn="base" hangingPunct="0">
        <a:spcBef>
          <a:spcPct val="20000"/>
        </a:spcBef>
        <a:spcAft>
          <a:spcPct val="0"/>
        </a:spcAft>
        <a:defRPr>
          <a:solidFill>
            <a:schemeClr val="bg2"/>
          </a:solidFill>
          <a:latin typeface="+mn-lt"/>
          <a:ea typeface="+mn-ea"/>
        </a:defRPr>
      </a:lvl6pPr>
      <a:lvl7pPr marL="2852738" indent="-109538" algn="l" rtl="0" eaLnBrk="0" fontAlgn="base" hangingPunct="0">
        <a:spcBef>
          <a:spcPct val="20000"/>
        </a:spcBef>
        <a:spcAft>
          <a:spcPct val="0"/>
        </a:spcAft>
        <a:defRPr>
          <a:solidFill>
            <a:schemeClr val="bg2"/>
          </a:solidFill>
          <a:latin typeface="+mn-lt"/>
          <a:ea typeface="+mn-ea"/>
        </a:defRPr>
      </a:lvl7pPr>
      <a:lvl8pPr marL="3309938" indent="-109538" algn="l" rtl="0" eaLnBrk="0" fontAlgn="base" hangingPunct="0">
        <a:spcBef>
          <a:spcPct val="20000"/>
        </a:spcBef>
        <a:spcAft>
          <a:spcPct val="0"/>
        </a:spcAft>
        <a:defRPr>
          <a:solidFill>
            <a:schemeClr val="bg2"/>
          </a:solidFill>
          <a:latin typeface="+mn-lt"/>
          <a:ea typeface="+mn-ea"/>
        </a:defRPr>
      </a:lvl8pPr>
      <a:lvl9pPr marL="3767138" indent="-109538" algn="l" rtl="0" eaLnBrk="0" fontAlgn="base" hangingPunct="0">
        <a:spcBef>
          <a:spcPct val="20000"/>
        </a:spcBef>
        <a:spcAft>
          <a:spcPct val="0"/>
        </a:spcAft>
        <a:defRPr>
          <a:solidFill>
            <a:schemeClr val="bg2"/>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074" name="Rectangle 3"/>
          <p:cNvSpPr>
            <a:spLocks noGrp="1" noChangeArrowheads="1"/>
          </p:cNvSpPr>
          <p:nvPr>
            <p:ph type="body" idx="1"/>
          </p:nvPr>
        </p:nvSpPr>
        <p:spPr bwMode="auto">
          <a:xfrm>
            <a:off x="457200" y="1447800"/>
            <a:ext cx="8470900" cy="3392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3075" name="Rectangle 4"/>
          <p:cNvSpPr>
            <a:spLocks noGrp="1" noChangeArrowheads="1"/>
          </p:cNvSpPr>
          <p:nvPr>
            <p:ph type="title"/>
          </p:nvPr>
        </p:nvSpPr>
        <p:spPr bwMode="auto">
          <a:xfrm>
            <a:off x="139700" y="152400"/>
            <a:ext cx="69342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ctr" anchorCtr="0" compatLnSpc="1">
            <a:prstTxWarp prst="textNoShape">
              <a:avLst/>
            </a:prstTxWarp>
          </a:bodyPr>
          <a:lstStyle/>
          <a:p>
            <a:pPr lvl="0"/>
            <a:r>
              <a:rPr lang="en-US" altLang="en-US" smtClean="0"/>
              <a:t>Click to edit Master title style</a:t>
            </a:r>
          </a:p>
        </p:txBody>
      </p:sp>
      <p:sp>
        <p:nvSpPr>
          <p:cNvPr id="3076" name="Line 5"/>
          <p:cNvSpPr>
            <a:spLocks noChangeShapeType="1"/>
          </p:cNvSpPr>
          <p:nvPr/>
        </p:nvSpPr>
        <p:spPr bwMode="auto">
          <a:xfrm>
            <a:off x="7391400" y="0"/>
            <a:ext cx="0" cy="12192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solidFill>
                <a:srgbClr val="000000"/>
              </a:solidFill>
            </a:endParaRPr>
          </a:p>
        </p:txBody>
      </p:sp>
      <p:sp>
        <p:nvSpPr>
          <p:cNvPr id="3077" name="Line 6"/>
          <p:cNvSpPr>
            <a:spLocks noChangeShapeType="1"/>
          </p:cNvSpPr>
          <p:nvPr/>
        </p:nvSpPr>
        <p:spPr bwMode="auto">
          <a:xfrm>
            <a:off x="0" y="6629400"/>
            <a:ext cx="9144000" cy="0"/>
          </a:xfrm>
          <a:prstGeom prst="line">
            <a:avLst/>
          </a:prstGeom>
          <a:noFill/>
          <a:ln w="6350">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en-US">
              <a:solidFill>
                <a:srgbClr val="000000"/>
              </a:solidFill>
            </a:endParaRPr>
          </a:p>
        </p:txBody>
      </p:sp>
      <p:sp>
        <p:nvSpPr>
          <p:cNvPr id="3078" name="Text Box 7"/>
          <p:cNvSpPr txBox="1">
            <a:spLocks noChangeArrowheads="1"/>
          </p:cNvSpPr>
          <p:nvPr/>
        </p:nvSpPr>
        <p:spPr bwMode="auto">
          <a:xfrm>
            <a:off x="8686800" y="6643688"/>
            <a:ext cx="307975" cy="198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itchFamily="34" charset="0"/>
                <a:ea typeface="ＭＳ Ｐゴシック" pitchFamily="16" charset="-128"/>
              </a:defRPr>
            </a:lvl1pPr>
            <a:lvl2pPr marL="742950" indent="-285750">
              <a:defRPr sz="2400">
                <a:solidFill>
                  <a:schemeClr val="tx1"/>
                </a:solidFill>
                <a:latin typeface="Arial" pitchFamily="34" charset="0"/>
                <a:ea typeface="ＭＳ Ｐゴシック" pitchFamily="16" charset="-128"/>
              </a:defRPr>
            </a:lvl2pPr>
            <a:lvl3pPr marL="1143000" indent="-228600">
              <a:defRPr sz="2400">
                <a:solidFill>
                  <a:schemeClr val="tx1"/>
                </a:solidFill>
                <a:latin typeface="Arial" pitchFamily="34" charset="0"/>
                <a:ea typeface="ＭＳ Ｐゴシック" pitchFamily="16" charset="-128"/>
              </a:defRPr>
            </a:lvl3pPr>
            <a:lvl4pPr marL="1600200" indent="-228600">
              <a:defRPr sz="2400">
                <a:solidFill>
                  <a:schemeClr val="tx1"/>
                </a:solidFill>
                <a:latin typeface="Arial" pitchFamily="34" charset="0"/>
                <a:ea typeface="ＭＳ Ｐゴシック" pitchFamily="16" charset="-128"/>
              </a:defRPr>
            </a:lvl4pPr>
            <a:lvl5pPr marL="2057400" indent="-228600">
              <a:defRPr sz="2400">
                <a:solidFill>
                  <a:schemeClr val="tx1"/>
                </a:solidFill>
                <a:latin typeface="Arial" pitchFamily="34" charset="0"/>
                <a:ea typeface="ＭＳ Ｐゴシック" pitchFamily="16"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16"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16"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16"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16" charset="-128"/>
              </a:defRPr>
            </a:lvl9pPr>
          </a:lstStyle>
          <a:p>
            <a:pPr>
              <a:defRPr/>
            </a:pPr>
            <a:fld id="{378B5366-7DCA-4F78-98CD-736F3021C81F}" type="slidenum">
              <a:rPr lang="en-US" altLang="en-US" sz="700" smtClean="0">
                <a:solidFill>
                  <a:srgbClr val="000000"/>
                </a:solidFill>
              </a:rPr>
              <a:pPr>
                <a:defRPr/>
              </a:pPr>
              <a:t>‹#›</a:t>
            </a:fld>
            <a:endParaRPr lang="en-US" altLang="en-US" sz="800" dirty="0" smtClean="0">
              <a:solidFill>
                <a:srgbClr val="000000"/>
              </a:solidFill>
            </a:endParaRPr>
          </a:p>
        </p:txBody>
      </p:sp>
      <p:sp>
        <p:nvSpPr>
          <p:cNvPr id="3079" name="Text Box 8"/>
          <p:cNvSpPr txBox="1">
            <a:spLocks noChangeArrowheads="1"/>
          </p:cNvSpPr>
          <p:nvPr/>
        </p:nvSpPr>
        <p:spPr bwMode="auto">
          <a:xfrm>
            <a:off x="234950" y="6650038"/>
            <a:ext cx="1517650" cy="198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itchFamily="34" charset="0"/>
                <a:ea typeface="ＭＳ Ｐゴシック" pitchFamily="16" charset="-128"/>
              </a:defRPr>
            </a:lvl1pPr>
            <a:lvl2pPr marL="742950" indent="-285750">
              <a:defRPr sz="2400">
                <a:solidFill>
                  <a:schemeClr val="tx1"/>
                </a:solidFill>
                <a:latin typeface="Arial" pitchFamily="34" charset="0"/>
                <a:ea typeface="ＭＳ Ｐゴシック" pitchFamily="16" charset="-128"/>
              </a:defRPr>
            </a:lvl2pPr>
            <a:lvl3pPr marL="1143000" indent="-228600">
              <a:defRPr sz="2400">
                <a:solidFill>
                  <a:schemeClr val="tx1"/>
                </a:solidFill>
                <a:latin typeface="Arial" pitchFamily="34" charset="0"/>
                <a:ea typeface="ＭＳ Ｐゴシック" pitchFamily="16" charset="-128"/>
              </a:defRPr>
            </a:lvl3pPr>
            <a:lvl4pPr marL="1600200" indent="-228600">
              <a:defRPr sz="2400">
                <a:solidFill>
                  <a:schemeClr val="tx1"/>
                </a:solidFill>
                <a:latin typeface="Arial" pitchFamily="34" charset="0"/>
                <a:ea typeface="ＭＳ Ｐゴシック" pitchFamily="16" charset="-128"/>
              </a:defRPr>
            </a:lvl4pPr>
            <a:lvl5pPr marL="2057400" indent="-228600">
              <a:defRPr sz="2400">
                <a:solidFill>
                  <a:schemeClr val="tx1"/>
                </a:solidFill>
                <a:latin typeface="Arial" pitchFamily="34" charset="0"/>
                <a:ea typeface="ＭＳ Ｐゴシック" pitchFamily="16"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16"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16"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16"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16" charset="-128"/>
              </a:defRPr>
            </a:lvl9pPr>
          </a:lstStyle>
          <a:p>
            <a:pPr>
              <a:defRPr/>
            </a:pPr>
            <a:r>
              <a:rPr lang="en-US" altLang="en-US" sz="700" dirty="0" smtClean="0">
                <a:solidFill>
                  <a:srgbClr val="808080"/>
                </a:solidFill>
                <a:latin typeface="Arial Narrow" pitchFamily="34" charset="0"/>
              </a:rPr>
              <a:t>Blue Cross Blue Shield of Massachusetts</a:t>
            </a:r>
          </a:p>
        </p:txBody>
      </p:sp>
      <p:sp>
        <p:nvSpPr>
          <p:cNvPr id="3080" name="Line 9"/>
          <p:cNvSpPr>
            <a:spLocks noChangeShapeType="1"/>
          </p:cNvSpPr>
          <p:nvPr/>
        </p:nvSpPr>
        <p:spPr bwMode="auto">
          <a:xfrm>
            <a:off x="0" y="152400"/>
            <a:ext cx="91440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solidFill>
                <a:srgbClr val="000000"/>
              </a:solidFill>
            </a:endParaRPr>
          </a:p>
        </p:txBody>
      </p:sp>
      <p:sp>
        <p:nvSpPr>
          <p:cNvPr id="3081" name="Line 10"/>
          <p:cNvSpPr>
            <a:spLocks noChangeShapeType="1"/>
          </p:cNvSpPr>
          <p:nvPr/>
        </p:nvSpPr>
        <p:spPr bwMode="auto">
          <a:xfrm>
            <a:off x="0" y="1066800"/>
            <a:ext cx="92202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solidFill>
                <a:srgbClr val="000000"/>
              </a:solidFill>
            </a:endParaRPr>
          </a:p>
        </p:txBody>
      </p:sp>
      <p:pic>
        <p:nvPicPr>
          <p:cNvPr id="3082" name="Picture 11" descr="bcbsma_new_3005_30bk"/>
          <p:cNvPicPr>
            <a:picLocks noChangeAspect="1" noChangeArrowheads="1"/>
          </p:cNvPicPr>
          <p:nvPr userDrawn="1"/>
        </p:nvPicPr>
        <p:blipFill>
          <a:blip r:embed="rId20">
            <a:extLst>
              <a:ext uri="{28A0092B-C50C-407E-A947-70E740481C1C}">
                <a14:useLocalDpi xmlns:a14="http://schemas.microsoft.com/office/drawing/2010/main" val="0"/>
              </a:ext>
            </a:extLst>
          </a:blip>
          <a:srcRect/>
          <a:stretch>
            <a:fillRect/>
          </a:stretch>
        </p:blipFill>
        <p:spPr bwMode="auto">
          <a:xfrm>
            <a:off x="7543800" y="357188"/>
            <a:ext cx="1441450" cy="544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302300979"/>
      </p:ext>
    </p:extLst>
  </p:cSld>
  <p:clrMap bg1="lt1" tx1="dk1" bg2="lt2" tx2="dk2" accent1="accent1" accent2="accent2" accent3="accent3" accent4="accent4" accent5="accent5" accent6="accent6" hlink="hlink" folHlink="folHlink"/>
  <p:sldLayoutIdLst>
    <p:sldLayoutId id="2147498967" r:id="rId1"/>
    <p:sldLayoutId id="2147498968" r:id="rId2"/>
    <p:sldLayoutId id="2147498969" r:id="rId3"/>
    <p:sldLayoutId id="2147498970" r:id="rId4"/>
    <p:sldLayoutId id="2147498971" r:id="rId5"/>
    <p:sldLayoutId id="2147498972" r:id="rId6"/>
    <p:sldLayoutId id="2147498973" r:id="rId7"/>
    <p:sldLayoutId id="2147498974" r:id="rId8"/>
    <p:sldLayoutId id="2147498975" r:id="rId9"/>
    <p:sldLayoutId id="2147498976" r:id="rId10"/>
    <p:sldLayoutId id="2147498977" r:id="rId11"/>
    <p:sldLayoutId id="2147498978" r:id="rId12"/>
    <p:sldLayoutId id="2147498979" r:id="rId13"/>
    <p:sldLayoutId id="2147498980" r:id="rId14"/>
    <p:sldLayoutId id="2147498981" r:id="rId15"/>
    <p:sldLayoutId id="2147498982" r:id="rId16"/>
    <p:sldLayoutId id="2147498983" r:id="rId17"/>
    <p:sldLayoutId id="2147498984" r:id="rId18"/>
  </p:sldLayoutIdLst>
  <p:txStyles>
    <p:titleStyle>
      <a:lvl1pPr algn="l" rtl="0" eaLnBrk="0" fontAlgn="base" hangingPunct="0">
        <a:spcBef>
          <a:spcPct val="0"/>
        </a:spcBef>
        <a:spcAft>
          <a:spcPct val="0"/>
        </a:spcAft>
        <a:defRPr sz="2400" b="1">
          <a:solidFill>
            <a:schemeClr val="tx1"/>
          </a:solidFill>
          <a:latin typeface="Century Gothic" pitchFamily="34" charset="0"/>
          <a:ea typeface="MS PGothic" pitchFamily="34" charset="-128"/>
          <a:cs typeface="ＭＳ Ｐゴシック"/>
        </a:defRPr>
      </a:lvl1pPr>
      <a:lvl2pPr algn="l" rtl="0" eaLnBrk="0" fontAlgn="base" hangingPunct="0">
        <a:spcBef>
          <a:spcPct val="0"/>
        </a:spcBef>
        <a:spcAft>
          <a:spcPct val="0"/>
        </a:spcAft>
        <a:defRPr sz="2400" b="1">
          <a:solidFill>
            <a:schemeClr val="tx1"/>
          </a:solidFill>
          <a:latin typeface="Century Gothic" pitchFamily="34" charset="0"/>
          <a:ea typeface="MS PGothic" pitchFamily="34" charset="-128"/>
          <a:cs typeface="ＭＳ Ｐゴシック"/>
        </a:defRPr>
      </a:lvl2pPr>
      <a:lvl3pPr algn="l" rtl="0" eaLnBrk="0" fontAlgn="base" hangingPunct="0">
        <a:spcBef>
          <a:spcPct val="0"/>
        </a:spcBef>
        <a:spcAft>
          <a:spcPct val="0"/>
        </a:spcAft>
        <a:defRPr sz="2400" b="1">
          <a:solidFill>
            <a:schemeClr val="tx1"/>
          </a:solidFill>
          <a:latin typeface="Century Gothic" pitchFamily="34" charset="0"/>
          <a:ea typeface="MS PGothic" pitchFamily="34" charset="-128"/>
          <a:cs typeface="ＭＳ Ｐゴシック"/>
        </a:defRPr>
      </a:lvl3pPr>
      <a:lvl4pPr algn="l" rtl="0" eaLnBrk="0" fontAlgn="base" hangingPunct="0">
        <a:spcBef>
          <a:spcPct val="0"/>
        </a:spcBef>
        <a:spcAft>
          <a:spcPct val="0"/>
        </a:spcAft>
        <a:defRPr sz="2400" b="1">
          <a:solidFill>
            <a:schemeClr val="tx1"/>
          </a:solidFill>
          <a:latin typeface="Century Gothic" pitchFamily="34" charset="0"/>
          <a:ea typeface="MS PGothic" pitchFamily="34" charset="-128"/>
          <a:cs typeface="ＭＳ Ｐゴシック"/>
        </a:defRPr>
      </a:lvl4pPr>
      <a:lvl5pPr algn="l" rtl="0" eaLnBrk="0" fontAlgn="base" hangingPunct="0">
        <a:spcBef>
          <a:spcPct val="0"/>
        </a:spcBef>
        <a:spcAft>
          <a:spcPct val="0"/>
        </a:spcAft>
        <a:defRPr sz="2400" b="1">
          <a:solidFill>
            <a:schemeClr val="tx1"/>
          </a:solidFill>
          <a:latin typeface="Century Gothic" pitchFamily="34" charset="0"/>
          <a:ea typeface="MS PGothic" pitchFamily="34" charset="-128"/>
          <a:cs typeface="ＭＳ Ｐゴシック"/>
        </a:defRPr>
      </a:lvl5pPr>
      <a:lvl6pPr marL="457200" algn="l" rtl="0" fontAlgn="base">
        <a:spcBef>
          <a:spcPct val="0"/>
        </a:spcBef>
        <a:spcAft>
          <a:spcPct val="0"/>
        </a:spcAft>
        <a:defRPr sz="3200">
          <a:solidFill>
            <a:srgbClr val="0073B9"/>
          </a:solidFill>
          <a:latin typeface="Arial Narrow" pitchFamily="34" charset="0"/>
          <a:ea typeface="ＭＳ Ｐゴシック" pitchFamily="1" charset="-128"/>
        </a:defRPr>
      </a:lvl6pPr>
      <a:lvl7pPr marL="914400" algn="l" rtl="0" fontAlgn="base">
        <a:spcBef>
          <a:spcPct val="0"/>
        </a:spcBef>
        <a:spcAft>
          <a:spcPct val="0"/>
        </a:spcAft>
        <a:defRPr sz="3200">
          <a:solidFill>
            <a:srgbClr val="0073B9"/>
          </a:solidFill>
          <a:latin typeface="Arial Narrow" pitchFamily="34" charset="0"/>
          <a:ea typeface="ＭＳ Ｐゴシック" pitchFamily="1" charset="-128"/>
        </a:defRPr>
      </a:lvl7pPr>
      <a:lvl8pPr marL="1371600" algn="l" rtl="0" fontAlgn="base">
        <a:spcBef>
          <a:spcPct val="0"/>
        </a:spcBef>
        <a:spcAft>
          <a:spcPct val="0"/>
        </a:spcAft>
        <a:defRPr sz="3200">
          <a:solidFill>
            <a:srgbClr val="0073B9"/>
          </a:solidFill>
          <a:latin typeface="Arial Narrow" pitchFamily="34" charset="0"/>
          <a:ea typeface="ＭＳ Ｐゴシック" pitchFamily="1" charset="-128"/>
        </a:defRPr>
      </a:lvl8pPr>
      <a:lvl9pPr marL="1828800" algn="l" rtl="0" fontAlgn="base">
        <a:spcBef>
          <a:spcPct val="0"/>
        </a:spcBef>
        <a:spcAft>
          <a:spcPct val="0"/>
        </a:spcAft>
        <a:defRPr sz="3200">
          <a:solidFill>
            <a:srgbClr val="0073B9"/>
          </a:solidFill>
          <a:latin typeface="Arial Narrow" pitchFamily="34" charset="0"/>
          <a:ea typeface="ＭＳ Ｐゴシック" pitchFamily="1" charset="-128"/>
        </a:defRPr>
      </a:lvl9pPr>
    </p:titleStyle>
    <p:bodyStyle>
      <a:lvl1pPr marL="342900" indent="-342900" algn="l" rtl="0" eaLnBrk="0" fontAlgn="base" hangingPunct="0">
        <a:spcBef>
          <a:spcPct val="20000"/>
        </a:spcBef>
        <a:spcAft>
          <a:spcPct val="0"/>
        </a:spcAft>
        <a:defRPr sz="2200">
          <a:solidFill>
            <a:schemeClr val="tx1"/>
          </a:solidFill>
          <a:latin typeface="+mn-lt"/>
          <a:ea typeface="MS PGothic" pitchFamily="34" charset="-128"/>
          <a:cs typeface="ＭＳ Ｐゴシック"/>
        </a:defRPr>
      </a:lvl1pPr>
      <a:lvl2pPr marL="288925" indent="-174625" algn="l" rtl="0" eaLnBrk="0" fontAlgn="base" hangingPunct="0">
        <a:spcBef>
          <a:spcPct val="20000"/>
        </a:spcBef>
        <a:spcAft>
          <a:spcPct val="0"/>
        </a:spcAft>
        <a:buClr>
          <a:srgbClr val="0073B9"/>
        </a:buClr>
        <a:buSzPct val="90000"/>
        <a:buFont typeface="Times" pitchFamily="18" charset="0"/>
        <a:buChar char="•"/>
        <a:defRPr>
          <a:solidFill>
            <a:schemeClr val="tx1"/>
          </a:solidFill>
          <a:latin typeface="+mn-lt"/>
          <a:ea typeface="MS PGothic" pitchFamily="34" charset="-128"/>
          <a:cs typeface="ＭＳ Ｐゴシック"/>
        </a:defRPr>
      </a:lvl2pPr>
      <a:lvl3pPr marL="623888" indent="-220663" algn="l" rtl="0" eaLnBrk="0" fontAlgn="base" hangingPunct="0">
        <a:spcBef>
          <a:spcPct val="20000"/>
        </a:spcBef>
        <a:spcAft>
          <a:spcPct val="0"/>
        </a:spcAft>
        <a:buClr>
          <a:srgbClr val="0073B9"/>
        </a:buClr>
        <a:buChar char="—"/>
        <a:defRPr>
          <a:solidFill>
            <a:schemeClr val="tx1"/>
          </a:solidFill>
          <a:latin typeface="+mn-lt"/>
          <a:ea typeface="MS PGothic" pitchFamily="34" charset="-128"/>
          <a:cs typeface="ＭＳ Ｐゴシック"/>
        </a:defRPr>
      </a:lvl3pPr>
      <a:lvl4pPr marL="969963" indent="-231775" algn="l" rtl="0" eaLnBrk="0" fontAlgn="base" hangingPunct="0">
        <a:spcBef>
          <a:spcPct val="20000"/>
        </a:spcBef>
        <a:spcAft>
          <a:spcPct val="0"/>
        </a:spcAft>
        <a:buClr>
          <a:srgbClr val="0073B9"/>
        </a:buClr>
        <a:buSzPct val="90000"/>
        <a:buFont typeface="Wingdings" pitchFamily="2" charset="2"/>
        <a:buChar char="§"/>
        <a:defRPr>
          <a:solidFill>
            <a:schemeClr val="tx1"/>
          </a:solidFill>
          <a:latin typeface="+mn-lt"/>
          <a:ea typeface="MS PGothic" pitchFamily="34" charset="-128"/>
          <a:cs typeface="ＭＳ Ｐゴシック"/>
        </a:defRPr>
      </a:lvl4pPr>
      <a:lvl5pPr marL="1938338" indent="-109538" algn="l" rtl="0" eaLnBrk="0" fontAlgn="base" hangingPunct="0">
        <a:spcBef>
          <a:spcPct val="20000"/>
        </a:spcBef>
        <a:spcAft>
          <a:spcPct val="0"/>
        </a:spcAft>
        <a:defRPr>
          <a:solidFill>
            <a:schemeClr val="tx1"/>
          </a:solidFill>
          <a:latin typeface="+mn-lt"/>
          <a:ea typeface="MS PGothic" pitchFamily="34" charset="-128"/>
          <a:cs typeface="ＭＳ Ｐゴシック"/>
        </a:defRPr>
      </a:lvl5pPr>
      <a:lvl6pPr marL="2395538" algn="l" rtl="0" fontAlgn="base">
        <a:spcBef>
          <a:spcPct val="20000"/>
        </a:spcBef>
        <a:spcAft>
          <a:spcPct val="0"/>
        </a:spcAft>
        <a:defRPr>
          <a:solidFill>
            <a:schemeClr val="tx1"/>
          </a:solidFill>
          <a:latin typeface="+mn-lt"/>
          <a:ea typeface="+mn-ea"/>
        </a:defRPr>
      </a:lvl6pPr>
      <a:lvl7pPr marL="2852738" algn="l" rtl="0" fontAlgn="base">
        <a:spcBef>
          <a:spcPct val="20000"/>
        </a:spcBef>
        <a:spcAft>
          <a:spcPct val="0"/>
        </a:spcAft>
        <a:defRPr>
          <a:solidFill>
            <a:schemeClr val="tx1"/>
          </a:solidFill>
          <a:latin typeface="+mn-lt"/>
          <a:ea typeface="+mn-ea"/>
        </a:defRPr>
      </a:lvl7pPr>
      <a:lvl8pPr marL="3309938" algn="l" rtl="0" fontAlgn="base">
        <a:spcBef>
          <a:spcPct val="20000"/>
        </a:spcBef>
        <a:spcAft>
          <a:spcPct val="0"/>
        </a:spcAft>
        <a:defRPr>
          <a:solidFill>
            <a:schemeClr val="tx1"/>
          </a:solidFill>
          <a:latin typeface="+mn-lt"/>
          <a:ea typeface="+mn-ea"/>
        </a:defRPr>
      </a:lvl8pPr>
      <a:lvl9pPr marL="3767138" algn="l" rtl="0" fontAlgn="base">
        <a:spcBef>
          <a:spcPct val="20000"/>
        </a:spcBef>
        <a:spcAft>
          <a:spcPct val="0"/>
        </a:spcAft>
        <a:defRPr>
          <a:solidFill>
            <a:schemeClr val="tx1"/>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5602" name="Rectangle 3"/>
          <p:cNvSpPr>
            <a:spLocks noGrp="1" noChangeArrowheads="1"/>
          </p:cNvSpPr>
          <p:nvPr>
            <p:ph type="body" idx="1"/>
          </p:nvPr>
        </p:nvSpPr>
        <p:spPr bwMode="auto">
          <a:xfrm>
            <a:off x="457200" y="1447800"/>
            <a:ext cx="8470900" cy="339248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25603" name="Rectangle 4"/>
          <p:cNvSpPr>
            <a:spLocks noGrp="1" noChangeArrowheads="1"/>
          </p:cNvSpPr>
          <p:nvPr>
            <p:ph type="title"/>
          </p:nvPr>
        </p:nvSpPr>
        <p:spPr bwMode="auto">
          <a:xfrm>
            <a:off x="139700" y="152400"/>
            <a:ext cx="6934200" cy="914400"/>
          </a:xfrm>
          <a:prstGeom prst="rect">
            <a:avLst/>
          </a:prstGeom>
          <a:noFill/>
          <a:ln w="9525">
            <a:noFill/>
            <a:miter lim="800000"/>
            <a:headEnd/>
            <a:tailEnd/>
          </a:ln>
        </p:spPr>
        <p:txBody>
          <a:bodyPr vert="horz" wrap="none" lIns="0" tIns="0" rIns="0" bIns="0" numCol="1" anchor="ctr" anchorCtr="0" compatLnSpc="1">
            <a:prstTxWarp prst="textNoShape">
              <a:avLst/>
            </a:prstTxWarp>
          </a:bodyPr>
          <a:lstStyle/>
          <a:p>
            <a:pPr lvl="0"/>
            <a:r>
              <a:rPr lang="en-US" altLang="en-US" smtClean="0"/>
              <a:t>Click to edit Master title style</a:t>
            </a:r>
          </a:p>
        </p:txBody>
      </p:sp>
      <p:sp>
        <p:nvSpPr>
          <p:cNvPr id="3076" name="Line 5"/>
          <p:cNvSpPr>
            <a:spLocks noChangeShapeType="1"/>
          </p:cNvSpPr>
          <p:nvPr/>
        </p:nvSpPr>
        <p:spPr bwMode="auto">
          <a:xfrm>
            <a:off x="7391400" y="0"/>
            <a:ext cx="0" cy="1219200"/>
          </a:xfrm>
          <a:prstGeom prst="line">
            <a:avLst/>
          </a:prstGeom>
          <a:noFill/>
          <a:ln w="9525">
            <a:solidFill>
              <a:schemeClr val="tx1"/>
            </a:solidFill>
            <a:round/>
            <a:headEnd/>
            <a:tailEnd/>
          </a:ln>
          <a:extLst/>
        </p:spPr>
        <p:txBody>
          <a:bodyPr wrap="none" anchor="ctr"/>
          <a:lstStyle/>
          <a:p>
            <a:pPr>
              <a:defRPr/>
            </a:pPr>
            <a:endParaRPr lang="en-US">
              <a:solidFill>
                <a:srgbClr val="000000"/>
              </a:solidFill>
            </a:endParaRPr>
          </a:p>
        </p:txBody>
      </p:sp>
      <p:sp>
        <p:nvSpPr>
          <p:cNvPr id="3077" name="Line 6"/>
          <p:cNvSpPr>
            <a:spLocks noChangeShapeType="1"/>
          </p:cNvSpPr>
          <p:nvPr/>
        </p:nvSpPr>
        <p:spPr bwMode="auto">
          <a:xfrm>
            <a:off x="0" y="6629400"/>
            <a:ext cx="9144000" cy="0"/>
          </a:xfrm>
          <a:prstGeom prst="line">
            <a:avLst/>
          </a:prstGeom>
          <a:noFill/>
          <a:ln w="6350">
            <a:solidFill>
              <a:schemeClr val="bg2"/>
            </a:solidFill>
            <a:round/>
            <a:headEnd/>
            <a:tailEnd/>
          </a:ln>
          <a:extLst/>
        </p:spPr>
        <p:txBody>
          <a:bodyPr wrap="none" anchor="ctr"/>
          <a:lstStyle/>
          <a:p>
            <a:pPr>
              <a:defRPr/>
            </a:pPr>
            <a:endParaRPr lang="en-US">
              <a:solidFill>
                <a:srgbClr val="000000"/>
              </a:solidFill>
            </a:endParaRPr>
          </a:p>
        </p:txBody>
      </p:sp>
      <p:sp>
        <p:nvSpPr>
          <p:cNvPr id="3078" name="Text Box 7"/>
          <p:cNvSpPr txBox="1">
            <a:spLocks noChangeArrowheads="1"/>
          </p:cNvSpPr>
          <p:nvPr/>
        </p:nvSpPr>
        <p:spPr bwMode="auto">
          <a:xfrm>
            <a:off x="8686800" y="6643688"/>
            <a:ext cx="307975" cy="198437"/>
          </a:xfrm>
          <a:prstGeom prst="rect">
            <a:avLst/>
          </a:prstGeom>
          <a:noFill/>
          <a:ln>
            <a:noFill/>
          </a:ln>
          <a:extLst/>
        </p:spPr>
        <p:txBody>
          <a:bodyPr>
            <a:spAutoFit/>
          </a:bodyPr>
          <a:lstStyle>
            <a:lvl1pPr>
              <a:defRPr sz="2400">
                <a:solidFill>
                  <a:schemeClr val="tx1"/>
                </a:solidFill>
                <a:latin typeface="Arial" pitchFamily="34" charset="0"/>
                <a:ea typeface="ＭＳ Ｐゴシック" pitchFamily="16" charset="-128"/>
              </a:defRPr>
            </a:lvl1pPr>
            <a:lvl2pPr marL="742950" indent="-285750">
              <a:defRPr sz="2400">
                <a:solidFill>
                  <a:schemeClr val="tx1"/>
                </a:solidFill>
                <a:latin typeface="Arial" pitchFamily="34" charset="0"/>
                <a:ea typeface="ＭＳ Ｐゴシック" pitchFamily="16" charset="-128"/>
              </a:defRPr>
            </a:lvl2pPr>
            <a:lvl3pPr marL="1143000" indent="-228600">
              <a:defRPr sz="2400">
                <a:solidFill>
                  <a:schemeClr val="tx1"/>
                </a:solidFill>
                <a:latin typeface="Arial" pitchFamily="34" charset="0"/>
                <a:ea typeface="ＭＳ Ｐゴシック" pitchFamily="16" charset="-128"/>
              </a:defRPr>
            </a:lvl3pPr>
            <a:lvl4pPr marL="1600200" indent="-228600">
              <a:defRPr sz="2400">
                <a:solidFill>
                  <a:schemeClr val="tx1"/>
                </a:solidFill>
                <a:latin typeface="Arial" pitchFamily="34" charset="0"/>
                <a:ea typeface="ＭＳ Ｐゴシック" pitchFamily="16" charset="-128"/>
              </a:defRPr>
            </a:lvl4pPr>
            <a:lvl5pPr marL="2057400" indent="-228600">
              <a:defRPr sz="2400">
                <a:solidFill>
                  <a:schemeClr val="tx1"/>
                </a:solidFill>
                <a:latin typeface="Arial" pitchFamily="34" charset="0"/>
                <a:ea typeface="ＭＳ Ｐゴシック" pitchFamily="16"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16"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16"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16"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16" charset="-128"/>
              </a:defRPr>
            </a:lvl9pPr>
          </a:lstStyle>
          <a:p>
            <a:pPr>
              <a:defRPr/>
            </a:pPr>
            <a:fld id="{70115C68-F496-430E-8540-CA5C3FD295D0}" type="slidenum">
              <a:rPr lang="en-US" altLang="en-US" sz="700" smtClean="0">
                <a:solidFill>
                  <a:srgbClr val="000000"/>
                </a:solidFill>
              </a:rPr>
              <a:pPr>
                <a:defRPr/>
              </a:pPr>
              <a:t>‹#›</a:t>
            </a:fld>
            <a:endParaRPr lang="en-US" altLang="en-US" sz="800" dirty="0" smtClean="0">
              <a:solidFill>
                <a:srgbClr val="000000"/>
              </a:solidFill>
            </a:endParaRPr>
          </a:p>
        </p:txBody>
      </p:sp>
      <p:sp>
        <p:nvSpPr>
          <p:cNvPr id="3079" name="Text Box 8"/>
          <p:cNvSpPr txBox="1">
            <a:spLocks noChangeArrowheads="1"/>
          </p:cNvSpPr>
          <p:nvPr/>
        </p:nvSpPr>
        <p:spPr bwMode="auto">
          <a:xfrm>
            <a:off x="234950" y="6650038"/>
            <a:ext cx="1517650" cy="198437"/>
          </a:xfrm>
          <a:prstGeom prst="rect">
            <a:avLst/>
          </a:prstGeom>
          <a:noFill/>
          <a:ln>
            <a:noFill/>
          </a:ln>
          <a:extLst/>
        </p:spPr>
        <p:txBody>
          <a:bodyPr wrap="none">
            <a:spAutoFit/>
          </a:bodyPr>
          <a:lstStyle>
            <a:lvl1pPr>
              <a:defRPr sz="2400">
                <a:solidFill>
                  <a:schemeClr val="tx1"/>
                </a:solidFill>
                <a:latin typeface="Arial" pitchFamily="34" charset="0"/>
                <a:ea typeface="ＭＳ Ｐゴシック" pitchFamily="16" charset="-128"/>
              </a:defRPr>
            </a:lvl1pPr>
            <a:lvl2pPr marL="742950" indent="-285750">
              <a:defRPr sz="2400">
                <a:solidFill>
                  <a:schemeClr val="tx1"/>
                </a:solidFill>
                <a:latin typeface="Arial" pitchFamily="34" charset="0"/>
                <a:ea typeface="ＭＳ Ｐゴシック" pitchFamily="16" charset="-128"/>
              </a:defRPr>
            </a:lvl2pPr>
            <a:lvl3pPr marL="1143000" indent="-228600">
              <a:defRPr sz="2400">
                <a:solidFill>
                  <a:schemeClr val="tx1"/>
                </a:solidFill>
                <a:latin typeface="Arial" pitchFamily="34" charset="0"/>
                <a:ea typeface="ＭＳ Ｐゴシック" pitchFamily="16" charset="-128"/>
              </a:defRPr>
            </a:lvl3pPr>
            <a:lvl4pPr marL="1600200" indent="-228600">
              <a:defRPr sz="2400">
                <a:solidFill>
                  <a:schemeClr val="tx1"/>
                </a:solidFill>
                <a:latin typeface="Arial" pitchFamily="34" charset="0"/>
                <a:ea typeface="ＭＳ Ｐゴシック" pitchFamily="16" charset="-128"/>
              </a:defRPr>
            </a:lvl4pPr>
            <a:lvl5pPr marL="2057400" indent="-228600">
              <a:defRPr sz="2400">
                <a:solidFill>
                  <a:schemeClr val="tx1"/>
                </a:solidFill>
                <a:latin typeface="Arial" pitchFamily="34" charset="0"/>
                <a:ea typeface="ＭＳ Ｐゴシック" pitchFamily="16"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16"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16"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16"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16" charset="-128"/>
              </a:defRPr>
            </a:lvl9pPr>
          </a:lstStyle>
          <a:p>
            <a:pPr>
              <a:defRPr/>
            </a:pPr>
            <a:r>
              <a:rPr lang="en-US" altLang="en-US" sz="700" dirty="0" smtClean="0">
                <a:solidFill>
                  <a:srgbClr val="808080"/>
                </a:solidFill>
                <a:latin typeface="Arial Narrow" pitchFamily="34" charset="0"/>
              </a:rPr>
              <a:t>Blue Cross Blue Shield of Massachusetts</a:t>
            </a:r>
          </a:p>
        </p:txBody>
      </p:sp>
      <p:sp>
        <p:nvSpPr>
          <p:cNvPr id="3080" name="Line 9"/>
          <p:cNvSpPr>
            <a:spLocks noChangeShapeType="1"/>
          </p:cNvSpPr>
          <p:nvPr/>
        </p:nvSpPr>
        <p:spPr bwMode="auto">
          <a:xfrm>
            <a:off x="0" y="152400"/>
            <a:ext cx="9144000" cy="0"/>
          </a:xfrm>
          <a:prstGeom prst="line">
            <a:avLst/>
          </a:prstGeom>
          <a:noFill/>
          <a:ln w="9525">
            <a:solidFill>
              <a:schemeClr val="tx1"/>
            </a:solidFill>
            <a:round/>
            <a:headEnd/>
            <a:tailEnd/>
          </a:ln>
          <a:extLst/>
        </p:spPr>
        <p:txBody>
          <a:bodyPr wrap="none" anchor="ctr"/>
          <a:lstStyle/>
          <a:p>
            <a:pPr>
              <a:defRPr/>
            </a:pPr>
            <a:endParaRPr lang="en-US">
              <a:solidFill>
                <a:srgbClr val="000000"/>
              </a:solidFill>
            </a:endParaRPr>
          </a:p>
        </p:txBody>
      </p:sp>
      <p:sp>
        <p:nvSpPr>
          <p:cNvPr id="3081" name="Line 10"/>
          <p:cNvSpPr>
            <a:spLocks noChangeShapeType="1"/>
          </p:cNvSpPr>
          <p:nvPr/>
        </p:nvSpPr>
        <p:spPr bwMode="auto">
          <a:xfrm>
            <a:off x="0" y="1066800"/>
            <a:ext cx="9220200" cy="0"/>
          </a:xfrm>
          <a:prstGeom prst="line">
            <a:avLst/>
          </a:prstGeom>
          <a:noFill/>
          <a:ln w="9525">
            <a:solidFill>
              <a:schemeClr val="tx1"/>
            </a:solidFill>
            <a:round/>
            <a:headEnd/>
            <a:tailEnd/>
          </a:ln>
          <a:extLst/>
        </p:spPr>
        <p:txBody>
          <a:bodyPr wrap="none" anchor="ctr"/>
          <a:lstStyle/>
          <a:p>
            <a:pPr>
              <a:defRPr/>
            </a:pPr>
            <a:endParaRPr lang="en-US">
              <a:solidFill>
                <a:srgbClr val="000000"/>
              </a:solidFill>
            </a:endParaRPr>
          </a:p>
        </p:txBody>
      </p:sp>
      <p:pic>
        <p:nvPicPr>
          <p:cNvPr id="25610" name="Picture 11" descr="bcbsma_new_3005_30bk"/>
          <p:cNvPicPr>
            <a:picLocks noChangeAspect="1" noChangeArrowheads="1"/>
          </p:cNvPicPr>
          <p:nvPr/>
        </p:nvPicPr>
        <p:blipFill>
          <a:blip r:embed="rId20"/>
          <a:srcRect/>
          <a:stretch>
            <a:fillRect/>
          </a:stretch>
        </p:blipFill>
        <p:spPr bwMode="auto">
          <a:xfrm>
            <a:off x="7543800" y="357188"/>
            <a:ext cx="1441450" cy="544512"/>
          </a:xfrm>
          <a:prstGeom prst="rect">
            <a:avLst/>
          </a:prstGeom>
          <a:noFill/>
          <a:ln w="9525">
            <a:noFill/>
            <a:miter lim="800000"/>
            <a:headEnd/>
            <a:tailEnd/>
          </a:ln>
        </p:spPr>
      </p:pic>
    </p:spTree>
    <p:extLst>
      <p:ext uri="{BB962C8B-B14F-4D97-AF65-F5344CB8AC3E}">
        <p14:creationId xmlns:p14="http://schemas.microsoft.com/office/powerpoint/2010/main" val="3980621267"/>
      </p:ext>
    </p:extLst>
  </p:cSld>
  <p:clrMap bg1="lt1" tx1="dk1" bg2="lt2" tx2="dk2" accent1="accent1" accent2="accent2" accent3="accent3" accent4="accent4" accent5="accent5" accent6="accent6" hlink="hlink" folHlink="folHlink"/>
  <p:sldLayoutIdLst>
    <p:sldLayoutId id="2147498986" r:id="rId1"/>
    <p:sldLayoutId id="2147498987" r:id="rId2"/>
    <p:sldLayoutId id="2147498988" r:id="rId3"/>
    <p:sldLayoutId id="2147498989" r:id="rId4"/>
    <p:sldLayoutId id="2147498990" r:id="rId5"/>
    <p:sldLayoutId id="2147498991" r:id="rId6"/>
    <p:sldLayoutId id="2147498992" r:id="rId7"/>
    <p:sldLayoutId id="2147498993" r:id="rId8"/>
    <p:sldLayoutId id="2147498994" r:id="rId9"/>
    <p:sldLayoutId id="2147498995" r:id="rId10"/>
    <p:sldLayoutId id="2147498996" r:id="rId11"/>
    <p:sldLayoutId id="2147498997" r:id="rId12"/>
    <p:sldLayoutId id="2147498998" r:id="rId13"/>
    <p:sldLayoutId id="2147498999" r:id="rId14"/>
    <p:sldLayoutId id="2147499000" r:id="rId15"/>
    <p:sldLayoutId id="2147499001" r:id="rId16"/>
    <p:sldLayoutId id="2147499002" r:id="rId17"/>
    <p:sldLayoutId id="2147499003" r:id="rId18"/>
  </p:sldLayoutIdLst>
  <p:txStyles>
    <p:titleStyle>
      <a:lvl1pPr algn="l" rtl="0" eaLnBrk="0" fontAlgn="base" hangingPunct="0">
        <a:spcBef>
          <a:spcPct val="0"/>
        </a:spcBef>
        <a:spcAft>
          <a:spcPct val="0"/>
        </a:spcAft>
        <a:defRPr sz="2400" b="1">
          <a:solidFill>
            <a:schemeClr val="tx1"/>
          </a:solidFill>
          <a:latin typeface="Century Gothic" pitchFamily="34" charset="0"/>
          <a:ea typeface="ＭＳ Ｐゴシック"/>
          <a:cs typeface="ＭＳ Ｐゴシック"/>
        </a:defRPr>
      </a:lvl1pPr>
      <a:lvl2pPr algn="l" rtl="0" eaLnBrk="0" fontAlgn="base" hangingPunct="0">
        <a:spcBef>
          <a:spcPct val="0"/>
        </a:spcBef>
        <a:spcAft>
          <a:spcPct val="0"/>
        </a:spcAft>
        <a:defRPr sz="2400" b="1">
          <a:solidFill>
            <a:schemeClr val="tx1"/>
          </a:solidFill>
          <a:latin typeface="Century Gothic" pitchFamily="34" charset="0"/>
          <a:ea typeface="ＭＳ Ｐゴシック"/>
          <a:cs typeface="ＭＳ Ｐゴシック"/>
        </a:defRPr>
      </a:lvl2pPr>
      <a:lvl3pPr algn="l" rtl="0" eaLnBrk="0" fontAlgn="base" hangingPunct="0">
        <a:spcBef>
          <a:spcPct val="0"/>
        </a:spcBef>
        <a:spcAft>
          <a:spcPct val="0"/>
        </a:spcAft>
        <a:defRPr sz="2400" b="1">
          <a:solidFill>
            <a:schemeClr val="tx1"/>
          </a:solidFill>
          <a:latin typeface="Century Gothic" pitchFamily="34" charset="0"/>
          <a:ea typeface="ＭＳ Ｐゴシック"/>
          <a:cs typeface="ＭＳ Ｐゴシック"/>
        </a:defRPr>
      </a:lvl3pPr>
      <a:lvl4pPr algn="l" rtl="0" eaLnBrk="0" fontAlgn="base" hangingPunct="0">
        <a:spcBef>
          <a:spcPct val="0"/>
        </a:spcBef>
        <a:spcAft>
          <a:spcPct val="0"/>
        </a:spcAft>
        <a:defRPr sz="2400" b="1">
          <a:solidFill>
            <a:schemeClr val="tx1"/>
          </a:solidFill>
          <a:latin typeface="Century Gothic" pitchFamily="34" charset="0"/>
          <a:ea typeface="ＭＳ Ｐゴシック"/>
          <a:cs typeface="ＭＳ Ｐゴシック"/>
        </a:defRPr>
      </a:lvl4pPr>
      <a:lvl5pPr algn="l" rtl="0" eaLnBrk="0" fontAlgn="base" hangingPunct="0">
        <a:spcBef>
          <a:spcPct val="0"/>
        </a:spcBef>
        <a:spcAft>
          <a:spcPct val="0"/>
        </a:spcAft>
        <a:defRPr sz="2400" b="1">
          <a:solidFill>
            <a:schemeClr val="tx1"/>
          </a:solidFill>
          <a:latin typeface="Century Gothic" pitchFamily="34" charset="0"/>
          <a:ea typeface="ＭＳ Ｐゴシック"/>
          <a:cs typeface="ＭＳ Ｐゴシック"/>
        </a:defRPr>
      </a:lvl5pPr>
      <a:lvl6pPr marL="457200" algn="l" rtl="0" fontAlgn="base">
        <a:spcBef>
          <a:spcPct val="0"/>
        </a:spcBef>
        <a:spcAft>
          <a:spcPct val="0"/>
        </a:spcAft>
        <a:defRPr sz="3200">
          <a:solidFill>
            <a:srgbClr val="0073B9"/>
          </a:solidFill>
          <a:latin typeface="Arial Narrow" pitchFamily="34" charset="0"/>
          <a:ea typeface="ＭＳ Ｐゴシック" pitchFamily="1" charset="-128"/>
        </a:defRPr>
      </a:lvl6pPr>
      <a:lvl7pPr marL="914400" algn="l" rtl="0" fontAlgn="base">
        <a:spcBef>
          <a:spcPct val="0"/>
        </a:spcBef>
        <a:spcAft>
          <a:spcPct val="0"/>
        </a:spcAft>
        <a:defRPr sz="3200">
          <a:solidFill>
            <a:srgbClr val="0073B9"/>
          </a:solidFill>
          <a:latin typeface="Arial Narrow" pitchFamily="34" charset="0"/>
          <a:ea typeface="ＭＳ Ｐゴシック" pitchFamily="1" charset="-128"/>
        </a:defRPr>
      </a:lvl7pPr>
      <a:lvl8pPr marL="1371600" algn="l" rtl="0" fontAlgn="base">
        <a:spcBef>
          <a:spcPct val="0"/>
        </a:spcBef>
        <a:spcAft>
          <a:spcPct val="0"/>
        </a:spcAft>
        <a:defRPr sz="3200">
          <a:solidFill>
            <a:srgbClr val="0073B9"/>
          </a:solidFill>
          <a:latin typeface="Arial Narrow" pitchFamily="34" charset="0"/>
          <a:ea typeface="ＭＳ Ｐゴシック" pitchFamily="1" charset="-128"/>
        </a:defRPr>
      </a:lvl8pPr>
      <a:lvl9pPr marL="1828800" algn="l" rtl="0" fontAlgn="base">
        <a:spcBef>
          <a:spcPct val="0"/>
        </a:spcBef>
        <a:spcAft>
          <a:spcPct val="0"/>
        </a:spcAft>
        <a:defRPr sz="3200">
          <a:solidFill>
            <a:srgbClr val="0073B9"/>
          </a:solidFill>
          <a:latin typeface="Arial Narrow" pitchFamily="34" charset="0"/>
          <a:ea typeface="ＭＳ Ｐゴシック" pitchFamily="1" charset="-128"/>
        </a:defRPr>
      </a:lvl9pPr>
    </p:titleStyle>
    <p:bodyStyle>
      <a:lvl1pPr marL="342900" indent="-342900" algn="l" rtl="0" eaLnBrk="0" fontAlgn="base" hangingPunct="0">
        <a:spcBef>
          <a:spcPct val="20000"/>
        </a:spcBef>
        <a:spcAft>
          <a:spcPct val="0"/>
        </a:spcAft>
        <a:defRPr sz="2200">
          <a:solidFill>
            <a:schemeClr val="tx1"/>
          </a:solidFill>
          <a:latin typeface="+mn-lt"/>
          <a:ea typeface="ＭＳ Ｐゴシック"/>
          <a:cs typeface="ＭＳ Ｐゴシック"/>
        </a:defRPr>
      </a:lvl1pPr>
      <a:lvl2pPr marL="288925" indent="-174625" algn="l" rtl="0" eaLnBrk="0" fontAlgn="base" hangingPunct="0">
        <a:spcBef>
          <a:spcPct val="20000"/>
        </a:spcBef>
        <a:spcAft>
          <a:spcPct val="0"/>
        </a:spcAft>
        <a:buClr>
          <a:srgbClr val="0073B9"/>
        </a:buClr>
        <a:buSzPct val="90000"/>
        <a:buFont typeface="Times" pitchFamily="18" charset="0"/>
        <a:buChar char="•"/>
        <a:defRPr>
          <a:solidFill>
            <a:schemeClr val="tx1"/>
          </a:solidFill>
          <a:latin typeface="+mn-lt"/>
          <a:ea typeface="ＭＳ Ｐゴシック"/>
          <a:cs typeface="ＭＳ Ｐゴシック"/>
        </a:defRPr>
      </a:lvl2pPr>
      <a:lvl3pPr marL="623888" indent="-220663" algn="l" rtl="0" eaLnBrk="0" fontAlgn="base" hangingPunct="0">
        <a:spcBef>
          <a:spcPct val="20000"/>
        </a:spcBef>
        <a:spcAft>
          <a:spcPct val="0"/>
        </a:spcAft>
        <a:buClr>
          <a:srgbClr val="0073B9"/>
        </a:buClr>
        <a:buChar char="—"/>
        <a:defRPr>
          <a:solidFill>
            <a:schemeClr val="tx1"/>
          </a:solidFill>
          <a:latin typeface="+mn-lt"/>
          <a:ea typeface="ＭＳ Ｐゴシック"/>
          <a:cs typeface="ＭＳ Ｐゴシック"/>
        </a:defRPr>
      </a:lvl3pPr>
      <a:lvl4pPr marL="969963" indent="-231775" algn="l" rtl="0" eaLnBrk="0" fontAlgn="base" hangingPunct="0">
        <a:spcBef>
          <a:spcPct val="20000"/>
        </a:spcBef>
        <a:spcAft>
          <a:spcPct val="0"/>
        </a:spcAft>
        <a:buClr>
          <a:srgbClr val="0073B9"/>
        </a:buClr>
        <a:buSzPct val="90000"/>
        <a:buFont typeface="Wingdings" pitchFamily="2" charset="2"/>
        <a:buChar char="§"/>
        <a:defRPr>
          <a:solidFill>
            <a:schemeClr val="tx1"/>
          </a:solidFill>
          <a:latin typeface="+mn-lt"/>
          <a:ea typeface="ＭＳ Ｐゴシック"/>
          <a:cs typeface="ＭＳ Ｐゴシック"/>
        </a:defRPr>
      </a:lvl4pPr>
      <a:lvl5pPr marL="1938338" indent="-109538" algn="l" rtl="0" eaLnBrk="0" fontAlgn="base" hangingPunct="0">
        <a:spcBef>
          <a:spcPct val="20000"/>
        </a:spcBef>
        <a:spcAft>
          <a:spcPct val="0"/>
        </a:spcAft>
        <a:defRPr>
          <a:solidFill>
            <a:schemeClr val="tx1"/>
          </a:solidFill>
          <a:latin typeface="+mn-lt"/>
          <a:ea typeface="ＭＳ Ｐゴシック"/>
          <a:cs typeface="ＭＳ Ｐゴシック"/>
        </a:defRPr>
      </a:lvl5pPr>
      <a:lvl6pPr marL="2395538" algn="l" rtl="0" fontAlgn="base">
        <a:spcBef>
          <a:spcPct val="20000"/>
        </a:spcBef>
        <a:spcAft>
          <a:spcPct val="0"/>
        </a:spcAft>
        <a:defRPr>
          <a:solidFill>
            <a:schemeClr val="tx1"/>
          </a:solidFill>
          <a:latin typeface="+mn-lt"/>
          <a:ea typeface="+mn-ea"/>
        </a:defRPr>
      </a:lvl6pPr>
      <a:lvl7pPr marL="2852738" algn="l" rtl="0" fontAlgn="base">
        <a:spcBef>
          <a:spcPct val="20000"/>
        </a:spcBef>
        <a:spcAft>
          <a:spcPct val="0"/>
        </a:spcAft>
        <a:defRPr>
          <a:solidFill>
            <a:schemeClr val="tx1"/>
          </a:solidFill>
          <a:latin typeface="+mn-lt"/>
          <a:ea typeface="+mn-ea"/>
        </a:defRPr>
      </a:lvl7pPr>
      <a:lvl8pPr marL="3309938" algn="l" rtl="0" fontAlgn="base">
        <a:spcBef>
          <a:spcPct val="20000"/>
        </a:spcBef>
        <a:spcAft>
          <a:spcPct val="0"/>
        </a:spcAft>
        <a:defRPr>
          <a:solidFill>
            <a:schemeClr val="tx1"/>
          </a:solidFill>
          <a:latin typeface="+mn-lt"/>
          <a:ea typeface="+mn-ea"/>
        </a:defRPr>
      </a:lvl8pPr>
      <a:lvl9pPr marL="3767138" algn="l" rtl="0" fontAlgn="base">
        <a:spcBef>
          <a:spcPct val="20000"/>
        </a:spcBef>
        <a:spcAft>
          <a:spcPct val="0"/>
        </a:spcAft>
        <a:defRPr>
          <a:solidFill>
            <a:schemeClr val="tx1"/>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050" name="Line 5"/>
          <p:cNvSpPr>
            <a:spLocks noChangeShapeType="1"/>
          </p:cNvSpPr>
          <p:nvPr/>
        </p:nvSpPr>
        <p:spPr bwMode="auto">
          <a:xfrm>
            <a:off x="2133600" y="1828800"/>
            <a:ext cx="0" cy="32004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u="sng">
              <a:solidFill>
                <a:srgbClr val="000000"/>
              </a:solidFill>
              <a:ea typeface="ＭＳ Ｐゴシック" pitchFamily="34" charset="-128"/>
            </a:endParaRPr>
          </a:p>
        </p:txBody>
      </p:sp>
      <p:pic>
        <p:nvPicPr>
          <p:cNvPr id="2051" name="Picture 6" descr="bcbsma_new_3005_30bk"/>
          <p:cNvPicPr>
            <a:picLocks noChangeAspect="1" noChangeArrowheads="1"/>
          </p:cNvPicPr>
          <p:nvPr userDrawn="1"/>
        </p:nvPicPr>
        <p:blipFill>
          <a:blip r:embed="rId13">
            <a:extLst>
              <a:ext uri="{28A0092B-C50C-407E-A947-70E740481C1C}">
                <a14:useLocalDpi xmlns:a14="http://schemas.microsoft.com/office/drawing/2010/main" val="0"/>
              </a:ext>
            </a:extLst>
          </a:blip>
          <a:srcRect/>
          <a:stretch>
            <a:fillRect/>
          </a:stretch>
        </p:blipFill>
        <p:spPr bwMode="auto">
          <a:xfrm>
            <a:off x="381000" y="2971800"/>
            <a:ext cx="1441450" cy="544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2" name="Rectangle 3"/>
          <p:cNvSpPr>
            <a:spLocks noGrp="1" noChangeArrowheads="1"/>
          </p:cNvSpPr>
          <p:nvPr>
            <p:ph type="body" idx="1"/>
          </p:nvPr>
        </p:nvSpPr>
        <p:spPr bwMode="auto">
          <a:xfrm>
            <a:off x="457200" y="1447800"/>
            <a:ext cx="8470900" cy="3392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2053" name="Rectangle 4"/>
          <p:cNvSpPr>
            <a:spLocks noGrp="1" noChangeArrowheads="1"/>
          </p:cNvSpPr>
          <p:nvPr>
            <p:ph type="title"/>
          </p:nvPr>
        </p:nvSpPr>
        <p:spPr bwMode="auto">
          <a:xfrm>
            <a:off x="139700" y="152400"/>
            <a:ext cx="69342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ctr" anchorCtr="0" compatLnSpc="1">
            <a:prstTxWarp prst="textNoShape">
              <a:avLst/>
            </a:prstTxWarp>
          </a:bodyPr>
          <a:lstStyle/>
          <a:p>
            <a:pPr lvl="0"/>
            <a:r>
              <a:rPr lang="en-US" altLang="en-US" smtClean="0"/>
              <a:t>Click to edit Master title style</a:t>
            </a:r>
          </a:p>
        </p:txBody>
      </p:sp>
    </p:spTree>
    <p:extLst>
      <p:ext uri="{BB962C8B-B14F-4D97-AF65-F5344CB8AC3E}">
        <p14:creationId xmlns:p14="http://schemas.microsoft.com/office/powerpoint/2010/main" val="2865282916"/>
      </p:ext>
    </p:extLst>
  </p:cSld>
  <p:clrMap bg1="lt1" tx1="dk1" bg2="lt2" tx2="dk2" accent1="accent1" accent2="accent2" accent3="accent3" accent4="accent4" accent5="accent5" accent6="accent6" hlink="hlink" folHlink="folHlink"/>
  <p:sldLayoutIdLst>
    <p:sldLayoutId id="2147499019" r:id="rId1"/>
    <p:sldLayoutId id="2147499020" r:id="rId2"/>
    <p:sldLayoutId id="2147499021" r:id="rId3"/>
    <p:sldLayoutId id="2147499022" r:id="rId4"/>
    <p:sldLayoutId id="2147499023" r:id="rId5"/>
    <p:sldLayoutId id="2147499024" r:id="rId6"/>
    <p:sldLayoutId id="2147499025" r:id="rId7"/>
    <p:sldLayoutId id="2147499026" r:id="rId8"/>
    <p:sldLayoutId id="2147499027" r:id="rId9"/>
    <p:sldLayoutId id="2147499028" r:id="rId10"/>
    <p:sldLayoutId id="2147499029" r:id="rId11"/>
  </p:sldLayoutIdLst>
  <p:transition spd="med"/>
  <p:txStyles>
    <p:titleStyle>
      <a:lvl1pPr algn="l" rtl="0" eaLnBrk="0" fontAlgn="base" hangingPunct="0">
        <a:spcBef>
          <a:spcPct val="0"/>
        </a:spcBef>
        <a:spcAft>
          <a:spcPct val="0"/>
        </a:spcAft>
        <a:defRPr sz="2400" b="1">
          <a:solidFill>
            <a:schemeClr val="tx1"/>
          </a:solidFill>
          <a:latin typeface="+mj-lt"/>
          <a:ea typeface="+mj-ea"/>
          <a:cs typeface="+mj-cs"/>
        </a:defRPr>
      </a:lvl1pPr>
      <a:lvl2pPr algn="l" rtl="0" eaLnBrk="0" fontAlgn="base" hangingPunct="0">
        <a:spcBef>
          <a:spcPct val="0"/>
        </a:spcBef>
        <a:spcAft>
          <a:spcPct val="0"/>
        </a:spcAft>
        <a:defRPr sz="2400" b="1">
          <a:solidFill>
            <a:schemeClr val="tx1"/>
          </a:solidFill>
          <a:latin typeface="Century Gothic" pitchFamily="34" charset="0"/>
          <a:ea typeface="ＭＳ Ｐゴシック" pitchFamily="34" charset="-128"/>
        </a:defRPr>
      </a:lvl2pPr>
      <a:lvl3pPr algn="l" rtl="0" eaLnBrk="0" fontAlgn="base" hangingPunct="0">
        <a:spcBef>
          <a:spcPct val="0"/>
        </a:spcBef>
        <a:spcAft>
          <a:spcPct val="0"/>
        </a:spcAft>
        <a:defRPr sz="2400" b="1">
          <a:solidFill>
            <a:schemeClr val="tx1"/>
          </a:solidFill>
          <a:latin typeface="Century Gothic" pitchFamily="34" charset="0"/>
          <a:ea typeface="ＭＳ Ｐゴシック" pitchFamily="34" charset="-128"/>
        </a:defRPr>
      </a:lvl3pPr>
      <a:lvl4pPr algn="l" rtl="0" eaLnBrk="0" fontAlgn="base" hangingPunct="0">
        <a:spcBef>
          <a:spcPct val="0"/>
        </a:spcBef>
        <a:spcAft>
          <a:spcPct val="0"/>
        </a:spcAft>
        <a:defRPr sz="2400" b="1">
          <a:solidFill>
            <a:schemeClr val="tx1"/>
          </a:solidFill>
          <a:latin typeface="Century Gothic" pitchFamily="34" charset="0"/>
          <a:ea typeface="ＭＳ Ｐゴシック" pitchFamily="34" charset="-128"/>
        </a:defRPr>
      </a:lvl4pPr>
      <a:lvl5pPr algn="l" rtl="0" eaLnBrk="0" fontAlgn="base" hangingPunct="0">
        <a:spcBef>
          <a:spcPct val="0"/>
        </a:spcBef>
        <a:spcAft>
          <a:spcPct val="0"/>
        </a:spcAft>
        <a:defRPr sz="2400" b="1">
          <a:solidFill>
            <a:schemeClr val="tx1"/>
          </a:solidFill>
          <a:latin typeface="Century Gothic" pitchFamily="34" charset="0"/>
          <a:ea typeface="ＭＳ Ｐゴシック" pitchFamily="34" charset="-128"/>
        </a:defRPr>
      </a:lvl5pPr>
      <a:lvl6pPr marL="457200" algn="l" rtl="0" fontAlgn="base">
        <a:spcBef>
          <a:spcPct val="0"/>
        </a:spcBef>
        <a:spcAft>
          <a:spcPct val="0"/>
        </a:spcAft>
        <a:defRPr sz="2400" b="1">
          <a:solidFill>
            <a:schemeClr val="tx1"/>
          </a:solidFill>
          <a:latin typeface="Century Gothic" pitchFamily="34" charset="0"/>
          <a:ea typeface="ＭＳ Ｐゴシック" pitchFamily="34" charset="-128"/>
        </a:defRPr>
      </a:lvl6pPr>
      <a:lvl7pPr marL="914400" algn="l" rtl="0" fontAlgn="base">
        <a:spcBef>
          <a:spcPct val="0"/>
        </a:spcBef>
        <a:spcAft>
          <a:spcPct val="0"/>
        </a:spcAft>
        <a:defRPr sz="2400" b="1">
          <a:solidFill>
            <a:schemeClr val="tx1"/>
          </a:solidFill>
          <a:latin typeface="Century Gothic" pitchFamily="34" charset="0"/>
          <a:ea typeface="ＭＳ Ｐゴシック" pitchFamily="34" charset="-128"/>
        </a:defRPr>
      </a:lvl7pPr>
      <a:lvl8pPr marL="1371600" algn="l" rtl="0" fontAlgn="base">
        <a:spcBef>
          <a:spcPct val="0"/>
        </a:spcBef>
        <a:spcAft>
          <a:spcPct val="0"/>
        </a:spcAft>
        <a:defRPr sz="2400" b="1">
          <a:solidFill>
            <a:schemeClr val="tx1"/>
          </a:solidFill>
          <a:latin typeface="Century Gothic" pitchFamily="34" charset="0"/>
          <a:ea typeface="ＭＳ Ｐゴシック" pitchFamily="34" charset="-128"/>
        </a:defRPr>
      </a:lvl8pPr>
      <a:lvl9pPr marL="1828800" algn="l" rtl="0" fontAlgn="base">
        <a:spcBef>
          <a:spcPct val="0"/>
        </a:spcBef>
        <a:spcAft>
          <a:spcPct val="0"/>
        </a:spcAft>
        <a:defRPr sz="2400" b="1">
          <a:solidFill>
            <a:schemeClr val="tx1"/>
          </a:solidFill>
          <a:latin typeface="Century Gothic" pitchFamily="34" charset="0"/>
          <a:ea typeface="ＭＳ Ｐゴシック" pitchFamily="34" charset="-128"/>
        </a:defRPr>
      </a:lvl9pPr>
    </p:titleStyle>
    <p:bodyStyle>
      <a:lvl1pPr marL="342900" indent="-342900" algn="l" rtl="0" eaLnBrk="0" fontAlgn="base" hangingPunct="0">
        <a:spcBef>
          <a:spcPct val="20000"/>
        </a:spcBef>
        <a:spcAft>
          <a:spcPct val="0"/>
        </a:spcAft>
        <a:defRPr sz="2200">
          <a:solidFill>
            <a:schemeClr val="tx1"/>
          </a:solidFill>
          <a:latin typeface="+mn-lt"/>
          <a:ea typeface="+mn-ea"/>
          <a:cs typeface="+mn-cs"/>
        </a:defRPr>
      </a:lvl1pPr>
      <a:lvl2pPr marL="288925" indent="-174625" algn="l" rtl="0" eaLnBrk="0" fontAlgn="base" hangingPunct="0">
        <a:spcBef>
          <a:spcPct val="20000"/>
        </a:spcBef>
        <a:spcAft>
          <a:spcPct val="0"/>
        </a:spcAft>
        <a:buClr>
          <a:srgbClr val="0073B9"/>
        </a:buClr>
        <a:buSzPct val="90000"/>
        <a:buFont typeface="Times" pitchFamily="18" charset="0"/>
        <a:buChar char="•"/>
        <a:defRPr>
          <a:solidFill>
            <a:schemeClr val="tx1"/>
          </a:solidFill>
          <a:latin typeface="+mn-lt"/>
          <a:ea typeface="+mn-ea"/>
        </a:defRPr>
      </a:lvl2pPr>
      <a:lvl3pPr marL="623888" indent="-220663" algn="l" rtl="0" eaLnBrk="0" fontAlgn="base" hangingPunct="0">
        <a:spcBef>
          <a:spcPct val="20000"/>
        </a:spcBef>
        <a:spcAft>
          <a:spcPct val="0"/>
        </a:spcAft>
        <a:buClr>
          <a:srgbClr val="0073B9"/>
        </a:buClr>
        <a:buChar char="—"/>
        <a:defRPr>
          <a:solidFill>
            <a:schemeClr val="tx1"/>
          </a:solidFill>
          <a:latin typeface="+mn-lt"/>
          <a:ea typeface="+mn-ea"/>
        </a:defRPr>
      </a:lvl3pPr>
      <a:lvl4pPr marL="969963" indent="-231775" algn="l" rtl="0" eaLnBrk="0" fontAlgn="base" hangingPunct="0">
        <a:spcBef>
          <a:spcPct val="20000"/>
        </a:spcBef>
        <a:spcAft>
          <a:spcPct val="0"/>
        </a:spcAft>
        <a:buClr>
          <a:srgbClr val="0073B9"/>
        </a:buClr>
        <a:buSzPct val="90000"/>
        <a:buFont typeface="Wingdings" pitchFamily="2" charset="2"/>
        <a:buChar char="§"/>
        <a:defRPr>
          <a:solidFill>
            <a:schemeClr val="tx1"/>
          </a:solidFill>
          <a:latin typeface="+mn-lt"/>
          <a:ea typeface="+mn-ea"/>
        </a:defRPr>
      </a:lvl4pPr>
      <a:lvl5pPr marL="1938338" indent="-109538" algn="l" rtl="0" eaLnBrk="0" fontAlgn="base" hangingPunct="0">
        <a:spcBef>
          <a:spcPct val="20000"/>
        </a:spcBef>
        <a:spcAft>
          <a:spcPct val="0"/>
        </a:spcAft>
        <a:defRPr>
          <a:solidFill>
            <a:schemeClr val="tx1"/>
          </a:solidFill>
          <a:latin typeface="+mn-lt"/>
          <a:ea typeface="+mn-ea"/>
        </a:defRPr>
      </a:lvl5pPr>
      <a:lvl6pPr marL="2395538" indent="-109538" algn="l" rtl="0" fontAlgn="base">
        <a:spcBef>
          <a:spcPct val="20000"/>
        </a:spcBef>
        <a:spcAft>
          <a:spcPct val="0"/>
        </a:spcAft>
        <a:defRPr>
          <a:solidFill>
            <a:schemeClr val="tx1"/>
          </a:solidFill>
          <a:latin typeface="+mn-lt"/>
          <a:ea typeface="+mn-ea"/>
        </a:defRPr>
      </a:lvl6pPr>
      <a:lvl7pPr marL="2852738" indent="-109538" algn="l" rtl="0" fontAlgn="base">
        <a:spcBef>
          <a:spcPct val="20000"/>
        </a:spcBef>
        <a:spcAft>
          <a:spcPct val="0"/>
        </a:spcAft>
        <a:defRPr>
          <a:solidFill>
            <a:schemeClr val="tx1"/>
          </a:solidFill>
          <a:latin typeface="+mn-lt"/>
          <a:ea typeface="+mn-ea"/>
        </a:defRPr>
      </a:lvl7pPr>
      <a:lvl8pPr marL="3309938" indent="-109538" algn="l" rtl="0" fontAlgn="base">
        <a:spcBef>
          <a:spcPct val="20000"/>
        </a:spcBef>
        <a:spcAft>
          <a:spcPct val="0"/>
        </a:spcAft>
        <a:defRPr>
          <a:solidFill>
            <a:schemeClr val="tx1"/>
          </a:solidFill>
          <a:latin typeface="+mn-lt"/>
          <a:ea typeface="+mn-ea"/>
        </a:defRPr>
      </a:lvl8pPr>
      <a:lvl9pPr marL="3767138" indent="-109538" algn="l" rtl="0" fontAlgn="base">
        <a:spcBef>
          <a:spcPct val="20000"/>
        </a:spcBef>
        <a:spcAft>
          <a:spcPct val="0"/>
        </a:spcAft>
        <a:defRPr>
          <a:solidFill>
            <a:schemeClr val="tx1"/>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5.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24258" name="Picture 15" descr="bcbsma_new_3005_30bk"/>
          <p:cNvPicPr>
            <a:picLocks noChangeAspect="1" noChangeArrowheads="1"/>
          </p:cNvPicPr>
          <p:nvPr/>
        </p:nvPicPr>
        <p:blipFill>
          <a:blip r:embed="rId9"/>
          <a:srcRect/>
          <a:stretch>
            <a:fillRect/>
          </a:stretch>
        </p:blipFill>
        <p:spPr bwMode="auto">
          <a:xfrm>
            <a:off x="7543800" y="357188"/>
            <a:ext cx="1441450" cy="544512"/>
          </a:xfrm>
          <a:prstGeom prst="rect">
            <a:avLst/>
          </a:prstGeom>
          <a:noFill/>
          <a:ln w="9525">
            <a:noFill/>
            <a:miter lim="800000"/>
            <a:headEnd/>
            <a:tailEnd/>
          </a:ln>
        </p:spPr>
      </p:pic>
      <p:sp>
        <p:nvSpPr>
          <p:cNvPr id="224259" name="Rectangle 12"/>
          <p:cNvSpPr>
            <a:spLocks noGrp="1" noChangeArrowheads="1"/>
          </p:cNvSpPr>
          <p:nvPr>
            <p:ph type="body" idx="1"/>
          </p:nvPr>
        </p:nvSpPr>
        <p:spPr bwMode="auto">
          <a:xfrm>
            <a:off x="457200" y="1447800"/>
            <a:ext cx="8470900" cy="339248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p:txBody>
      </p:sp>
      <p:sp>
        <p:nvSpPr>
          <p:cNvPr id="224260" name="Rectangle 13"/>
          <p:cNvSpPr>
            <a:spLocks noGrp="1" noChangeArrowheads="1"/>
          </p:cNvSpPr>
          <p:nvPr>
            <p:ph type="title"/>
          </p:nvPr>
        </p:nvSpPr>
        <p:spPr bwMode="auto">
          <a:xfrm>
            <a:off x="457200" y="152400"/>
            <a:ext cx="6934200" cy="914400"/>
          </a:xfrm>
          <a:prstGeom prst="rect">
            <a:avLst/>
          </a:prstGeom>
          <a:noFill/>
          <a:ln w="9525">
            <a:noFill/>
            <a:miter lim="800000"/>
            <a:headEnd/>
            <a:tailEnd/>
          </a:ln>
        </p:spPr>
        <p:txBody>
          <a:bodyPr vert="horz" wrap="none" lIns="0" tIns="0" rIns="0" bIns="0" numCol="1" anchor="ctr" anchorCtr="0" compatLnSpc="1">
            <a:prstTxWarp prst="textNoShape">
              <a:avLst/>
            </a:prstTxWarp>
          </a:bodyPr>
          <a:lstStyle/>
          <a:p>
            <a:pPr lvl="0"/>
            <a:r>
              <a:rPr lang="en-US" altLang="en-US" smtClean="0"/>
              <a:t>Click to edit Master title style</a:t>
            </a:r>
          </a:p>
        </p:txBody>
      </p:sp>
      <p:sp>
        <p:nvSpPr>
          <p:cNvPr id="21509" name="Line 16"/>
          <p:cNvSpPr>
            <a:spLocks noChangeShapeType="1"/>
          </p:cNvSpPr>
          <p:nvPr/>
        </p:nvSpPr>
        <p:spPr bwMode="auto">
          <a:xfrm>
            <a:off x="7391400" y="0"/>
            <a:ext cx="0" cy="1219200"/>
          </a:xfrm>
          <a:prstGeom prst="line">
            <a:avLst/>
          </a:prstGeom>
          <a:noFill/>
          <a:ln w="9525">
            <a:solidFill>
              <a:schemeClr val="tx1"/>
            </a:solidFill>
            <a:round/>
            <a:headEnd/>
            <a:tailEnd/>
          </a:ln>
          <a:extLst/>
        </p:spPr>
        <p:txBody>
          <a:bodyPr wrap="none" anchor="ctr"/>
          <a:lstStyle/>
          <a:p>
            <a:pPr>
              <a:defRPr/>
            </a:pPr>
            <a:endParaRPr lang="en-US">
              <a:solidFill>
                <a:srgbClr val="000000"/>
              </a:solidFill>
            </a:endParaRPr>
          </a:p>
        </p:txBody>
      </p:sp>
      <p:sp>
        <p:nvSpPr>
          <p:cNvPr id="21510" name="Line 17"/>
          <p:cNvSpPr>
            <a:spLocks noChangeShapeType="1"/>
          </p:cNvSpPr>
          <p:nvPr/>
        </p:nvSpPr>
        <p:spPr bwMode="auto">
          <a:xfrm>
            <a:off x="0" y="6629400"/>
            <a:ext cx="9144000" cy="0"/>
          </a:xfrm>
          <a:prstGeom prst="line">
            <a:avLst/>
          </a:prstGeom>
          <a:noFill/>
          <a:ln w="6350">
            <a:solidFill>
              <a:schemeClr val="bg2"/>
            </a:solidFill>
            <a:round/>
            <a:headEnd/>
            <a:tailEnd/>
          </a:ln>
          <a:extLst/>
        </p:spPr>
        <p:txBody>
          <a:bodyPr wrap="none" anchor="ctr"/>
          <a:lstStyle/>
          <a:p>
            <a:pPr>
              <a:defRPr/>
            </a:pPr>
            <a:endParaRPr lang="en-US">
              <a:solidFill>
                <a:srgbClr val="000000"/>
              </a:solidFill>
            </a:endParaRPr>
          </a:p>
        </p:txBody>
      </p:sp>
      <p:sp>
        <p:nvSpPr>
          <p:cNvPr id="22535" name="Text Box 19"/>
          <p:cNvSpPr txBox="1">
            <a:spLocks noChangeArrowheads="1"/>
          </p:cNvSpPr>
          <p:nvPr/>
        </p:nvSpPr>
        <p:spPr bwMode="auto">
          <a:xfrm>
            <a:off x="8686800" y="6643688"/>
            <a:ext cx="307975" cy="198437"/>
          </a:xfrm>
          <a:prstGeom prst="rect">
            <a:avLst/>
          </a:prstGeom>
          <a:noFill/>
          <a:ln>
            <a:noFill/>
          </a:ln>
          <a:extLst/>
        </p:spPr>
        <p:txBody>
          <a:bodyPr>
            <a:spAutoFit/>
          </a:bodyPr>
          <a:lstStyle>
            <a:lvl1pPr>
              <a:defRPr sz="2400">
                <a:solidFill>
                  <a:schemeClr val="tx1"/>
                </a:solidFill>
                <a:latin typeface="Arial" pitchFamily="34" charset="0"/>
                <a:ea typeface="ＭＳ Ｐゴシック" pitchFamily="16" charset="-128"/>
              </a:defRPr>
            </a:lvl1pPr>
            <a:lvl2pPr marL="742950" indent="-285750">
              <a:defRPr sz="2400">
                <a:solidFill>
                  <a:schemeClr val="tx1"/>
                </a:solidFill>
                <a:latin typeface="Arial" pitchFamily="34" charset="0"/>
                <a:ea typeface="ＭＳ Ｐゴシック" pitchFamily="16" charset="-128"/>
              </a:defRPr>
            </a:lvl2pPr>
            <a:lvl3pPr marL="1143000" indent="-228600">
              <a:defRPr sz="2400">
                <a:solidFill>
                  <a:schemeClr val="tx1"/>
                </a:solidFill>
                <a:latin typeface="Arial" pitchFamily="34" charset="0"/>
                <a:ea typeface="ＭＳ Ｐゴシック" pitchFamily="16" charset="-128"/>
              </a:defRPr>
            </a:lvl3pPr>
            <a:lvl4pPr marL="1600200" indent="-228600">
              <a:defRPr sz="2400">
                <a:solidFill>
                  <a:schemeClr val="tx1"/>
                </a:solidFill>
                <a:latin typeface="Arial" pitchFamily="34" charset="0"/>
                <a:ea typeface="ＭＳ Ｐゴシック" pitchFamily="16" charset="-128"/>
              </a:defRPr>
            </a:lvl4pPr>
            <a:lvl5pPr marL="2057400" indent="-228600">
              <a:defRPr sz="2400">
                <a:solidFill>
                  <a:schemeClr val="tx1"/>
                </a:solidFill>
                <a:latin typeface="Arial" pitchFamily="34" charset="0"/>
                <a:ea typeface="ＭＳ Ｐゴシック" pitchFamily="16"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16"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16"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16"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16" charset="-128"/>
              </a:defRPr>
            </a:lvl9pPr>
          </a:lstStyle>
          <a:p>
            <a:pPr>
              <a:defRPr/>
            </a:pPr>
            <a:fld id="{582F974F-5DB9-4AA1-945C-37442F202857}" type="slidenum">
              <a:rPr lang="en-US" altLang="en-US" sz="700" smtClean="0">
                <a:solidFill>
                  <a:srgbClr val="000000"/>
                </a:solidFill>
              </a:rPr>
              <a:pPr>
                <a:defRPr/>
              </a:pPr>
              <a:t>‹#›</a:t>
            </a:fld>
            <a:endParaRPr lang="en-US" altLang="en-US" sz="800" smtClean="0">
              <a:solidFill>
                <a:srgbClr val="000000"/>
              </a:solidFill>
            </a:endParaRPr>
          </a:p>
        </p:txBody>
      </p:sp>
      <p:sp>
        <p:nvSpPr>
          <p:cNvPr id="22536" name="Text Box 20"/>
          <p:cNvSpPr txBox="1">
            <a:spLocks noChangeArrowheads="1"/>
          </p:cNvSpPr>
          <p:nvPr/>
        </p:nvSpPr>
        <p:spPr bwMode="auto">
          <a:xfrm>
            <a:off x="234950" y="6650038"/>
            <a:ext cx="1517650" cy="198437"/>
          </a:xfrm>
          <a:prstGeom prst="rect">
            <a:avLst/>
          </a:prstGeom>
          <a:noFill/>
          <a:ln>
            <a:noFill/>
          </a:ln>
          <a:extLst/>
        </p:spPr>
        <p:txBody>
          <a:bodyPr wrap="none">
            <a:spAutoFit/>
          </a:bodyPr>
          <a:lstStyle>
            <a:lvl1pPr>
              <a:defRPr sz="2400">
                <a:solidFill>
                  <a:schemeClr val="tx1"/>
                </a:solidFill>
                <a:latin typeface="Arial" pitchFamily="34" charset="0"/>
                <a:ea typeface="ＭＳ Ｐゴシック" pitchFamily="16" charset="-128"/>
              </a:defRPr>
            </a:lvl1pPr>
            <a:lvl2pPr marL="742950" indent="-285750">
              <a:defRPr sz="2400">
                <a:solidFill>
                  <a:schemeClr val="tx1"/>
                </a:solidFill>
                <a:latin typeface="Arial" pitchFamily="34" charset="0"/>
                <a:ea typeface="ＭＳ Ｐゴシック" pitchFamily="16" charset="-128"/>
              </a:defRPr>
            </a:lvl2pPr>
            <a:lvl3pPr marL="1143000" indent="-228600">
              <a:defRPr sz="2400">
                <a:solidFill>
                  <a:schemeClr val="tx1"/>
                </a:solidFill>
                <a:latin typeface="Arial" pitchFamily="34" charset="0"/>
                <a:ea typeface="ＭＳ Ｐゴシック" pitchFamily="16" charset="-128"/>
              </a:defRPr>
            </a:lvl3pPr>
            <a:lvl4pPr marL="1600200" indent="-228600">
              <a:defRPr sz="2400">
                <a:solidFill>
                  <a:schemeClr val="tx1"/>
                </a:solidFill>
                <a:latin typeface="Arial" pitchFamily="34" charset="0"/>
                <a:ea typeface="ＭＳ Ｐゴシック" pitchFamily="16" charset="-128"/>
              </a:defRPr>
            </a:lvl4pPr>
            <a:lvl5pPr marL="2057400" indent="-228600">
              <a:defRPr sz="2400">
                <a:solidFill>
                  <a:schemeClr val="tx1"/>
                </a:solidFill>
                <a:latin typeface="Arial" pitchFamily="34" charset="0"/>
                <a:ea typeface="ＭＳ Ｐゴシック" pitchFamily="16"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16"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16"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16"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16" charset="-128"/>
              </a:defRPr>
            </a:lvl9pPr>
          </a:lstStyle>
          <a:p>
            <a:pPr>
              <a:defRPr/>
            </a:pPr>
            <a:r>
              <a:rPr lang="en-US" altLang="en-US" sz="700" smtClean="0">
                <a:solidFill>
                  <a:srgbClr val="808080"/>
                </a:solidFill>
                <a:latin typeface="Arial Narrow" pitchFamily="34" charset="0"/>
              </a:rPr>
              <a:t>Blue Cross Blue Shield of Massachusetts</a:t>
            </a:r>
          </a:p>
        </p:txBody>
      </p:sp>
      <p:sp>
        <p:nvSpPr>
          <p:cNvPr id="21513" name="Line 22"/>
          <p:cNvSpPr>
            <a:spLocks noChangeShapeType="1"/>
          </p:cNvSpPr>
          <p:nvPr/>
        </p:nvSpPr>
        <p:spPr bwMode="auto">
          <a:xfrm>
            <a:off x="0" y="152400"/>
            <a:ext cx="9144000" cy="0"/>
          </a:xfrm>
          <a:prstGeom prst="line">
            <a:avLst/>
          </a:prstGeom>
          <a:noFill/>
          <a:ln w="9525">
            <a:solidFill>
              <a:schemeClr val="tx1"/>
            </a:solidFill>
            <a:round/>
            <a:headEnd/>
            <a:tailEnd/>
          </a:ln>
          <a:extLst/>
        </p:spPr>
        <p:txBody>
          <a:bodyPr wrap="none" anchor="ctr"/>
          <a:lstStyle/>
          <a:p>
            <a:pPr>
              <a:defRPr/>
            </a:pPr>
            <a:endParaRPr lang="en-US">
              <a:solidFill>
                <a:srgbClr val="000000"/>
              </a:solidFill>
            </a:endParaRPr>
          </a:p>
        </p:txBody>
      </p:sp>
      <p:sp>
        <p:nvSpPr>
          <p:cNvPr id="21514" name="Line 23"/>
          <p:cNvSpPr>
            <a:spLocks noChangeShapeType="1"/>
          </p:cNvSpPr>
          <p:nvPr/>
        </p:nvSpPr>
        <p:spPr bwMode="auto">
          <a:xfrm>
            <a:off x="0" y="1066800"/>
            <a:ext cx="9220200" cy="0"/>
          </a:xfrm>
          <a:prstGeom prst="line">
            <a:avLst/>
          </a:prstGeom>
          <a:noFill/>
          <a:ln w="9525">
            <a:solidFill>
              <a:schemeClr val="tx1"/>
            </a:solidFill>
            <a:round/>
            <a:headEnd/>
            <a:tailEnd/>
          </a:ln>
          <a:extLst/>
        </p:spPr>
        <p:txBody>
          <a:bodyPr wrap="none" anchor="ctr"/>
          <a:lstStyle/>
          <a:p>
            <a:pPr>
              <a:defRPr/>
            </a:pPr>
            <a:endParaRPr lang="en-US">
              <a:solidFill>
                <a:srgbClr val="000000"/>
              </a:solidFill>
            </a:endParaRPr>
          </a:p>
        </p:txBody>
      </p:sp>
    </p:spTree>
    <p:extLst>
      <p:ext uri="{BB962C8B-B14F-4D97-AF65-F5344CB8AC3E}">
        <p14:creationId xmlns:p14="http://schemas.microsoft.com/office/powerpoint/2010/main" val="244956155"/>
      </p:ext>
    </p:extLst>
  </p:cSld>
  <p:clrMap bg1="lt1" tx1="dk1" bg2="lt2" tx2="dk2" accent1="accent1" accent2="accent2" accent3="accent3" accent4="accent4" accent5="accent5" accent6="accent6" hlink="hlink" folHlink="folHlink"/>
  <p:sldLayoutIdLst>
    <p:sldLayoutId id="2147499031" r:id="rId1"/>
    <p:sldLayoutId id="2147499032" r:id="rId2"/>
    <p:sldLayoutId id="2147499033" r:id="rId3"/>
    <p:sldLayoutId id="2147499034" r:id="rId4"/>
    <p:sldLayoutId id="2147499035" r:id="rId5"/>
    <p:sldLayoutId id="2147499036" r:id="rId6"/>
    <p:sldLayoutId id="2147499037" r:id="rId7"/>
  </p:sldLayoutIdLst>
  <p:hf hdr="0" ftr="0" dt="0"/>
  <p:txStyles>
    <p:titleStyle>
      <a:lvl1pPr algn="l" rtl="0" eaLnBrk="0" fontAlgn="base" hangingPunct="0">
        <a:spcBef>
          <a:spcPct val="0"/>
        </a:spcBef>
        <a:spcAft>
          <a:spcPct val="0"/>
        </a:spcAft>
        <a:defRPr sz="2800">
          <a:solidFill>
            <a:srgbClr val="0073B9"/>
          </a:solidFill>
          <a:latin typeface="+mj-lt"/>
          <a:ea typeface="MS PGothic" pitchFamily="34" charset="-128"/>
          <a:cs typeface="MS PGothic"/>
        </a:defRPr>
      </a:lvl1pPr>
      <a:lvl2pPr algn="l" rtl="0" eaLnBrk="0" fontAlgn="base" hangingPunct="0">
        <a:spcBef>
          <a:spcPct val="0"/>
        </a:spcBef>
        <a:spcAft>
          <a:spcPct val="0"/>
        </a:spcAft>
        <a:defRPr sz="2800">
          <a:solidFill>
            <a:srgbClr val="0073B9"/>
          </a:solidFill>
          <a:latin typeface="Arial Narrow" pitchFamily="1" charset="0"/>
          <a:ea typeface="MS PGothic" pitchFamily="34" charset="-128"/>
          <a:cs typeface="MS PGothic"/>
        </a:defRPr>
      </a:lvl2pPr>
      <a:lvl3pPr algn="l" rtl="0" eaLnBrk="0" fontAlgn="base" hangingPunct="0">
        <a:spcBef>
          <a:spcPct val="0"/>
        </a:spcBef>
        <a:spcAft>
          <a:spcPct val="0"/>
        </a:spcAft>
        <a:defRPr sz="2800">
          <a:solidFill>
            <a:srgbClr val="0073B9"/>
          </a:solidFill>
          <a:latin typeface="Arial Narrow" pitchFamily="1" charset="0"/>
          <a:ea typeface="MS PGothic" pitchFamily="34" charset="-128"/>
          <a:cs typeface="MS PGothic"/>
        </a:defRPr>
      </a:lvl3pPr>
      <a:lvl4pPr algn="l" rtl="0" eaLnBrk="0" fontAlgn="base" hangingPunct="0">
        <a:spcBef>
          <a:spcPct val="0"/>
        </a:spcBef>
        <a:spcAft>
          <a:spcPct val="0"/>
        </a:spcAft>
        <a:defRPr sz="2800">
          <a:solidFill>
            <a:srgbClr val="0073B9"/>
          </a:solidFill>
          <a:latin typeface="Arial Narrow" pitchFamily="1" charset="0"/>
          <a:ea typeface="MS PGothic" pitchFamily="34" charset="-128"/>
          <a:cs typeface="MS PGothic"/>
        </a:defRPr>
      </a:lvl4pPr>
      <a:lvl5pPr algn="l" rtl="0" eaLnBrk="0" fontAlgn="base" hangingPunct="0">
        <a:spcBef>
          <a:spcPct val="0"/>
        </a:spcBef>
        <a:spcAft>
          <a:spcPct val="0"/>
        </a:spcAft>
        <a:defRPr sz="2800">
          <a:solidFill>
            <a:srgbClr val="0073B9"/>
          </a:solidFill>
          <a:latin typeface="Arial Narrow" pitchFamily="1" charset="0"/>
          <a:ea typeface="MS PGothic" pitchFamily="34" charset="-128"/>
          <a:cs typeface="MS PGothic"/>
        </a:defRPr>
      </a:lvl5pPr>
      <a:lvl6pPr marL="457200" algn="l" rtl="0" fontAlgn="base">
        <a:spcBef>
          <a:spcPct val="0"/>
        </a:spcBef>
        <a:spcAft>
          <a:spcPct val="0"/>
        </a:spcAft>
        <a:defRPr sz="3200">
          <a:solidFill>
            <a:srgbClr val="0073B9"/>
          </a:solidFill>
          <a:latin typeface="Arial Narrow" pitchFamily="1" charset="0"/>
          <a:ea typeface="ＭＳ Ｐゴシック" pitchFamily="1" charset="-128"/>
        </a:defRPr>
      </a:lvl6pPr>
      <a:lvl7pPr marL="914400" algn="l" rtl="0" fontAlgn="base">
        <a:spcBef>
          <a:spcPct val="0"/>
        </a:spcBef>
        <a:spcAft>
          <a:spcPct val="0"/>
        </a:spcAft>
        <a:defRPr sz="3200">
          <a:solidFill>
            <a:srgbClr val="0073B9"/>
          </a:solidFill>
          <a:latin typeface="Arial Narrow" pitchFamily="1" charset="0"/>
          <a:ea typeface="ＭＳ Ｐゴシック" pitchFamily="1" charset="-128"/>
        </a:defRPr>
      </a:lvl7pPr>
      <a:lvl8pPr marL="1371600" algn="l" rtl="0" fontAlgn="base">
        <a:spcBef>
          <a:spcPct val="0"/>
        </a:spcBef>
        <a:spcAft>
          <a:spcPct val="0"/>
        </a:spcAft>
        <a:defRPr sz="3200">
          <a:solidFill>
            <a:srgbClr val="0073B9"/>
          </a:solidFill>
          <a:latin typeface="Arial Narrow" pitchFamily="1" charset="0"/>
          <a:ea typeface="ＭＳ Ｐゴシック" pitchFamily="1" charset="-128"/>
        </a:defRPr>
      </a:lvl8pPr>
      <a:lvl9pPr marL="1828800" algn="l" rtl="0" fontAlgn="base">
        <a:spcBef>
          <a:spcPct val="0"/>
        </a:spcBef>
        <a:spcAft>
          <a:spcPct val="0"/>
        </a:spcAft>
        <a:defRPr sz="3200">
          <a:solidFill>
            <a:srgbClr val="0073B9"/>
          </a:solidFill>
          <a:latin typeface="Arial Narrow" pitchFamily="1" charset="0"/>
          <a:ea typeface="ＭＳ Ｐゴシック" pitchFamily="1" charset="-128"/>
        </a:defRPr>
      </a:lvl9pPr>
    </p:titleStyle>
    <p:bodyStyle>
      <a:lvl1pPr algn="l" rtl="0" eaLnBrk="0" fontAlgn="base" hangingPunct="0">
        <a:spcBef>
          <a:spcPct val="20000"/>
        </a:spcBef>
        <a:spcAft>
          <a:spcPct val="0"/>
        </a:spcAft>
        <a:defRPr sz="2000">
          <a:solidFill>
            <a:schemeClr val="tx1"/>
          </a:solidFill>
          <a:latin typeface="+mn-lt"/>
          <a:ea typeface="MS PGothic" pitchFamily="34" charset="-128"/>
          <a:cs typeface="MS PGothic"/>
        </a:defRPr>
      </a:lvl1pPr>
      <a:lvl2pPr marL="288925" indent="-174625" algn="l" rtl="0" eaLnBrk="0" fontAlgn="base" hangingPunct="0">
        <a:spcBef>
          <a:spcPct val="20000"/>
        </a:spcBef>
        <a:spcAft>
          <a:spcPct val="0"/>
        </a:spcAft>
        <a:buClr>
          <a:srgbClr val="0073B9"/>
        </a:buClr>
        <a:buSzPct val="90000"/>
        <a:buFont typeface="Times" pitchFamily="18" charset="0"/>
        <a:buChar char="•"/>
        <a:defRPr>
          <a:solidFill>
            <a:schemeClr val="bg2"/>
          </a:solidFill>
          <a:latin typeface="+mn-lt"/>
          <a:ea typeface="MS PGothic" pitchFamily="34" charset="-128"/>
          <a:cs typeface="MS PGothic"/>
        </a:defRPr>
      </a:lvl2pPr>
      <a:lvl3pPr marL="623888" indent="-220663" algn="l" rtl="0" eaLnBrk="0" fontAlgn="base" hangingPunct="0">
        <a:spcBef>
          <a:spcPct val="20000"/>
        </a:spcBef>
        <a:spcAft>
          <a:spcPct val="0"/>
        </a:spcAft>
        <a:buClr>
          <a:srgbClr val="0073B9"/>
        </a:buClr>
        <a:buFont typeface="Arial Narrow" pitchFamily="34" charset="0"/>
        <a:buChar char="–"/>
        <a:defRPr sz="1600">
          <a:solidFill>
            <a:schemeClr val="bg2"/>
          </a:solidFill>
          <a:latin typeface="+mn-lt"/>
          <a:ea typeface="MS PGothic" pitchFamily="34" charset="-128"/>
          <a:cs typeface="MS PGothic"/>
        </a:defRPr>
      </a:lvl3pPr>
      <a:lvl4pPr marL="969963" indent="-231775" algn="l" rtl="0" eaLnBrk="0" fontAlgn="base" hangingPunct="0">
        <a:spcBef>
          <a:spcPct val="20000"/>
        </a:spcBef>
        <a:spcAft>
          <a:spcPct val="0"/>
        </a:spcAft>
        <a:buClr>
          <a:srgbClr val="0073B9"/>
        </a:buClr>
        <a:buSzPct val="90000"/>
        <a:buFont typeface="Wingdings" pitchFamily="2" charset="2"/>
        <a:buChar char="§"/>
        <a:defRPr sz="1400">
          <a:solidFill>
            <a:schemeClr val="bg2"/>
          </a:solidFill>
          <a:latin typeface="+mn-lt"/>
          <a:ea typeface="MS PGothic" pitchFamily="34" charset="-128"/>
          <a:cs typeface="MS PGothic"/>
        </a:defRPr>
      </a:lvl4pPr>
      <a:lvl5pPr marL="1938338" algn="l" rtl="0" eaLnBrk="0" fontAlgn="base" hangingPunct="0">
        <a:spcBef>
          <a:spcPct val="20000"/>
        </a:spcBef>
        <a:spcAft>
          <a:spcPct val="0"/>
        </a:spcAft>
        <a:defRPr>
          <a:solidFill>
            <a:schemeClr val="bg2"/>
          </a:solidFill>
          <a:latin typeface="+mn-lt"/>
          <a:ea typeface="MS PGothic" pitchFamily="34" charset="-128"/>
          <a:cs typeface="MS PGothic"/>
        </a:defRPr>
      </a:lvl5pPr>
      <a:lvl6pPr marL="2395538" algn="l" rtl="0" fontAlgn="base">
        <a:spcBef>
          <a:spcPct val="20000"/>
        </a:spcBef>
        <a:spcAft>
          <a:spcPct val="0"/>
        </a:spcAft>
        <a:defRPr>
          <a:solidFill>
            <a:schemeClr val="bg2"/>
          </a:solidFill>
          <a:latin typeface="+mn-lt"/>
          <a:ea typeface="+mn-ea"/>
        </a:defRPr>
      </a:lvl6pPr>
      <a:lvl7pPr marL="2852738" algn="l" rtl="0" fontAlgn="base">
        <a:spcBef>
          <a:spcPct val="20000"/>
        </a:spcBef>
        <a:spcAft>
          <a:spcPct val="0"/>
        </a:spcAft>
        <a:defRPr>
          <a:solidFill>
            <a:schemeClr val="bg2"/>
          </a:solidFill>
          <a:latin typeface="+mn-lt"/>
          <a:ea typeface="+mn-ea"/>
        </a:defRPr>
      </a:lvl7pPr>
      <a:lvl8pPr marL="3309938" algn="l" rtl="0" fontAlgn="base">
        <a:spcBef>
          <a:spcPct val="20000"/>
        </a:spcBef>
        <a:spcAft>
          <a:spcPct val="0"/>
        </a:spcAft>
        <a:defRPr>
          <a:solidFill>
            <a:schemeClr val="bg2"/>
          </a:solidFill>
          <a:latin typeface="+mn-lt"/>
          <a:ea typeface="+mn-ea"/>
        </a:defRPr>
      </a:lvl8pPr>
      <a:lvl9pPr marL="3767138" algn="l" rtl="0" fontAlgn="base">
        <a:spcBef>
          <a:spcPct val="20000"/>
        </a:spcBef>
        <a:spcAft>
          <a:spcPct val="0"/>
        </a:spcAft>
        <a:defRPr>
          <a:solidFill>
            <a:schemeClr val="bg2"/>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6.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32802" name="Picture 2" descr="bcbsma_new_3005_30bk"/>
          <p:cNvPicPr>
            <a:picLocks noChangeAspect="1" noChangeArrowheads="1"/>
          </p:cNvPicPr>
          <p:nvPr/>
        </p:nvPicPr>
        <p:blipFill>
          <a:blip r:embed="rId14"/>
          <a:srcRect/>
          <a:stretch>
            <a:fillRect/>
          </a:stretch>
        </p:blipFill>
        <p:spPr bwMode="auto">
          <a:xfrm>
            <a:off x="7543800" y="357188"/>
            <a:ext cx="1441450" cy="544512"/>
          </a:xfrm>
          <a:prstGeom prst="rect">
            <a:avLst/>
          </a:prstGeom>
          <a:noFill/>
          <a:ln w="9525">
            <a:noFill/>
            <a:miter lim="800000"/>
            <a:headEnd/>
            <a:tailEnd/>
          </a:ln>
        </p:spPr>
      </p:pic>
      <p:sp>
        <p:nvSpPr>
          <p:cNvPr id="332803" name="Rectangle 3"/>
          <p:cNvSpPr>
            <a:spLocks noGrp="1" noChangeArrowheads="1"/>
          </p:cNvSpPr>
          <p:nvPr>
            <p:ph type="body" idx="1"/>
          </p:nvPr>
        </p:nvSpPr>
        <p:spPr bwMode="auto">
          <a:xfrm>
            <a:off x="457200" y="1447800"/>
            <a:ext cx="8470900" cy="339248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332804" name="Rectangle 4"/>
          <p:cNvSpPr>
            <a:spLocks noGrp="1" noChangeArrowheads="1"/>
          </p:cNvSpPr>
          <p:nvPr>
            <p:ph type="title"/>
          </p:nvPr>
        </p:nvSpPr>
        <p:spPr bwMode="auto">
          <a:xfrm>
            <a:off x="457200" y="152400"/>
            <a:ext cx="6934200" cy="914400"/>
          </a:xfrm>
          <a:prstGeom prst="rect">
            <a:avLst/>
          </a:prstGeom>
          <a:noFill/>
          <a:ln w="9525">
            <a:noFill/>
            <a:miter lim="800000"/>
            <a:headEnd/>
            <a:tailEnd/>
          </a:ln>
        </p:spPr>
        <p:txBody>
          <a:bodyPr vert="horz" wrap="none" lIns="0" tIns="0" rIns="0" bIns="0" numCol="1" anchor="ctr" anchorCtr="0" compatLnSpc="1">
            <a:prstTxWarp prst="textNoShape">
              <a:avLst/>
            </a:prstTxWarp>
          </a:bodyPr>
          <a:lstStyle/>
          <a:p>
            <a:pPr lvl="0"/>
            <a:r>
              <a:rPr lang="en-US" altLang="en-US" smtClean="0"/>
              <a:t>Click to edit Master title style</a:t>
            </a:r>
          </a:p>
        </p:txBody>
      </p:sp>
      <p:sp>
        <p:nvSpPr>
          <p:cNvPr id="32773" name="Line 5"/>
          <p:cNvSpPr>
            <a:spLocks noChangeShapeType="1"/>
          </p:cNvSpPr>
          <p:nvPr/>
        </p:nvSpPr>
        <p:spPr bwMode="auto">
          <a:xfrm>
            <a:off x="7391400" y="0"/>
            <a:ext cx="0" cy="1219200"/>
          </a:xfrm>
          <a:prstGeom prst="line">
            <a:avLst/>
          </a:prstGeom>
          <a:noFill/>
          <a:ln w="9525">
            <a:solidFill>
              <a:schemeClr val="tx1"/>
            </a:solidFill>
            <a:round/>
            <a:headEnd/>
            <a:tailEnd/>
          </a:ln>
          <a:extLst/>
        </p:spPr>
        <p:txBody>
          <a:bodyPr wrap="none" anchor="ctr"/>
          <a:lstStyle/>
          <a:p>
            <a:pPr>
              <a:defRPr/>
            </a:pPr>
            <a:endParaRPr lang="en-US">
              <a:solidFill>
                <a:srgbClr val="000000"/>
              </a:solidFill>
            </a:endParaRPr>
          </a:p>
        </p:txBody>
      </p:sp>
      <p:sp>
        <p:nvSpPr>
          <p:cNvPr id="32774" name="Line 6"/>
          <p:cNvSpPr>
            <a:spLocks noChangeShapeType="1"/>
          </p:cNvSpPr>
          <p:nvPr/>
        </p:nvSpPr>
        <p:spPr bwMode="auto">
          <a:xfrm>
            <a:off x="0" y="6629400"/>
            <a:ext cx="9144000" cy="0"/>
          </a:xfrm>
          <a:prstGeom prst="line">
            <a:avLst/>
          </a:prstGeom>
          <a:noFill/>
          <a:ln w="6350">
            <a:solidFill>
              <a:schemeClr val="bg2"/>
            </a:solidFill>
            <a:round/>
            <a:headEnd/>
            <a:tailEnd/>
          </a:ln>
          <a:extLst/>
        </p:spPr>
        <p:txBody>
          <a:bodyPr wrap="none" anchor="ctr"/>
          <a:lstStyle/>
          <a:p>
            <a:pPr>
              <a:defRPr/>
            </a:pPr>
            <a:endParaRPr lang="en-US">
              <a:solidFill>
                <a:srgbClr val="000000"/>
              </a:solidFill>
            </a:endParaRPr>
          </a:p>
        </p:txBody>
      </p:sp>
      <p:sp>
        <p:nvSpPr>
          <p:cNvPr id="7175" name="Text Box 7"/>
          <p:cNvSpPr txBox="1">
            <a:spLocks noChangeArrowheads="1"/>
          </p:cNvSpPr>
          <p:nvPr/>
        </p:nvSpPr>
        <p:spPr bwMode="auto">
          <a:xfrm>
            <a:off x="8686800" y="6643688"/>
            <a:ext cx="307975" cy="198437"/>
          </a:xfrm>
          <a:prstGeom prst="rect">
            <a:avLst/>
          </a:prstGeom>
          <a:noFill/>
          <a:ln>
            <a:noFill/>
          </a:ln>
          <a:extLst/>
        </p:spPr>
        <p:txBody>
          <a:bodyPr>
            <a:spAutoFit/>
          </a:bodyPr>
          <a:lstStyle>
            <a:lvl1pPr>
              <a:defRPr sz="2400">
                <a:solidFill>
                  <a:schemeClr val="tx1"/>
                </a:solidFill>
                <a:latin typeface="Arial" pitchFamily="34" charset="0"/>
                <a:ea typeface="MS PGothic" pitchFamily="34" charset="-128"/>
              </a:defRPr>
            </a:lvl1pPr>
            <a:lvl2pPr marL="742950" indent="-285750">
              <a:defRPr sz="2400">
                <a:solidFill>
                  <a:schemeClr val="tx1"/>
                </a:solidFill>
                <a:latin typeface="Arial" pitchFamily="34" charset="0"/>
                <a:ea typeface="MS PGothic" pitchFamily="34" charset="-128"/>
              </a:defRPr>
            </a:lvl2pPr>
            <a:lvl3pPr marL="1143000" indent="-228600">
              <a:defRPr sz="2400">
                <a:solidFill>
                  <a:schemeClr val="tx1"/>
                </a:solidFill>
                <a:latin typeface="Arial" pitchFamily="34" charset="0"/>
                <a:ea typeface="MS PGothic" pitchFamily="34" charset="-128"/>
              </a:defRPr>
            </a:lvl3pPr>
            <a:lvl4pPr marL="1600200" indent="-228600">
              <a:defRPr sz="2400">
                <a:solidFill>
                  <a:schemeClr val="tx1"/>
                </a:solidFill>
                <a:latin typeface="Arial" pitchFamily="34" charset="0"/>
                <a:ea typeface="MS PGothic" pitchFamily="34" charset="-128"/>
              </a:defRPr>
            </a:lvl4pPr>
            <a:lvl5pPr marL="2057400" indent="-228600">
              <a:defRPr sz="2400">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MS PGothic" pitchFamily="34" charset="-128"/>
              </a:defRPr>
            </a:lvl9pPr>
          </a:lstStyle>
          <a:p>
            <a:pPr>
              <a:defRPr/>
            </a:pPr>
            <a:fld id="{B41754F2-9759-4F9D-B5F2-5852A05F9661}" type="slidenum">
              <a:rPr lang="en-US" altLang="en-US" sz="700" smtClean="0">
                <a:solidFill>
                  <a:srgbClr val="000000"/>
                </a:solidFill>
              </a:rPr>
              <a:pPr>
                <a:defRPr/>
              </a:pPr>
              <a:t>‹#›</a:t>
            </a:fld>
            <a:endParaRPr lang="en-US" altLang="en-US" sz="800" dirty="0" smtClean="0">
              <a:solidFill>
                <a:srgbClr val="000000"/>
              </a:solidFill>
            </a:endParaRPr>
          </a:p>
        </p:txBody>
      </p:sp>
      <p:sp>
        <p:nvSpPr>
          <p:cNvPr id="7176" name="Text Box 8"/>
          <p:cNvSpPr txBox="1">
            <a:spLocks noChangeArrowheads="1"/>
          </p:cNvSpPr>
          <p:nvPr/>
        </p:nvSpPr>
        <p:spPr bwMode="auto">
          <a:xfrm>
            <a:off x="234950" y="6650038"/>
            <a:ext cx="1517650" cy="198437"/>
          </a:xfrm>
          <a:prstGeom prst="rect">
            <a:avLst/>
          </a:prstGeom>
          <a:noFill/>
          <a:ln>
            <a:noFill/>
          </a:ln>
          <a:extLst/>
        </p:spPr>
        <p:txBody>
          <a:bodyPr wrap="none">
            <a:spAutoFit/>
          </a:bodyPr>
          <a:lstStyle>
            <a:lvl1pPr>
              <a:defRPr sz="2400">
                <a:solidFill>
                  <a:schemeClr val="tx1"/>
                </a:solidFill>
                <a:latin typeface="Arial" pitchFamily="34" charset="0"/>
                <a:ea typeface="MS PGothic" pitchFamily="34" charset="-128"/>
              </a:defRPr>
            </a:lvl1pPr>
            <a:lvl2pPr marL="742950" indent="-285750">
              <a:defRPr sz="2400">
                <a:solidFill>
                  <a:schemeClr val="tx1"/>
                </a:solidFill>
                <a:latin typeface="Arial" pitchFamily="34" charset="0"/>
                <a:ea typeface="MS PGothic" pitchFamily="34" charset="-128"/>
              </a:defRPr>
            </a:lvl2pPr>
            <a:lvl3pPr marL="1143000" indent="-228600">
              <a:defRPr sz="2400">
                <a:solidFill>
                  <a:schemeClr val="tx1"/>
                </a:solidFill>
                <a:latin typeface="Arial" pitchFamily="34" charset="0"/>
                <a:ea typeface="MS PGothic" pitchFamily="34" charset="-128"/>
              </a:defRPr>
            </a:lvl3pPr>
            <a:lvl4pPr marL="1600200" indent="-228600">
              <a:defRPr sz="2400">
                <a:solidFill>
                  <a:schemeClr val="tx1"/>
                </a:solidFill>
                <a:latin typeface="Arial" pitchFamily="34" charset="0"/>
                <a:ea typeface="MS PGothic" pitchFamily="34" charset="-128"/>
              </a:defRPr>
            </a:lvl4pPr>
            <a:lvl5pPr marL="2057400" indent="-228600">
              <a:defRPr sz="2400">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MS PGothic" pitchFamily="34" charset="-128"/>
              </a:defRPr>
            </a:lvl9pPr>
          </a:lstStyle>
          <a:p>
            <a:pPr>
              <a:defRPr/>
            </a:pPr>
            <a:r>
              <a:rPr lang="en-US" altLang="en-US" sz="700" dirty="0" smtClean="0">
                <a:solidFill>
                  <a:srgbClr val="808080"/>
                </a:solidFill>
                <a:latin typeface="Arial Narrow" pitchFamily="34" charset="0"/>
              </a:rPr>
              <a:t>Blue Cross Blue Shield of Massachusetts</a:t>
            </a:r>
          </a:p>
        </p:txBody>
      </p:sp>
      <p:sp>
        <p:nvSpPr>
          <p:cNvPr id="32777" name="Line 9"/>
          <p:cNvSpPr>
            <a:spLocks noChangeShapeType="1"/>
          </p:cNvSpPr>
          <p:nvPr/>
        </p:nvSpPr>
        <p:spPr bwMode="auto">
          <a:xfrm>
            <a:off x="0" y="152400"/>
            <a:ext cx="9144000" cy="0"/>
          </a:xfrm>
          <a:prstGeom prst="line">
            <a:avLst/>
          </a:prstGeom>
          <a:noFill/>
          <a:ln w="9525">
            <a:solidFill>
              <a:schemeClr val="tx1"/>
            </a:solidFill>
            <a:round/>
            <a:headEnd/>
            <a:tailEnd/>
          </a:ln>
          <a:extLst/>
        </p:spPr>
        <p:txBody>
          <a:bodyPr wrap="none" anchor="ctr"/>
          <a:lstStyle/>
          <a:p>
            <a:pPr>
              <a:defRPr/>
            </a:pPr>
            <a:endParaRPr lang="en-US">
              <a:solidFill>
                <a:srgbClr val="000000"/>
              </a:solidFill>
            </a:endParaRPr>
          </a:p>
        </p:txBody>
      </p:sp>
      <p:sp>
        <p:nvSpPr>
          <p:cNvPr id="32778" name="Line 10"/>
          <p:cNvSpPr>
            <a:spLocks noChangeShapeType="1"/>
          </p:cNvSpPr>
          <p:nvPr/>
        </p:nvSpPr>
        <p:spPr bwMode="auto">
          <a:xfrm>
            <a:off x="0" y="1066800"/>
            <a:ext cx="9220200" cy="0"/>
          </a:xfrm>
          <a:prstGeom prst="line">
            <a:avLst/>
          </a:prstGeom>
          <a:noFill/>
          <a:ln w="9525">
            <a:solidFill>
              <a:schemeClr val="tx1"/>
            </a:solidFill>
            <a:round/>
            <a:headEnd/>
            <a:tailEnd/>
          </a:ln>
          <a:extLst/>
        </p:spPr>
        <p:txBody>
          <a:bodyPr wrap="none" anchor="ctr"/>
          <a:lstStyle/>
          <a:p>
            <a:pPr>
              <a:defRPr/>
            </a:pPr>
            <a:endParaRPr lang="en-US">
              <a:solidFill>
                <a:srgbClr val="000000"/>
              </a:solidFill>
            </a:endParaRPr>
          </a:p>
        </p:txBody>
      </p:sp>
    </p:spTree>
    <p:extLst>
      <p:ext uri="{BB962C8B-B14F-4D97-AF65-F5344CB8AC3E}">
        <p14:creationId xmlns:p14="http://schemas.microsoft.com/office/powerpoint/2010/main" val="339048113"/>
      </p:ext>
    </p:extLst>
  </p:cSld>
  <p:clrMap bg1="lt1" tx1="dk1" bg2="lt2" tx2="dk2" accent1="accent1" accent2="accent2" accent3="accent3" accent4="accent4" accent5="accent5" accent6="accent6" hlink="hlink" folHlink="folHlink"/>
  <p:sldLayoutIdLst>
    <p:sldLayoutId id="2147499039" r:id="rId1"/>
    <p:sldLayoutId id="2147499040" r:id="rId2"/>
    <p:sldLayoutId id="2147499041" r:id="rId3"/>
    <p:sldLayoutId id="2147499042" r:id="rId4"/>
    <p:sldLayoutId id="2147499043" r:id="rId5"/>
    <p:sldLayoutId id="2147499044" r:id="rId6"/>
    <p:sldLayoutId id="2147499045" r:id="rId7"/>
    <p:sldLayoutId id="2147499046" r:id="rId8"/>
    <p:sldLayoutId id="2147499047" r:id="rId9"/>
    <p:sldLayoutId id="2147499048" r:id="rId10"/>
    <p:sldLayoutId id="2147499049" r:id="rId11"/>
    <p:sldLayoutId id="2147499050" r:id="rId12"/>
  </p:sldLayoutIdLst>
  <p:txStyles>
    <p:titleStyle>
      <a:lvl1pPr algn="l" rtl="0" eaLnBrk="0" fontAlgn="base" hangingPunct="0">
        <a:spcBef>
          <a:spcPct val="0"/>
        </a:spcBef>
        <a:spcAft>
          <a:spcPct val="0"/>
        </a:spcAft>
        <a:defRPr sz="3200">
          <a:solidFill>
            <a:srgbClr val="0073B9"/>
          </a:solidFill>
          <a:latin typeface="+mj-lt"/>
          <a:ea typeface="MS PGothic" pitchFamily="34" charset="-128"/>
          <a:cs typeface="MS PGothic"/>
        </a:defRPr>
      </a:lvl1pPr>
      <a:lvl2pPr algn="l" rtl="0" eaLnBrk="0" fontAlgn="base" hangingPunct="0">
        <a:spcBef>
          <a:spcPct val="0"/>
        </a:spcBef>
        <a:spcAft>
          <a:spcPct val="0"/>
        </a:spcAft>
        <a:defRPr sz="3200">
          <a:solidFill>
            <a:srgbClr val="0073B9"/>
          </a:solidFill>
          <a:latin typeface="Arial Narrow" pitchFamily="34" charset="0"/>
          <a:ea typeface="MS PGothic" pitchFamily="34" charset="-128"/>
          <a:cs typeface="MS PGothic"/>
        </a:defRPr>
      </a:lvl2pPr>
      <a:lvl3pPr algn="l" rtl="0" eaLnBrk="0" fontAlgn="base" hangingPunct="0">
        <a:spcBef>
          <a:spcPct val="0"/>
        </a:spcBef>
        <a:spcAft>
          <a:spcPct val="0"/>
        </a:spcAft>
        <a:defRPr sz="3200">
          <a:solidFill>
            <a:srgbClr val="0073B9"/>
          </a:solidFill>
          <a:latin typeface="Arial Narrow" pitchFamily="34" charset="0"/>
          <a:ea typeface="MS PGothic" pitchFamily="34" charset="-128"/>
          <a:cs typeface="MS PGothic"/>
        </a:defRPr>
      </a:lvl3pPr>
      <a:lvl4pPr algn="l" rtl="0" eaLnBrk="0" fontAlgn="base" hangingPunct="0">
        <a:spcBef>
          <a:spcPct val="0"/>
        </a:spcBef>
        <a:spcAft>
          <a:spcPct val="0"/>
        </a:spcAft>
        <a:defRPr sz="3200">
          <a:solidFill>
            <a:srgbClr val="0073B9"/>
          </a:solidFill>
          <a:latin typeface="Arial Narrow" pitchFamily="34" charset="0"/>
          <a:ea typeface="MS PGothic" pitchFamily="34" charset="-128"/>
          <a:cs typeface="MS PGothic"/>
        </a:defRPr>
      </a:lvl4pPr>
      <a:lvl5pPr algn="l" rtl="0" eaLnBrk="0" fontAlgn="base" hangingPunct="0">
        <a:spcBef>
          <a:spcPct val="0"/>
        </a:spcBef>
        <a:spcAft>
          <a:spcPct val="0"/>
        </a:spcAft>
        <a:defRPr sz="3200">
          <a:solidFill>
            <a:srgbClr val="0073B9"/>
          </a:solidFill>
          <a:latin typeface="Arial Narrow" pitchFamily="34" charset="0"/>
          <a:ea typeface="MS PGothic" pitchFamily="34" charset="-128"/>
          <a:cs typeface="MS PGothic"/>
        </a:defRPr>
      </a:lvl5pPr>
      <a:lvl6pPr marL="457200" algn="l" rtl="0" fontAlgn="base">
        <a:spcBef>
          <a:spcPct val="0"/>
        </a:spcBef>
        <a:spcAft>
          <a:spcPct val="0"/>
        </a:spcAft>
        <a:defRPr sz="3200">
          <a:solidFill>
            <a:srgbClr val="0073B9"/>
          </a:solidFill>
          <a:latin typeface="Arial Narrow" pitchFamily="34" charset="0"/>
          <a:ea typeface="ＭＳ Ｐゴシック" pitchFamily="16" charset="-128"/>
        </a:defRPr>
      </a:lvl6pPr>
      <a:lvl7pPr marL="914400" algn="l" rtl="0" fontAlgn="base">
        <a:spcBef>
          <a:spcPct val="0"/>
        </a:spcBef>
        <a:spcAft>
          <a:spcPct val="0"/>
        </a:spcAft>
        <a:defRPr sz="3200">
          <a:solidFill>
            <a:srgbClr val="0073B9"/>
          </a:solidFill>
          <a:latin typeface="Arial Narrow" pitchFamily="34" charset="0"/>
          <a:ea typeface="ＭＳ Ｐゴシック" pitchFamily="16" charset="-128"/>
        </a:defRPr>
      </a:lvl7pPr>
      <a:lvl8pPr marL="1371600" algn="l" rtl="0" fontAlgn="base">
        <a:spcBef>
          <a:spcPct val="0"/>
        </a:spcBef>
        <a:spcAft>
          <a:spcPct val="0"/>
        </a:spcAft>
        <a:defRPr sz="3200">
          <a:solidFill>
            <a:srgbClr val="0073B9"/>
          </a:solidFill>
          <a:latin typeface="Arial Narrow" pitchFamily="34" charset="0"/>
          <a:ea typeface="ＭＳ Ｐゴシック" pitchFamily="16" charset="-128"/>
        </a:defRPr>
      </a:lvl8pPr>
      <a:lvl9pPr marL="1828800" algn="l" rtl="0" fontAlgn="base">
        <a:spcBef>
          <a:spcPct val="0"/>
        </a:spcBef>
        <a:spcAft>
          <a:spcPct val="0"/>
        </a:spcAft>
        <a:defRPr sz="3200">
          <a:solidFill>
            <a:srgbClr val="0073B9"/>
          </a:solidFill>
          <a:latin typeface="Arial Narrow" pitchFamily="34" charset="0"/>
          <a:ea typeface="ＭＳ Ｐゴシック" pitchFamily="16" charset="-128"/>
        </a:defRPr>
      </a:lvl9pPr>
    </p:titleStyle>
    <p:bodyStyle>
      <a:lvl1pPr marL="231775" indent="-231775" algn="l" rtl="0" eaLnBrk="0" fontAlgn="base" hangingPunct="0">
        <a:spcBef>
          <a:spcPct val="20000"/>
        </a:spcBef>
        <a:spcAft>
          <a:spcPct val="0"/>
        </a:spcAft>
        <a:buClr>
          <a:srgbClr val="0073B9"/>
        </a:buClr>
        <a:buChar char="•"/>
        <a:defRPr sz="2800">
          <a:solidFill>
            <a:schemeClr val="tx1"/>
          </a:solidFill>
          <a:latin typeface="+mn-lt"/>
          <a:ea typeface="MS PGothic" pitchFamily="34" charset="-128"/>
          <a:cs typeface="MS PGothic"/>
        </a:defRPr>
      </a:lvl1pPr>
      <a:lvl2pPr marL="682625" indent="-217488" algn="l" rtl="0" eaLnBrk="0" fontAlgn="base" hangingPunct="0">
        <a:spcBef>
          <a:spcPct val="20000"/>
        </a:spcBef>
        <a:spcAft>
          <a:spcPct val="0"/>
        </a:spcAft>
        <a:buClr>
          <a:srgbClr val="0073B9"/>
        </a:buClr>
        <a:buFont typeface="Arial Narrow" pitchFamily="34" charset="0"/>
        <a:buChar char="–"/>
        <a:defRPr sz="2400">
          <a:solidFill>
            <a:schemeClr val="tx1"/>
          </a:solidFill>
          <a:latin typeface="+mn-lt"/>
          <a:ea typeface="MS PGothic" pitchFamily="34" charset="-128"/>
          <a:cs typeface="MS PGothic"/>
        </a:defRPr>
      </a:lvl2pPr>
      <a:lvl3pPr marL="1146175" indent="-231775" algn="l" rtl="0" eaLnBrk="0" fontAlgn="base" hangingPunct="0">
        <a:spcBef>
          <a:spcPct val="20000"/>
        </a:spcBef>
        <a:spcAft>
          <a:spcPct val="0"/>
        </a:spcAft>
        <a:buClr>
          <a:srgbClr val="0073B9"/>
        </a:buClr>
        <a:buFont typeface="Wingdings" pitchFamily="2" charset="2"/>
        <a:buChar char="§"/>
        <a:defRPr sz="2400">
          <a:solidFill>
            <a:srgbClr val="585858"/>
          </a:solidFill>
          <a:latin typeface="+mn-lt"/>
          <a:ea typeface="MS PGothic" pitchFamily="34" charset="-128"/>
          <a:cs typeface="MS PGothic"/>
        </a:defRPr>
      </a:lvl3pPr>
      <a:lvl4pPr marL="1597025" indent="-217488" algn="l" rtl="0" eaLnBrk="0" fontAlgn="base" hangingPunct="0">
        <a:spcBef>
          <a:spcPct val="20000"/>
        </a:spcBef>
        <a:spcAft>
          <a:spcPct val="0"/>
        </a:spcAft>
        <a:buClr>
          <a:srgbClr val="0073B9"/>
        </a:buClr>
        <a:buSzPct val="45000"/>
        <a:buFont typeface="Monotype Sorts"/>
        <a:buChar char="u"/>
        <a:defRPr sz="2400">
          <a:solidFill>
            <a:srgbClr val="585858"/>
          </a:solidFill>
          <a:latin typeface="+mn-lt"/>
          <a:ea typeface="MS PGothic" pitchFamily="34" charset="-128"/>
          <a:cs typeface="MS PGothic"/>
        </a:defRPr>
      </a:lvl4pPr>
      <a:lvl5pPr marL="2176463" indent="-238125" algn="l" rtl="0" eaLnBrk="0" fontAlgn="base" hangingPunct="0">
        <a:spcBef>
          <a:spcPct val="20000"/>
        </a:spcBef>
        <a:spcAft>
          <a:spcPct val="0"/>
        </a:spcAft>
        <a:defRPr sz="2400">
          <a:solidFill>
            <a:srgbClr val="585858"/>
          </a:solidFill>
          <a:latin typeface="+mn-lt"/>
          <a:ea typeface="MS PGothic" pitchFamily="34" charset="-128"/>
          <a:cs typeface="MS PGothic"/>
        </a:defRPr>
      </a:lvl5pPr>
      <a:lvl6pPr marL="2633663" indent="-238125" algn="l" rtl="0" fontAlgn="base">
        <a:spcBef>
          <a:spcPct val="20000"/>
        </a:spcBef>
        <a:spcAft>
          <a:spcPct val="0"/>
        </a:spcAft>
        <a:defRPr sz="2400">
          <a:solidFill>
            <a:srgbClr val="585858"/>
          </a:solidFill>
          <a:latin typeface="+mn-lt"/>
          <a:ea typeface="+mn-ea"/>
        </a:defRPr>
      </a:lvl6pPr>
      <a:lvl7pPr marL="3090863" indent="-238125" algn="l" rtl="0" fontAlgn="base">
        <a:spcBef>
          <a:spcPct val="20000"/>
        </a:spcBef>
        <a:spcAft>
          <a:spcPct val="0"/>
        </a:spcAft>
        <a:defRPr sz="2400">
          <a:solidFill>
            <a:srgbClr val="585858"/>
          </a:solidFill>
          <a:latin typeface="+mn-lt"/>
          <a:ea typeface="+mn-ea"/>
        </a:defRPr>
      </a:lvl7pPr>
      <a:lvl8pPr marL="3548063" indent="-238125" algn="l" rtl="0" fontAlgn="base">
        <a:spcBef>
          <a:spcPct val="20000"/>
        </a:spcBef>
        <a:spcAft>
          <a:spcPct val="0"/>
        </a:spcAft>
        <a:defRPr sz="2400">
          <a:solidFill>
            <a:srgbClr val="585858"/>
          </a:solidFill>
          <a:latin typeface="+mn-lt"/>
          <a:ea typeface="+mn-ea"/>
        </a:defRPr>
      </a:lvl8pPr>
      <a:lvl9pPr marL="4005263" indent="-238125" algn="l" rtl="0" fontAlgn="base">
        <a:spcBef>
          <a:spcPct val="20000"/>
        </a:spcBef>
        <a:spcAft>
          <a:spcPct val="0"/>
        </a:spcAft>
        <a:defRPr sz="2400">
          <a:solidFill>
            <a:srgbClr val="585858"/>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7.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5602" name="Rectangle 3"/>
          <p:cNvSpPr>
            <a:spLocks noGrp="1" noChangeArrowheads="1"/>
          </p:cNvSpPr>
          <p:nvPr>
            <p:ph type="body" idx="1"/>
          </p:nvPr>
        </p:nvSpPr>
        <p:spPr bwMode="auto">
          <a:xfrm>
            <a:off x="457200" y="1447800"/>
            <a:ext cx="8470900" cy="339248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25603" name="Rectangle 4"/>
          <p:cNvSpPr>
            <a:spLocks noGrp="1" noChangeArrowheads="1"/>
          </p:cNvSpPr>
          <p:nvPr>
            <p:ph type="title"/>
          </p:nvPr>
        </p:nvSpPr>
        <p:spPr bwMode="auto">
          <a:xfrm>
            <a:off x="139700" y="152400"/>
            <a:ext cx="6934200" cy="914400"/>
          </a:xfrm>
          <a:prstGeom prst="rect">
            <a:avLst/>
          </a:prstGeom>
          <a:noFill/>
          <a:ln w="9525">
            <a:noFill/>
            <a:miter lim="800000"/>
            <a:headEnd/>
            <a:tailEnd/>
          </a:ln>
        </p:spPr>
        <p:txBody>
          <a:bodyPr vert="horz" wrap="none" lIns="0" tIns="0" rIns="0" bIns="0" numCol="1" anchor="ctr" anchorCtr="0" compatLnSpc="1">
            <a:prstTxWarp prst="textNoShape">
              <a:avLst/>
            </a:prstTxWarp>
          </a:bodyPr>
          <a:lstStyle/>
          <a:p>
            <a:pPr lvl="0"/>
            <a:r>
              <a:rPr lang="en-US" altLang="en-US" smtClean="0"/>
              <a:t>Click to edit Master title style</a:t>
            </a:r>
          </a:p>
        </p:txBody>
      </p:sp>
      <p:sp>
        <p:nvSpPr>
          <p:cNvPr id="3076" name="Line 5"/>
          <p:cNvSpPr>
            <a:spLocks noChangeShapeType="1"/>
          </p:cNvSpPr>
          <p:nvPr/>
        </p:nvSpPr>
        <p:spPr bwMode="auto">
          <a:xfrm>
            <a:off x="7391400" y="0"/>
            <a:ext cx="0" cy="1219200"/>
          </a:xfrm>
          <a:prstGeom prst="line">
            <a:avLst/>
          </a:prstGeom>
          <a:noFill/>
          <a:ln w="9525">
            <a:solidFill>
              <a:schemeClr val="tx1"/>
            </a:solidFill>
            <a:round/>
            <a:headEnd/>
            <a:tailEnd/>
          </a:ln>
          <a:extLst/>
        </p:spPr>
        <p:txBody>
          <a:bodyPr wrap="none" anchor="ctr"/>
          <a:lstStyle/>
          <a:p>
            <a:pPr>
              <a:defRPr/>
            </a:pPr>
            <a:endParaRPr lang="en-US">
              <a:solidFill>
                <a:srgbClr val="000000"/>
              </a:solidFill>
            </a:endParaRPr>
          </a:p>
        </p:txBody>
      </p:sp>
      <p:sp>
        <p:nvSpPr>
          <p:cNvPr id="3077" name="Line 6"/>
          <p:cNvSpPr>
            <a:spLocks noChangeShapeType="1"/>
          </p:cNvSpPr>
          <p:nvPr/>
        </p:nvSpPr>
        <p:spPr bwMode="auto">
          <a:xfrm>
            <a:off x="0" y="6629400"/>
            <a:ext cx="9144000" cy="0"/>
          </a:xfrm>
          <a:prstGeom prst="line">
            <a:avLst/>
          </a:prstGeom>
          <a:noFill/>
          <a:ln w="6350">
            <a:solidFill>
              <a:schemeClr val="bg2"/>
            </a:solidFill>
            <a:round/>
            <a:headEnd/>
            <a:tailEnd/>
          </a:ln>
          <a:extLst/>
        </p:spPr>
        <p:txBody>
          <a:bodyPr wrap="none" anchor="ctr"/>
          <a:lstStyle/>
          <a:p>
            <a:pPr>
              <a:defRPr/>
            </a:pPr>
            <a:endParaRPr lang="en-US">
              <a:solidFill>
                <a:srgbClr val="000000"/>
              </a:solidFill>
            </a:endParaRPr>
          </a:p>
        </p:txBody>
      </p:sp>
      <p:sp>
        <p:nvSpPr>
          <p:cNvPr id="3078" name="Text Box 7"/>
          <p:cNvSpPr txBox="1">
            <a:spLocks noChangeArrowheads="1"/>
          </p:cNvSpPr>
          <p:nvPr/>
        </p:nvSpPr>
        <p:spPr bwMode="auto">
          <a:xfrm>
            <a:off x="8686800" y="6643688"/>
            <a:ext cx="307975" cy="198437"/>
          </a:xfrm>
          <a:prstGeom prst="rect">
            <a:avLst/>
          </a:prstGeom>
          <a:noFill/>
          <a:ln>
            <a:noFill/>
          </a:ln>
          <a:extLst/>
        </p:spPr>
        <p:txBody>
          <a:bodyPr>
            <a:spAutoFit/>
          </a:bodyPr>
          <a:lstStyle>
            <a:lvl1pPr>
              <a:defRPr sz="2400">
                <a:solidFill>
                  <a:schemeClr val="tx1"/>
                </a:solidFill>
                <a:latin typeface="Arial" pitchFamily="34" charset="0"/>
                <a:ea typeface="ＭＳ Ｐゴシック" pitchFamily="16" charset="-128"/>
              </a:defRPr>
            </a:lvl1pPr>
            <a:lvl2pPr marL="742950" indent="-285750">
              <a:defRPr sz="2400">
                <a:solidFill>
                  <a:schemeClr val="tx1"/>
                </a:solidFill>
                <a:latin typeface="Arial" pitchFamily="34" charset="0"/>
                <a:ea typeface="ＭＳ Ｐゴシック" pitchFamily="16" charset="-128"/>
              </a:defRPr>
            </a:lvl2pPr>
            <a:lvl3pPr marL="1143000" indent="-228600">
              <a:defRPr sz="2400">
                <a:solidFill>
                  <a:schemeClr val="tx1"/>
                </a:solidFill>
                <a:latin typeface="Arial" pitchFamily="34" charset="0"/>
                <a:ea typeface="ＭＳ Ｐゴシック" pitchFamily="16" charset="-128"/>
              </a:defRPr>
            </a:lvl3pPr>
            <a:lvl4pPr marL="1600200" indent="-228600">
              <a:defRPr sz="2400">
                <a:solidFill>
                  <a:schemeClr val="tx1"/>
                </a:solidFill>
                <a:latin typeface="Arial" pitchFamily="34" charset="0"/>
                <a:ea typeface="ＭＳ Ｐゴシック" pitchFamily="16" charset="-128"/>
              </a:defRPr>
            </a:lvl4pPr>
            <a:lvl5pPr marL="2057400" indent="-228600">
              <a:defRPr sz="2400">
                <a:solidFill>
                  <a:schemeClr val="tx1"/>
                </a:solidFill>
                <a:latin typeface="Arial" pitchFamily="34" charset="0"/>
                <a:ea typeface="ＭＳ Ｐゴシック" pitchFamily="16"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16"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16"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16"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16" charset="-128"/>
              </a:defRPr>
            </a:lvl9pPr>
          </a:lstStyle>
          <a:p>
            <a:pPr>
              <a:defRPr/>
            </a:pPr>
            <a:fld id="{03F6642B-9D7E-43E9-BAB1-8C1DB8079FBF}" type="slidenum">
              <a:rPr lang="en-US" altLang="en-US" sz="700" smtClean="0">
                <a:solidFill>
                  <a:srgbClr val="000000"/>
                </a:solidFill>
              </a:rPr>
              <a:pPr>
                <a:defRPr/>
              </a:pPr>
              <a:t>‹#›</a:t>
            </a:fld>
            <a:endParaRPr lang="en-US" altLang="en-US" sz="800" dirty="0" smtClean="0">
              <a:solidFill>
                <a:srgbClr val="000000"/>
              </a:solidFill>
            </a:endParaRPr>
          </a:p>
        </p:txBody>
      </p:sp>
      <p:sp>
        <p:nvSpPr>
          <p:cNvPr id="3079" name="Text Box 8"/>
          <p:cNvSpPr txBox="1">
            <a:spLocks noChangeArrowheads="1"/>
          </p:cNvSpPr>
          <p:nvPr/>
        </p:nvSpPr>
        <p:spPr bwMode="auto">
          <a:xfrm>
            <a:off x="234950" y="6650038"/>
            <a:ext cx="1517650" cy="198437"/>
          </a:xfrm>
          <a:prstGeom prst="rect">
            <a:avLst/>
          </a:prstGeom>
          <a:noFill/>
          <a:ln>
            <a:noFill/>
          </a:ln>
          <a:extLst/>
        </p:spPr>
        <p:txBody>
          <a:bodyPr wrap="none">
            <a:spAutoFit/>
          </a:bodyPr>
          <a:lstStyle>
            <a:lvl1pPr>
              <a:defRPr sz="2400">
                <a:solidFill>
                  <a:schemeClr val="tx1"/>
                </a:solidFill>
                <a:latin typeface="Arial" pitchFamily="34" charset="0"/>
                <a:ea typeface="ＭＳ Ｐゴシック" pitchFamily="16" charset="-128"/>
              </a:defRPr>
            </a:lvl1pPr>
            <a:lvl2pPr marL="742950" indent="-285750">
              <a:defRPr sz="2400">
                <a:solidFill>
                  <a:schemeClr val="tx1"/>
                </a:solidFill>
                <a:latin typeface="Arial" pitchFamily="34" charset="0"/>
                <a:ea typeface="ＭＳ Ｐゴシック" pitchFamily="16" charset="-128"/>
              </a:defRPr>
            </a:lvl2pPr>
            <a:lvl3pPr marL="1143000" indent="-228600">
              <a:defRPr sz="2400">
                <a:solidFill>
                  <a:schemeClr val="tx1"/>
                </a:solidFill>
                <a:latin typeface="Arial" pitchFamily="34" charset="0"/>
                <a:ea typeface="ＭＳ Ｐゴシック" pitchFamily="16" charset="-128"/>
              </a:defRPr>
            </a:lvl3pPr>
            <a:lvl4pPr marL="1600200" indent="-228600">
              <a:defRPr sz="2400">
                <a:solidFill>
                  <a:schemeClr val="tx1"/>
                </a:solidFill>
                <a:latin typeface="Arial" pitchFamily="34" charset="0"/>
                <a:ea typeface="ＭＳ Ｐゴシック" pitchFamily="16" charset="-128"/>
              </a:defRPr>
            </a:lvl4pPr>
            <a:lvl5pPr marL="2057400" indent="-228600">
              <a:defRPr sz="2400">
                <a:solidFill>
                  <a:schemeClr val="tx1"/>
                </a:solidFill>
                <a:latin typeface="Arial" pitchFamily="34" charset="0"/>
                <a:ea typeface="ＭＳ Ｐゴシック" pitchFamily="16"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16"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16"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16"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16" charset="-128"/>
              </a:defRPr>
            </a:lvl9pPr>
          </a:lstStyle>
          <a:p>
            <a:pPr>
              <a:defRPr/>
            </a:pPr>
            <a:r>
              <a:rPr lang="en-US" altLang="en-US" sz="700" dirty="0" smtClean="0">
                <a:solidFill>
                  <a:srgbClr val="808080"/>
                </a:solidFill>
                <a:latin typeface="Arial Narrow" pitchFamily="34" charset="0"/>
              </a:rPr>
              <a:t>Blue Cross Blue Shield of Massachusetts</a:t>
            </a:r>
          </a:p>
        </p:txBody>
      </p:sp>
      <p:sp>
        <p:nvSpPr>
          <p:cNvPr id="3080" name="Line 9"/>
          <p:cNvSpPr>
            <a:spLocks noChangeShapeType="1"/>
          </p:cNvSpPr>
          <p:nvPr/>
        </p:nvSpPr>
        <p:spPr bwMode="auto">
          <a:xfrm>
            <a:off x="0" y="152400"/>
            <a:ext cx="9144000" cy="0"/>
          </a:xfrm>
          <a:prstGeom prst="line">
            <a:avLst/>
          </a:prstGeom>
          <a:noFill/>
          <a:ln w="9525">
            <a:solidFill>
              <a:schemeClr val="tx1"/>
            </a:solidFill>
            <a:round/>
            <a:headEnd/>
            <a:tailEnd/>
          </a:ln>
          <a:extLst/>
        </p:spPr>
        <p:txBody>
          <a:bodyPr wrap="none" anchor="ctr"/>
          <a:lstStyle/>
          <a:p>
            <a:pPr>
              <a:defRPr/>
            </a:pPr>
            <a:endParaRPr lang="en-US">
              <a:solidFill>
                <a:srgbClr val="000000"/>
              </a:solidFill>
            </a:endParaRPr>
          </a:p>
        </p:txBody>
      </p:sp>
      <p:sp>
        <p:nvSpPr>
          <p:cNvPr id="3081" name="Line 10"/>
          <p:cNvSpPr>
            <a:spLocks noChangeShapeType="1"/>
          </p:cNvSpPr>
          <p:nvPr/>
        </p:nvSpPr>
        <p:spPr bwMode="auto">
          <a:xfrm>
            <a:off x="0" y="1066800"/>
            <a:ext cx="9220200" cy="0"/>
          </a:xfrm>
          <a:prstGeom prst="line">
            <a:avLst/>
          </a:prstGeom>
          <a:noFill/>
          <a:ln w="9525">
            <a:solidFill>
              <a:schemeClr val="tx1"/>
            </a:solidFill>
            <a:round/>
            <a:headEnd/>
            <a:tailEnd/>
          </a:ln>
          <a:extLst/>
        </p:spPr>
        <p:txBody>
          <a:bodyPr wrap="none" anchor="ctr"/>
          <a:lstStyle/>
          <a:p>
            <a:pPr>
              <a:defRPr/>
            </a:pPr>
            <a:endParaRPr lang="en-US">
              <a:solidFill>
                <a:srgbClr val="000000"/>
              </a:solidFill>
            </a:endParaRPr>
          </a:p>
        </p:txBody>
      </p:sp>
      <p:pic>
        <p:nvPicPr>
          <p:cNvPr id="25610" name="Picture 11" descr="bcbsma_new_3005_30bk"/>
          <p:cNvPicPr>
            <a:picLocks noChangeAspect="1" noChangeArrowheads="1"/>
          </p:cNvPicPr>
          <p:nvPr userDrawn="1"/>
        </p:nvPicPr>
        <p:blipFill>
          <a:blip r:embed="rId20"/>
          <a:srcRect/>
          <a:stretch>
            <a:fillRect/>
          </a:stretch>
        </p:blipFill>
        <p:spPr bwMode="auto">
          <a:xfrm>
            <a:off x="7543800" y="357188"/>
            <a:ext cx="1441450" cy="544512"/>
          </a:xfrm>
          <a:prstGeom prst="rect">
            <a:avLst/>
          </a:prstGeom>
          <a:noFill/>
          <a:ln w="9525">
            <a:noFill/>
            <a:miter lim="800000"/>
            <a:headEnd/>
            <a:tailEnd/>
          </a:ln>
        </p:spPr>
      </p:pic>
    </p:spTree>
    <p:extLst>
      <p:ext uri="{BB962C8B-B14F-4D97-AF65-F5344CB8AC3E}">
        <p14:creationId xmlns:p14="http://schemas.microsoft.com/office/powerpoint/2010/main" val="2354682038"/>
      </p:ext>
    </p:extLst>
  </p:cSld>
  <p:clrMap bg1="lt1" tx1="dk1" bg2="lt2" tx2="dk2" accent1="accent1" accent2="accent2" accent3="accent3" accent4="accent4" accent5="accent5" accent6="accent6" hlink="hlink" folHlink="folHlink"/>
  <p:sldLayoutIdLst>
    <p:sldLayoutId id="2147499052" r:id="rId1"/>
    <p:sldLayoutId id="2147499053" r:id="rId2"/>
    <p:sldLayoutId id="2147499054" r:id="rId3"/>
    <p:sldLayoutId id="2147499055" r:id="rId4"/>
    <p:sldLayoutId id="2147499056" r:id="rId5"/>
    <p:sldLayoutId id="2147499057" r:id="rId6"/>
    <p:sldLayoutId id="2147499058" r:id="rId7"/>
    <p:sldLayoutId id="2147499059" r:id="rId8"/>
    <p:sldLayoutId id="2147499060" r:id="rId9"/>
    <p:sldLayoutId id="2147499061" r:id="rId10"/>
    <p:sldLayoutId id="2147499062" r:id="rId11"/>
    <p:sldLayoutId id="2147499063" r:id="rId12"/>
    <p:sldLayoutId id="2147499064" r:id="rId13"/>
    <p:sldLayoutId id="2147499065" r:id="rId14"/>
    <p:sldLayoutId id="2147499066" r:id="rId15"/>
    <p:sldLayoutId id="2147499067" r:id="rId16"/>
    <p:sldLayoutId id="2147499068" r:id="rId17"/>
    <p:sldLayoutId id="2147499069" r:id="rId18"/>
  </p:sldLayoutIdLst>
  <p:txStyles>
    <p:titleStyle>
      <a:lvl1pPr algn="l" rtl="0" eaLnBrk="0" fontAlgn="base" hangingPunct="0">
        <a:spcBef>
          <a:spcPct val="0"/>
        </a:spcBef>
        <a:spcAft>
          <a:spcPct val="0"/>
        </a:spcAft>
        <a:defRPr sz="2400" b="1">
          <a:solidFill>
            <a:schemeClr val="tx1"/>
          </a:solidFill>
          <a:latin typeface="Century Gothic" pitchFamily="34" charset="0"/>
          <a:ea typeface="MS PGothic" pitchFamily="34" charset="-128"/>
          <a:cs typeface="MS PGothic"/>
        </a:defRPr>
      </a:lvl1pPr>
      <a:lvl2pPr algn="l" rtl="0" eaLnBrk="0" fontAlgn="base" hangingPunct="0">
        <a:spcBef>
          <a:spcPct val="0"/>
        </a:spcBef>
        <a:spcAft>
          <a:spcPct val="0"/>
        </a:spcAft>
        <a:defRPr sz="2400" b="1">
          <a:solidFill>
            <a:schemeClr val="tx1"/>
          </a:solidFill>
          <a:latin typeface="Century Gothic" pitchFamily="34" charset="0"/>
          <a:ea typeface="MS PGothic" pitchFamily="34" charset="-128"/>
          <a:cs typeface="MS PGothic"/>
        </a:defRPr>
      </a:lvl2pPr>
      <a:lvl3pPr algn="l" rtl="0" eaLnBrk="0" fontAlgn="base" hangingPunct="0">
        <a:spcBef>
          <a:spcPct val="0"/>
        </a:spcBef>
        <a:spcAft>
          <a:spcPct val="0"/>
        </a:spcAft>
        <a:defRPr sz="2400" b="1">
          <a:solidFill>
            <a:schemeClr val="tx1"/>
          </a:solidFill>
          <a:latin typeface="Century Gothic" pitchFamily="34" charset="0"/>
          <a:ea typeface="MS PGothic" pitchFamily="34" charset="-128"/>
          <a:cs typeface="MS PGothic"/>
        </a:defRPr>
      </a:lvl3pPr>
      <a:lvl4pPr algn="l" rtl="0" eaLnBrk="0" fontAlgn="base" hangingPunct="0">
        <a:spcBef>
          <a:spcPct val="0"/>
        </a:spcBef>
        <a:spcAft>
          <a:spcPct val="0"/>
        </a:spcAft>
        <a:defRPr sz="2400" b="1">
          <a:solidFill>
            <a:schemeClr val="tx1"/>
          </a:solidFill>
          <a:latin typeface="Century Gothic" pitchFamily="34" charset="0"/>
          <a:ea typeface="MS PGothic" pitchFamily="34" charset="-128"/>
          <a:cs typeface="MS PGothic"/>
        </a:defRPr>
      </a:lvl4pPr>
      <a:lvl5pPr algn="l" rtl="0" eaLnBrk="0" fontAlgn="base" hangingPunct="0">
        <a:spcBef>
          <a:spcPct val="0"/>
        </a:spcBef>
        <a:spcAft>
          <a:spcPct val="0"/>
        </a:spcAft>
        <a:defRPr sz="2400" b="1">
          <a:solidFill>
            <a:schemeClr val="tx1"/>
          </a:solidFill>
          <a:latin typeface="Century Gothic" pitchFamily="34" charset="0"/>
          <a:ea typeface="MS PGothic" pitchFamily="34" charset="-128"/>
          <a:cs typeface="MS PGothic"/>
        </a:defRPr>
      </a:lvl5pPr>
      <a:lvl6pPr marL="457200" algn="l" rtl="0" fontAlgn="base">
        <a:spcBef>
          <a:spcPct val="0"/>
        </a:spcBef>
        <a:spcAft>
          <a:spcPct val="0"/>
        </a:spcAft>
        <a:defRPr sz="3200">
          <a:solidFill>
            <a:srgbClr val="0073B9"/>
          </a:solidFill>
          <a:latin typeface="Arial Narrow" pitchFamily="34" charset="0"/>
          <a:ea typeface="ＭＳ Ｐゴシック" pitchFamily="1" charset="-128"/>
        </a:defRPr>
      </a:lvl6pPr>
      <a:lvl7pPr marL="914400" algn="l" rtl="0" fontAlgn="base">
        <a:spcBef>
          <a:spcPct val="0"/>
        </a:spcBef>
        <a:spcAft>
          <a:spcPct val="0"/>
        </a:spcAft>
        <a:defRPr sz="3200">
          <a:solidFill>
            <a:srgbClr val="0073B9"/>
          </a:solidFill>
          <a:latin typeface="Arial Narrow" pitchFamily="34" charset="0"/>
          <a:ea typeface="ＭＳ Ｐゴシック" pitchFamily="1" charset="-128"/>
        </a:defRPr>
      </a:lvl7pPr>
      <a:lvl8pPr marL="1371600" algn="l" rtl="0" fontAlgn="base">
        <a:spcBef>
          <a:spcPct val="0"/>
        </a:spcBef>
        <a:spcAft>
          <a:spcPct val="0"/>
        </a:spcAft>
        <a:defRPr sz="3200">
          <a:solidFill>
            <a:srgbClr val="0073B9"/>
          </a:solidFill>
          <a:latin typeface="Arial Narrow" pitchFamily="34" charset="0"/>
          <a:ea typeface="ＭＳ Ｐゴシック" pitchFamily="1" charset="-128"/>
        </a:defRPr>
      </a:lvl8pPr>
      <a:lvl9pPr marL="1828800" algn="l" rtl="0" fontAlgn="base">
        <a:spcBef>
          <a:spcPct val="0"/>
        </a:spcBef>
        <a:spcAft>
          <a:spcPct val="0"/>
        </a:spcAft>
        <a:defRPr sz="3200">
          <a:solidFill>
            <a:srgbClr val="0073B9"/>
          </a:solidFill>
          <a:latin typeface="Arial Narrow" pitchFamily="34" charset="0"/>
          <a:ea typeface="ＭＳ Ｐゴシック" pitchFamily="1" charset="-128"/>
        </a:defRPr>
      </a:lvl9pPr>
    </p:titleStyle>
    <p:bodyStyle>
      <a:lvl1pPr marL="342900" indent="-342900" algn="l" rtl="0" eaLnBrk="0" fontAlgn="base" hangingPunct="0">
        <a:spcBef>
          <a:spcPct val="20000"/>
        </a:spcBef>
        <a:spcAft>
          <a:spcPct val="0"/>
        </a:spcAft>
        <a:defRPr sz="2200">
          <a:solidFill>
            <a:schemeClr val="tx1"/>
          </a:solidFill>
          <a:latin typeface="+mn-lt"/>
          <a:ea typeface="MS PGothic" pitchFamily="34" charset="-128"/>
          <a:cs typeface="MS PGothic"/>
        </a:defRPr>
      </a:lvl1pPr>
      <a:lvl2pPr marL="288925" indent="-174625" algn="l" rtl="0" eaLnBrk="0" fontAlgn="base" hangingPunct="0">
        <a:spcBef>
          <a:spcPct val="20000"/>
        </a:spcBef>
        <a:spcAft>
          <a:spcPct val="0"/>
        </a:spcAft>
        <a:buClr>
          <a:srgbClr val="0073B9"/>
        </a:buClr>
        <a:buSzPct val="90000"/>
        <a:buFont typeface="Times" pitchFamily="18" charset="0"/>
        <a:buChar char="•"/>
        <a:defRPr>
          <a:solidFill>
            <a:schemeClr val="tx1"/>
          </a:solidFill>
          <a:latin typeface="+mn-lt"/>
          <a:ea typeface="MS PGothic" pitchFamily="34" charset="-128"/>
          <a:cs typeface="MS PGothic"/>
        </a:defRPr>
      </a:lvl2pPr>
      <a:lvl3pPr marL="623888" indent="-220663" algn="l" rtl="0" eaLnBrk="0" fontAlgn="base" hangingPunct="0">
        <a:spcBef>
          <a:spcPct val="20000"/>
        </a:spcBef>
        <a:spcAft>
          <a:spcPct val="0"/>
        </a:spcAft>
        <a:buClr>
          <a:srgbClr val="0073B9"/>
        </a:buClr>
        <a:buChar char="—"/>
        <a:defRPr>
          <a:solidFill>
            <a:schemeClr val="tx1"/>
          </a:solidFill>
          <a:latin typeface="+mn-lt"/>
          <a:ea typeface="MS PGothic" pitchFamily="34" charset="-128"/>
          <a:cs typeface="MS PGothic"/>
        </a:defRPr>
      </a:lvl3pPr>
      <a:lvl4pPr marL="969963" indent="-231775" algn="l" rtl="0" eaLnBrk="0" fontAlgn="base" hangingPunct="0">
        <a:spcBef>
          <a:spcPct val="20000"/>
        </a:spcBef>
        <a:spcAft>
          <a:spcPct val="0"/>
        </a:spcAft>
        <a:buClr>
          <a:srgbClr val="0073B9"/>
        </a:buClr>
        <a:buSzPct val="90000"/>
        <a:buFont typeface="Wingdings" pitchFamily="2" charset="2"/>
        <a:buChar char="§"/>
        <a:defRPr>
          <a:solidFill>
            <a:schemeClr val="tx1"/>
          </a:solidFill>
          <a:latin typeface="+mn-lt"/>
          <a:ea typeface="MS PGothic" pitchFamily="34" charset="-128"/>
          <a:cs typeface="MS PGothic"/>
        </a:defRPr>
      </a:lvl4pPr>
      <a:lvl5pPr marL="1938338" indent="-109538" algn="l" rtl="0" eaLnBrk="0" fontAlgn="base" hangingPunct="0">
        <a:spcBef>
          <a:spcPct val="20000"/>
        </a:spcBef>
        <a:spcAft>
          <a:spcPct val="0"/>
        </a:spcAft>
        <a:defRPr>
          <a:solidFill>
            <a:schemeClr val="tx1"/>
          </a:solidFill>
          <a:latin typeface="+mn-lt"/>
          <a:ea typeface="MS PGothic" pitchFamily="34" charset="-128"/>
          <a:cs typeface="MS PGothic"/>
        </a:defRPr>
      </a:lvl5pPr>
      <a:lvl6pPr marL="2395538" algn="l" rtl="0" fontAlgn="base">
        <a:spcBef>
          <a:spcPct val="20000"/>
        </a:spcBef>
        <a:spcAft>
          <a:spcPct val="0"/>
        </a:spcAft>
        <a:defRPr>
          <a:solidFill>
            <a:schemeClr val="tx1"/>
          </a:solidFill>
          <a:latin typeface="+mn-lt"/>
          <a:ea typeface="+mn-ea"/>
        </a:defRPr>
      </a:lvl6pPr>
      <a:lvl7pPr marL="2852738" algn="l" rtl="0" fontAlgn="base">
        <a:spcBef>
          <a:spcPct val="20000"/>
        </a:spcBef>
        <a:spcAft>
          <a:spcPct val="0"/>
        </a:spcAft>
        <a:defRPr>
          <a:solidFill>
            <a:schemeClr val="tx1"/>
          </a:solidFill>
          <a:latin typeface="+mn-lt"/>
          <a:ea typeface="+mn-ea"/>
        </a:defRPr>
      </a:lvl7pPr>
      <a:lvl8pPr marL="3309938" algn="l" rtl="0" fontAlgn="base">
        <a:spcBef>
          <a:spcPct val="20000"/>
        </a:spcBef>
        <a:spcAft>
          <a:spcPct val="0"/>
        </a:spcAft>
        <a:defRPr>
          <a:solidFill>
            <a:schemeClr val="tx1"/>
          </a:solidFill>
          <a:latin typeface="+mn-lt"/>
          <a:ea typeface="+mn-ea"/>
        </a:defRPr>
      </a:lvl8pPr>
      <a:lvl9pPr marL="3767138" algn="l" rtl="0" fontAlgn="base">
        <a:spcBef>
          <a:spcPct val="20000"/>
        </a:spcBef>
        <a:spcAft>
          <a:spcPct val="0"/>
        </a:spcAft>
        <a:defRPr>
          <a:solidFill>
            <a:schemeClr val="tx1"/>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8.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16066" name="Picture 15" descr="bcbsma_new_3005_30bk"/>
          <p:cNvPicPr>
            <a:picLocks noChangeAspect="1" noChangeArrowheads="1"/>
          </p:cNvPicPr>
          <p:nvPr/>
        </p:nvPicPr>
        <p:blipFill>
          <a:blip r:embed="rId9"/>
          <a:srcRect/>
          <a:stretch>
            <a:fillRect/>
          </a:stretch>
        </p:blipFill>
        <p:spPr bwMode="auto">
          <a:xfrm>
            <a:off x="7543800" y="357188"/>
            <a:ext cx="1441450" cy="544512"/>
          </a:xfrm>
          <a:prstGeom prst="rect">
            <a:avLst/>
          </a:prstGeom>
          <a:noFill/>
          <a:ln w="9525">
            <a:noFill/>
            <a:miter lim="800000"/>
            <a:headEnd/>
            <a:tailEnd/>
          </a:ln>
        </p:spPr>
      </p:pic>
      <p:sp>
        <p:nvSpPr>
          <p:cNvPr id="216067" name="Rectangle 12"/>
          <p:cNvSpPr>
            <a:spLocks noGrp="1" noChangeArrowheads="1"/>
          </p:cNvSpPr>
          <p:nvPr>
            <p:ph type="body" idx="1"/>
          </p:nvPr>
        </p:nvSpPr>
        <p:spPr bwMode="auto">
          <a:xfrm>
            <a:off x="457200" y="1447800"/>
            <a:ext cx="8470900" cy="339248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p:txBody>
      </p:sp>
      <p:sp>
        <p:nvSpPr>
          <p:cNvPr id="216068" name="Rectangle 13"/>
          <p:cNvSpPr>
            <a:spLocks noGrp="1" noChangeArrowheads="1"/>
          </p:cNvSpPr>
          <p:nvPr>
            <p:ph type="title"/>
          </p:nvPr>
        </p:nvSpPr>
        <p:spPr bwMode="auto">
          <a:xfrm>
            <a:off x="457200" y="152400"/>
            <a:ext cx="6934200" cy="914400"/>
          </a:xfrm>
          <a:prstGeom prst="rect">
            <a:avLst/>
          </a:prstGeom>
          <a:noFill/>
          <a:ln w="9525">
            <a:noFill/>
            <a:miter lim="800000"/>
            <a:headEnd/>
            <a:tailEnd/>
          </a:ln>
        </p:spPr>
        <p:txBody>
          <a:bodyPr vert="horz" wrap="none" lIns="0" tIns="0" rIns="0" bIns="0" numCol="1" anchor="ctr" anchorCtr="0" compatLnSpc="1">
            <a:prstTxWarp prst="textNoShape">
              <a:avLst/>
            </a:prstTxWarp>
          </a:bodyPr>
          <a:lstStyle/>
          <a:p>
            <a:pPr lvl="0"/>
            <a:r>
              <a:rPr lang="en-US" altLang="en-US" smtClean="0"/>
              <a:t>Click to edit Master title style</a:t>
            </a:r>
          </a:p>
        </p:txBody>
      </p:sp>
      <p:sp>
        <p:nvSpPr>
          <p:cNvPr id="20485" name="Line 16"/>
          <p:cNvSpPr>
            <a:spLocks noChangeShapeType="1"/>
          </p:cNvSpPr>
          <p:nvPr/>
        </p:nvSpPr>
        <p:spPr bwMode="auto">
          <a:xfrm>
            <a:off x="7391400" y="0"/>
            <a:ext cx="0" cy="1219200"/>
          </a:xfrm>
          <a:prstGeom prst="line">
            <a:avLst/>
          </a:prstGeom>
          <a:noFill/>
          <a:ln w="9525">
            <a:solidFill>
              <a:schemeClr val="tx1"/>
            </a:solidFill>
            <a:round/>
            <a:headEnd/>
            <a:tailEnd/>
          </a:ln>
          <a:extLst/>
        </p:spPr>
        <p:txBody>
          <a:bodyPr wrap="none" anchor="ctr"/>
          <a:lstStyle/>
          <a:p>
            <a:pPr>
              <a:defRPr/>
            </a:pPr>
            <a:endParaRPr lang="en-US">
              <a:solidFill>
                <a:srgbClr val="000000"/>
              </a:solidFill>
            </a:endParaRPr>
          </a:p>
        </p:txBody>
      </p:sp>
      <p:sp>
        <p:nvSpPr>
          <p:cNvPr id="20486" name="Line 17"/>
          <p:cNvSpPr>
            <a:spLocks noChangeShapeType="1"/>
          </p:cNvSpPr>
          <p:nvPr/>
        </p:nvSpPr>
        <p:spPr bwMode="auto">
          <a:xfrm>
            <a:off x="0" y="6629400"/>
            <a:ext cx="9144000" cy="0"/>
          </a:xfrm>
          <a:prstGeom prst="line">
            <a:avLst/>
          </a:prstGeom>
          <a:noFill/>
          <a:ln w="6350">
            <a:solidFill>
              <a:schemeClr val="bg2"/>
            </a:solidFill>
            <a:round/>
            <a:headEnd/>
            <a:tailEnd/>
          </a:ln>
          <a:extLst/>
        </p:spPr>
        <p:txBody>
          <a:bodyPr wrap="none" anchor="ctr"/>
          <a:lstStyle/>
          <a:p>
            <a:pPr>
              <a:defRPr/>
            </a:pPr>
            <a:endParaRPr lang="en-US">
              <a:solidFill>
                <a:srgbClr val="000000"/>
              </a:solidFill>
            </a:endParaRPr>
          </a:p>
        </p:txBody>
      </p:sp>
      <p:sp>
        <p:nvSpPr>
          <p:cNvPr id="21511" name="Text Box 19"/>
          <p:cNvSpPr txBox="1">
            <a:spLocks noChangeArrowheads="1"/>
          </p:cNvSpPr>
          <p:nvPr/>
        </p:nvSpPr>
        <p:spPr bwMode="auto">
          <a:xfrm>
            <a:off x="8686800" y="6643688"/>
            <a:ext cx="307975" cy="198437"/>
          </a:xfrm>
          <a:prstGeom prst="rect">
            <a:avLst/>
          </a:prstGeom>
          <a:noFill/>
          <a:ln>
            <a:noFill/>
          </a:ln>
          <a:extLst/>
        </p:spPr>
        <p:txBody>
          <a:bodyPr>
            <a:spAutoFit/>
          </a:bodyPr>
          <a:lstStyle>
            <a:lvl1pPr>
              <a:defRPr sz="2400">
                <a:solidFill>
                  <a:schemeClr val="tx1"/>
                </a:solidFill>
                <a:latin typeface="Arial" pitchFamily="34" charset="0"/>
                <a:ea typeface="MS PGothic" pitchFamily="34" charset="-128"/>
              </a:defRPr>
            </a:lvl1pPr>
            <a:lvl2pPr marL="742950" indent="-285750">
              <a:defRPr sz="2400">
                <a:solidFill>
                  <a:schemeClr val="tx1"/>
                </a:solidFill>
                <a:latin typeface="Arial" pitchFamily="34" charset="0"/>
                <a:ea typeface="MS PGothic" pitchFamily="34" charset="-128"/>
              </a:defRPr>
            </a:lvl2pPr>
            <a:lvl3pPr marL="1143000" indent="-228600">
              <a:defRPr sz="2400">
                <a:solidFill>
                  <a:schemeClr val="tx1"/>
                </a:solidFill>
                <a:latin typeface="Arial" pitchFamily="34" charset="0"/>
                <a:ea typeface="MS PGothic" pitchFamily="34" charset="-128"/>
              </a:defRPr>
            </a:lvl3pPr>
            <a:lvl4pPr marL="1600200" indent="-228600">
              <a:defRPr sz="2400">
                <a:solidFill>
                  <a:schemeClr val="tx1"/>
                </a:solidFill>
                <a:latin typeface="Arial" pitchFamily="34" charset="0"/>
                <a:ea typeface="MS PGothic" pitchFamily="34" charset="-128"/>
              </a:defRPr>
            </a:lvl4pPr>
            <a:lvl5pPr marL="2057400" indent="-228600">
              <a:defRPr sz="2400">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MS PGothic" pitchFamily="34" charset="-128"/>
              </a:defRPr>
            </a:lvl9pPr>
          </a:lstStyle>
          <a:p>
            <a:pPr>
              <a:defRPr/>
            </a:pPr>
            <a:fld id="{25045305-1F73-4E96-B352-53AD399B0FD6}" type="slidenum">
              <a:rPr lang="en-US" altLang="en-US" sz="700" smtClean="0">
                <a:solidFill>
                  <a:srgbClr val="000000"/>
                </a:solidFill>
              </a:rPr>
              <a:pPr>
                <a:defRPr/>
              </a:pPr>
              <a:t>‹#›</a:t>
            </a:fld>
            <a:endParaRPr lang="en-US" altLang="en-US" sz="800" smtClean="0">
              <a:solidFill>
                <a:srgbClr val="000000"/>
              </a:solidFill>
            </a:endParaRPr>
          </a:p>
        </p:txBody>
      </p:sp>
      <p:sp>
        <p:nvSpPr>
          <p:cNvPr id="21512" name="Text Box 20"/>
          <p:cNvSpPr txBox="1">
            <a:spLocks noChangeArrowheads="1"/>
          </p:cNvSpPr>
          <p:nvPr/>
        </p:nvSpPr>
        <p:spPr bwMode="auto">
          <a:xfrm>
            <a:off x="234950" y="6650038"/>
            <a:ext cx="1517650" cy="198437"/>
          </a:xfrm>
          <a:prstGeom prst="rect">
            <a:avLst/>
          </a:prstGeom>
          <a:noFill/>
          <a:ln>
            <a:noFill/>
          </a:ln>
          <a:extLst/>
        </p:spPr>
        <p:txBody>
          <a:bodyPr wrap="none">
            <a:spAutoFit/>
          </a:bodyPr>
          <a:lstStyle>
            <a:lvl1pPr>
              <a:defRPr sz="2400">
                <a:solidFill>
                  <a:schemeClr val="tx1"/>
                </a:solidFill>
                <a:latin typeface="Arial" pitchFamily="34" charset="0"/>
                <a:ea typeface="MS PGothic" pitchFamily="34" charset="-128"/>
              </a:defRPr>
            </a:lvl1pPr>
            <a:lvl2pPr marL="742950" indent="-285750">
              <a:defRPr sz="2400">
                <a:solidFill>
                  <a:schemeClr val="tx1"/>
                </a:solidFill>
                <a:latin typeface="Arial" pitchFamily="34" charset="0"/>
                <a:ea typeface="MS PGothic" pitchFamily="34" charset="-128"/>
              </a:defRPr>
            </a:lvl2pPr>
            <a:lvl3pPr marL="1143000" indent="-228600">
              <a:defRPr sz="2400">
                <a:solidFill>
                  <a:schemeClr val="tx1"/>
                </a:solidFill>
                <a:latin typeface="Arial" pitchFamily="34" charset="0"/>
                <a:ea typeface="MS PGothic" pitchFamily="34" charset="-128"/>
              </a:defRPr>
            </a:lvl3pPr>
            <a:lvl4pPr marL="1600200" indent="-228600">
              <a:defRPr sz="2400">
                <a:solidFill>
                  <a:schemeClr val="tx1"/>
                </a:solidFill>
                <a:latin typeface="Arial" pitchFamily="34" charset="0"/>
                <a:ea typeface="MS PGothic" pitchFamily="34" charset="-128"/>
              </a:defRPr>
            </a:lvl4pPr>
            <a:lvl5pPr marL="2057400" indent="-228600">
              <a:defRPr sz="2400">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MS PGothic" pitchFamily="34" charset="-128"/>
              </a:defRPr>
            </a:lvl9pPr>
          </a:lstStyle>
          <a:p>
            <a:pPr>
              <a:defRPr/>
            </a:pPr>
            <a:r>
              <a:rPr lang="en-US" altLang="en-US" sz="700" smtClean="0">
                <a:solidFill>
                  <a:srgbClr val="808080"/>
                </a:solidFill>
                <a:latin typeface="Arial Narrow" pitchFamily="34" charset="0"/>
              </a:rPr>
              <a:t>Blue Cross Blue Shield of Massachusetts</a:t>
            </a:r>
          </a:p>
        </p:txBody>
      </p:sp>
      <p:sp>
        <p:nvSpPr>
          <p:cNvPr id="20489" name="Line 22"/>
          <p:cNvSpPr>
            <a:spLocks noChangeShapeType="1"/>
          </p:cNvSpPr>
          <p:nvPr/>
        </p:nvSpPr>
        <p:spPr bwMode="auto">
          <a:xfrm>
            <a:off x="0" y="152400"/>
            <a:ext cx="9144000" cy="0"/>
          </a:xfrm>
          <a:prstGeom prst="line">
            <a:avLst/>
          </a:prstGeom>
          <a:noFill/>
          <a:ln w="9525">
            <a:solidFill>
              <a:schemeClr val="tx1"/>
            </a:solidFill>
            <a:round/>
            <a:headEnd/>
            <a:tailEnd/>
          </a:ln>
          <a:extLst/>
        </p:spPr>
        <p:txBody>
          <a:bodyPr wrap="none" anchor="ctr"/>
          <a:lstStyle/>
          <a:p>
            <a:pPr>
              <a:defRPr/>
            </a:pPr>
            <a:endParaRPr lang="en-US">
              <a:solidFill>
                <a:srgbClr val="000000"/>
              </a:solidFill>
            </a:endParaRPr>
          </a:p>
        </p:txBody>
      </p:sp>
      <p:sp>
        <p:nvSpPr>
          <p:cNvPr id="20490" name="Line 23"/>
          <p:cNvSpPr>
            <a:spLocks noChangeShapeType="1"/>
          </p:cNvSpPr>
          <p:nvPr/>
        </p:nvSpPr>
        <p:spPr bwMode="auto">
          <a:xfrm>
            <a:off x="0" y="1066800"/>
            <a:ext cx="9220200" cy="0"/>
          </a:xfrm>
          <a:prstGeom prst="line">
            <a:avLst/>
          </a:prstGeom>
          <a:noFill/>
          <a:ln w="9525">
            <a:solidFill>
              <a:schemeClr val="tx1"/>
            </a:solidFill>
            <a:round/>
            <a:headEnd/>
            <a:tailEnd/>
          </a:ln>
          <a:extLst/>
        </p:spPr>
        <p:txBody>
          <a:bodyPr wrap="none" anchor="ctr"/>
          <a:lstStyle/>
          <a:p>
            <a:pPr>
              <a:defRPr/>
            </a:pPr>
            <a:endParaRPr lang="en-US">
              <a:solidFill>
                <a:srgbClr val="000000"/>
              </a:solidFill>
            </a:endParaRPr>
          </a:p>
        </p:txBody>
      </p:sp>
    </p:spTree>
    <p:extLst>
      <p:ext uri="{BB962C8B-B14F-4D97-AF65-F5344CB8AC3E}">
        <p14:creationId xmlns:p14="http://schemas.microsoft.com/office/powerpoint/2010/main" val="1428853353"/>
      </p:ext>
    </p:extLst>
  </p:cSld>
  <p:clrMap bg1="lt1" tx1="dk1" bg2="lt2" tx2="dk2" accent1="accent1" accent2="accent2" accent3="accent3" accent4="accent4" accent5="accent5" accent6="accent6" hlink="hlink" folHlink="folHlink"/>
  <p:sldLayoutIdLst>
    <p:sldLayoutId id="2147499071" r:id="rId1"/>
    <p:sldLayoutId id="2147499072" r:id="rId2"/>
    <p:sldLayoutId id="2147499073" r:id="rId3"/>
    <p:sldLayoutId id="2147499074" r:id="rId4"/>
    <p:sldLayoutId id="2147499075" r:id="rId5"/>
    <p:sldLayoutId id="2147499076" r:id="rId6"/>
    <p:sldLayoutId id="2147499077" r:id="rId7"/>
  </p:sldLayoutIdLst>
  <p:hf hdr="0" ftr="0" dt="0"/>
  <p:txStyles>
    <p:titleStyle>
      <a:lvl1pPr algn="l" rtl="0" eaLnBrk="0" fontAlgn="base" hangingPunct="0">
        <a:spcBef>
          <a:spcPct val="0"/>
        </a:spcBef>
        <a:spcAft>
          <a:spcPct val="0"/>
        </a:spcAft>
        <a:defRPr sz="2800">
          <a:solidFill>
            <a:srgbClr val="0073B9"/>
          </a:solidFill>
          <a:latin typeface="+mj-lt"/>
          <a:ea typeface="MS PGothic" pitchFamily="34" charset="-128"/>
          <a:cs typeface="MS PGothic"/>
        </a:defRPr>
      </a:lvl1pPr>
      <a:lvl2pPr algn="l" rtl="0" eaLnBrk="0" fontAlgn="base" hangingPunct="0">
        <a:spcBef>
          <a:spcPct val="0"/>
        </a:spcBef>
        <a:spcAft>
          <a:spcPct val="0"/>
        </a:spcAft>
        <a:defRPr sz="2800">
          <a:solidFill>
            <a:srgbClr val="0073B9"/>
          </a:solidFill>
          <a:latin typeface="Arial Narrow" pitchFamily="1" charset="0"/>
          <a:ea typeface="MS PGothic" pitchFamily="34" charset="-128"/>
          <a:cs typeface="MS PGothic"/>
        </a:defRPr>
      </a:lvl2pPr>
      <a:lvl3pPr algn="l" rtl="0" eaLnBrk="0" fontAlgn="base" hangingPunct="0">
        <a:spcBef>
          <a:spcPct val="0"/>
        </a:spcBef>
        <a:spcAft>
          <a:spcPct val="0"/>
        </a:spcAft>
        <a:defRPr sz="2800">
          <a:solidFill>
            <a:srgbClr val="0073B9"/>
          </a:solidFill>
          <a:latin typeface="Arial Narrow" pitchFamily="1" charset="0"/>
          <a:ea typeface="MS PGothic" pitchFamily="34" charset="-128"/>
          <a:cs typeface="MS PGothic"/>
        </a:defRPr>
      </a:lvl3pPr>
      <a:lvl4pPr algn="l" rtl="0" eaLnBrk="0" fontAlgn="base" hangingPunct="0">
        <a:spcBef>
          <a:spcPct val="0"/>
        </a:spcBef>
        <a:spcAft>
          <a:spcPct val="0"/>
        </a:spcAft>
        <a:defRPr sz="2800">
          <a:solidFill>
            <a:srgbClr val="0073B9"/>
          </a:solidFill>
          <a:latin typeface="Arial Narrow" pitchFamily="1" charset="0"/>
          <a:ea typeface="MS PGothic" pitchFamily="34" charset="-128"/>
          <a:cs typeface="MS PGothic"/>
        </a:defRPr>
      </a:lvl4pPr>
      <a:lvl5pPr algn="l" rtl="0" eaLnBrk="0" fontAlgn="base" hangingPunct="0">
        <a:spcBef>
          <a:spcPct val="0"/>
        </a:spcBef>
        <a:spcAft>
          <a:spcPct val="0"/>
        </a:spcAft>
        <a:defRPr sz="2800">
          <a:solidFill>
            <a:srgbClr val="0073B9"/>
          </a:solidFill>
          <a:latin typeface="Arial Narrow" pitchFamily="1" charset="0"/>
          <a:ea typeface="MS PGothic" pitchFamily="34" charset="-128"/>
          <a:cs typeface="MS PGothic"/>
        </a:defRPr>
      </a:lvl5pPr>
      <a:lvl6pPr marL="457200" algn="l" rtl="0" fontAlgn="base">
        <a:spcBef>
          <a:spcPct val="0"/>
        </a:spcBef>
        <a:spcAft>
          <a:spcPct val="0"/>
        </a:spcAft>
        <a:defRPr sz="3200">
          <a:solidFill>
            <a:srgbClr val="0073B9"/>
          </a:solidFill>
          <a:latin typeface="Arial Narrow" pitchFamily="1" charset="0"/>
          <a:ea typeface="ＭＳ Ｐゴシック" pitchFamily="1" charset="-128"/>
        </a:defRPr>
      </a:lvl6pPr>
      <a:lvl7pPr marL="914400" algn="l" rtl="0" fontAlgn="base">
        <a:spcBef>
          <a:spcPct val="0"/>
        </a:spcBef>
        <a:spcAft>
          <a:spcPct val="0"/>
        </a:spcAft>
        <a:defRPr sz="3200">
          <a:solidFill>
            <a:srgbClr val="0073B9"/>
          </a:solidFill>
          <a:latin typeface="Arial Narrow" pitchFamily="1" charset="0"/>
          <a:ea typeface="ＭＳ Ｐゴシック" pitchFamily="1" charset="-128"/>
        </a:defRPr>
      </a:lvl7pPr>
      <a:lvl8pPr marL="1371600" algn="l" rtl="0" fontAlgn="base">
        <a:spcBef>
          <a:spcPct val="0"/>
        </a:spcBef>
        <a:spcAft>
          <a:spcPct val="0"/>
        </a:spcAft>
        <a:defRPr sz="3200">
          <a:solidFill>
            <a:srgbClr val="0073B9"/>
          </a:solidFill>
          <a:latin typeface="Arial Narrow" pitchFamily="1" charset="0"/>
          <a:ea typeface="ＭＳ Ｐゴシック" pitchFamily="1" charset="-128"/>
        </a:defRPr>
      </a:lvl8pPr>
      <a:lvl9pPr marL="1828800" algn="l" rtl="0" fontAlgn="base">
        <a:spcBef>
          <a:spcPct val="0"/>
        </a:spcBef>
        <a:spcAft>
          <a:spcPct val="0"/>
        </a:spcAft>
        <a:defRPr sz="3200">
          <a:solidFill>
            <a:srgbClr val="0073B9"/>
          </a:solidFill>
          <a:latin typeface="Arial Narrow" pitchFamily="1" charset="0"/>
          <a:ea typeface="ＭＳ Ｐゴシック" pitchFamily="1" charset="-128"/>
        </a:defRPr>
      </a:lvl9pPr>
    </p:titleStyle>
    <p:bodyStyle>
      <a:lvl1pPr algn="l" rtl="0" eaLnBrk="0" fontAlgn="base" hangingPunct="0">
        <a:spcBef>
          <a:spcPct val="20000"/>
        </a:spcBef>
        <a:spcAft>
          <a:spcPct val="0"/>
        </a:spcAft>
        <a:defRPr sz="2000">
          <a:solidFill>
            <a:schemeClr val="tx1"/>
          </a:solidFill>
          <a:latin typeface="+mn-lt"/>
          <a:ea typeface="MS PGothic" pitchFamily="34" charset="-128"/>
          <a:cs typeface="MS PGothic"/>
        </a:defRPr>
      </a:lvl1pPr>
      <a:lvl2pPr marL="288925" indent="-174625" algn="l" rtl="0" eaLnBrk="0" fontAlgn="base" hangingPunct="0">
        <a:spcBef>
          <a:spcPct val="20000"/>
        </a:spcBef>
        <a:spcAft>
          <a:spcPct val="0"/>
        </a:spcAft>
        <a:buClr>
          <a:srgbClr val="0073B9"/>
        </a:buClr>
        <a:buSzPct val="90000"/>
        <a:buFont typeface="Times" pitchFamily="18" charset="0"/>
        <a:buChar char="•"/>
        <a:defRPr>
          <a:solidFill>
            <a:schemeClr val="bg2"/>
          </a:solidFill>
          <a:latin typeface="+mn-lt"/>
          <a:ea typeface="MS PGothic" pitchFamily="34" charset="-128"/>
          <a:cs typeface="MS PGothic"/>
        </a:defRPr>
      </a:lvl2pPr>
      <a:lvl3pPr marL="623888" indent="-220663" algn="l" rtl="0" eaLnBrk="0" fontAlgn="base" hangingPunct="0">
        <a:spcBef>
          <a:spcPct val="20000"/>
        </a:spcBef>
        <a:spcAft>
          <a:spcPct val="0"/>
        </a:spcAft>
        <a:buClr>
          <a:srgbClr val="0073B9"/>
        </a:buClr>
        <a:buFont typeface="Arial Narrow" pitchFamily="34" charset="0"/>
        <a:buChar char="–"/>
        <a:defRPr sz="1600">
          <a:solidFill>
            <a:schemeClr val="bg2"/>
          </a:solidFill>
          <a:latin typeface="+mn-lt"/>
          <a:ea typeface="MS PGothic" pitchFamily="34" charset="-128"/>
          <a:cs typeface="MS PGothic"/>
        </a:defRPr>
      </a:lvl3pPr>
      <a:lvl4pPr marL="969963" indent="-231775" algn="l" rtl="0" eaLnBrk="0" fontAlgn="base" hangingPunct="0">
        <a:spcBef>
          <a:spcPct val="20000"/>
        </a:spcBef>
        <a:spcAft>
          <a:spcPct val="0"/>
        </a:spcAft>
        <a:buClr>
          <a:srgbClr val="0073B9"/>
        </a:buClr>
        <a:buSzPct val="90000"/>
        <a:buFont typeface="Wingdings" pitchFamily="2" charset="2"/>
        <a:buChar char="§"/>
        <a:defRPr sz="1400">
          <a:solidFill>
            <a:schemeClr val="bg2"/>
          </a:solidFill>
          <a:latin typeface="+mn-lt"/>
          <a:ea typeface="MS PGothic" pitchFamily="34" charset="-128"/>
          <a:cs typeface="MS PGothic"/>
        </a:defRPr>
      </a:lvl4pPr>
      <a:lvl5pPr marL="1938338" algn="l" rtl="0" eaLnBrk="0" fontAlgn="base" hangingPunct="0">
        <a:spcBef>
          <a:spcPct val="20000"/>
        </a:spcBef>
        <a:spcAft>
          <a:spcPct val="0"/>
        </a:spcAft>
        <a:defRPr>
          <a:solidFill>
            <a:schemeClr val="bg2"/>
          </a:solidFill>
          <a:latin typeface="+mn-lt"/>
          <a:ea typeface="MS PGothic" pitchFamily="34" charset="-128"/>
          <a:cs typeface="MS PGothic"/>
        </a:defRPr>
      </a:lvl5pPr>
      <a:lvl6pPr marL="2395538" algn="l" rtl="0" fontAlgn="base">
        <a:spcBef>
          <a:spcPct val="20000"/>
        </a:spcBef>
        <a:spcAft>
          <a:spcPct val="0"/>
        </a:spcAft>
        <a:defRPr>
          <a:solidFill>
            <a:schemeClr val="bg2"/>
          </a:solidFill>
          <a:latin typeface="+mn-lt"/>
          <a:ea typeface="+mn-ea"/>
        </a:defRPr>
      </a:lvl6pPr>
      <a:lvl7pPr marL="2852738" algn="l" rtl="0" fontAlgn="base">
        <a:spcBef>
          <a:spcPct val="20000"/>
        </a:spcBef>
        <a:spcAft>
          <a:spcPct val="0"/>
        </a:spcAft>
        <a:defRPr>
          <a:solidFill>
            <a:schemeClr val="bg2"/>
          </a:solidFill>
          <a:latin typeface="+mn-lt"/>
          <a:ea typeface="+mn-ea"/>
        </a:defRPr>
      </a:lvl7pPr>
      <a:lvl8pPr marL="3309938" algn="l" rtl="0" fontAlgn="base">
        <a:spcBef>
          <a:spcPct val="20000"/>
        </a:spcBef>
        <a:spcAft>
          <a:spcPct val="0"/>
        </a:spcAft>
        <a:defRPr>
          <a:solidFill>
            <a:schemeClr val="bg2"/>
          </a:solidFill>
          <a:latin typeface="+mn-lt"/>
          <a:ea typeface="+mn-ea"/>
        </a:defRPr>
      </a:lvl8pPr>
      <a:lvl9pPr marL="3767138" algn="l" rtl="0" fontAlgn="base">
        <a:spcBef>
          <a:spcPct val="20000"/>
        </a:spcBef>
        <a:spcAft>
          <a:spcPct val="0"/>
        </a:spcAft>
        <a:defRPr>
          <a:solidFill>
            <a:schemeClr val="bg2"/>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9.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42" name="Rectangle 3"/>
          <p:cNvSpPr>
            <a:spLocks noGrp="1" noChangeArrowheads="1"/>
          </p:cNvSpPr>
          <p:nvPr>
            <p:ph type="body" idx="1"/>
          </p:nvPr>
        </p:nvSpPr>
        <p:spPr bwMode="auto">
          <a:xfrm>
            <a:off x="457200" y="1447800"/>
            <a:ext cx="8470900" cy="3392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243" name="Rectangle 4"/>
          <p:cNvSpPr>
            <a:spLocks noGrp="1" noChangeArrowheads="1"/>
          </p:cNvSpPr>
          <p:nvPr>
            <p:ph type="title"/>
          </p:nvPr>
        </p:nvSpPr>
        <p:spPr bwMode="auto">
          <a:xfrm>
            <a:off x="139700" y="152400"/>
            <a:ext cx="69342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ctr" anchorCtr="0" compatLnSpc="1">
            <a:prstTxWarp prst="textNoShape">
              <a:avLst/>
            </a:prstTxWarp>
          </a:bodyPr>
          <a:lstStyle/>
          <a:p>
            <a:pPr lvl="0"/>
            <a:r>
              <a:rPr lang="en-US" altLang="en-US" smtClean="0"/>
              <a:t>Click to edit Master title style</a:t>
            </a:r>
          </a:p>
        </p:txBody>
      </p:sp>
      <p:sp>
        <p:nvSpPr>
          <p:cNvPr id="10244" name="Line 5"/>
          <p:cNvSpPr>
            <a:spLocks noChangeShapeType="1"/>
          </p:cNvSpPr>
          <p:nvPr/>
        </p:nvSpPr>
        <p:spPr bwMode="auto">
          <a:xfrm>
            <a:off x="7391400" y="0"/>
            <a:ext cx="0" cy="12192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smtClean="0">
              <a:solidFill>
                <a:srgbClr val="000000"/>
              </a:solidFill>
              <a:ea typeface="ＭＳ Ｐゴシック" pitchFamily="16" charset="-128"/>
            </a:endParaRPr>
          </a:p>
        </p:txBody>
      </p:sp>
      <p:sp>
        <p:nvSpPr>
          <p:cNvPr id="10245" name="Line 6"/>
          <p:cNvSpPr>
            <a:spLocks noChangeShapeType="1"/>
          </p:cNvSpPr>
          <p:nvPr/>
        </p:nvSpPr>
        <p:spPr bwMode="auto">
          <a:xfrm>
            <a:off x="0" y="6629400"/>
            <a:ext cx="9144000" cy="0"/>
          </a:xfrm>
          <a:prstGeom prst="line">
            <a:avLst/>
          </a:prstGeom>
          <a:noFill/>
          <a:ln w="6350">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en-US" smtClean="0">
              <a:solidFill>
                <a:srgbClr val="000000"/>
              </a:solidFill>
              <a:ea typeface="ＭＳ Ｐゴシック" pitchFamily="16" charset="-128"/>
            </a:endParaRPr>
          </a:p>
        </p:txBody>
      </p:sp>
      <p:sp>
        <p:nvSpPr>
          <p:cNvPr id="13319" name="Text Box 7"/>
          <p:cNvSpPr txBox="1">
            <a:spLocks noChangeArrowheads="1"/>
          </p:cNvSpPr>
          <p:nvPr/>
        </p:nvSpPr>
        <p:spPr bwMode="auto">
          <a:xfrm>
            <a:off x="8686800" y="6643688"/>
            <a:ext cx="307975" cy="198437"/>
          </a:xfrm>
          <a:prstGeom prst="rect">
            <a:avLst/>
          </a:prstGeom>
          <a:noFill/>
          <a:ln w="9525">
            <a:noFill/>
            <a:miter lim="800000"/>
            <a:headEnd/>
            <a:tailEnd/>
          </a:ln>
        </p:spPr>
        <p:txBody>
          <a:bodyPr>
            <a:spAutoFit/>
          </a:bodyPr>
          <a:lstStyle>
            <a:lvl1pPr>
              <a:defRPr sz="2400">
                <a:solidFill>
                  <a:schemeClr val="tx1"/>
                </a:solidFill>
                <a:latin typeface="Arial" pitchFamily="34" charset="0"/>
                <a:ea typeface="ＭＳ Ｐゴシック" pitchFamily="16" charset="-128"/>
              </a:defRPr>
            </a:lvl1pPr>
            <a:lvl2pPr marL="742950" indent="-285750">
              <a:defRPr sz="2400">
                <a:solidFill>
                  <a:schemeClr val="tx1"/>
                </a:solidFill>
                <a:latin typeface="Arial" pitchFamily="34" charset="0"/>
                <a:ea typeface="ＭＳ Ｐゴシック" pitchFamily="16" charset="-128"/>
              </a:defRPr>
            </a:lvl2pPr>
            <a:lvl3pPr marL="1143000" indent="-228600">
              <a:defRPr sz="2400">
                <a:solidFill>
                  <a:schemeClr val="tx1"/>
                </a:solidFill>
                <a:latin typeface="Arial" pitchFamily="34" charset="0"/>
                <a:ea typeface="ＭＳ Ｐゴシック" pitchFamily="16" charset="-128"/>
              </a:defRPr>
            </a:lvl3pPr>
            <a:lvl4pPr marL="1600200" indent="-228600">
              <a:defRPr sz="2400">
                <a:solidFill>
                  <a:schemeClr val="tx1"/>
                </a:solidFill>
                <a:latin typeface="Arial" pitchFamily="34" charset="0"/>
                <a:ea typeface="ＭＳ Ｐゴシック" pitchFamily="16" charset="-128"/>
              </a:defRPr>
            </a:lvl4pPr>
            <a:lvl5pPr marL="2057400" indent="-228600">
              <a:defRPr sz="2400">
                <a:solidFill>
                  <a:schemeClr val="tx1"/>
                </a:solidFill>
                <a:latin typeface="Arial" pitchFamily="34" charset="0"/>
                <a:ea typeface="ＭＳ Ｐゴシック" pitchFamily="16"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16"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16"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16"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16" charset="-128"/>
              </a:defRPr>
            </a:lvl9pPr>
          </a:lstStyle>
          <a:p>
            <a:pPr>
              <a:defRPr/>
            </a:pPr>
            <a:fld id="{110377DB-F97F-48C6-AED8-FE50A9978AD9}" type="slidenum">
              <a:rPr lang="en-US" altLang="en-US" sz="700" smtClean="0">
                <a:solidFill>
                  <a:srgbClr val="000000"/>
                </a:solidFill>
              </a:rPr>
              <a:pPr>
                <a:defRPr/>
              </a:pPr>
              <a:t>‹#›</a:t>
            </a:fld>
            <a:endParaRPr lang="en-US" altLang="en-US" sz="800" smtClean="0">
              <a:solidFill>
                <a:srgbClr val="000000"/>
              </a:solidFill>
            </a:endParaRPr>
          </a:p>
        </p:txBody>
      </p:sp>
      <p:sp>
        <p:nvSpPr>
          <p:cNvPr id="158727" name="Text Box 8"/>
          <p:cNvSpPr txBox="1">
            <a:spLocks noChangeArrowheads="1"/>
          </p:cNvSpPr>
          <p:nvPr/>
        </p:nvSpPr>
        <p:spPr bwMode="auto">
          <a:xfrm>
            <a:off x="234950" y="6650038"/>
            <a:ext cx="1517650" cy="198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itchFamily="34" charset="0"/>
                <a:ea typeface="ＭＳ Ｐゴシック" pitchFamily="16" charset="-128"/>
              </a:defRPr>
            </a:lvl1pPr>
            <a:lvl2pPr marL="742950" indent="-285750">
              <a:defRPr sz="2400">
                <a:solidFill>
                  <a:schemeClr val="tx1"/>
                </a:solidFill>
                <a:latin typeface="Arial" pitchFamily="34" charset="0"/>
                <a:ea typeface="ＭＳ Ｐゴシック" pitchFamily="16" charset="-128"/>
              </a:defRPr>
            </a:lvl2pPr>
            <a:lvl3pPr marL="1143000" indent="-228600">
              <a:defRPr sz="2400">
                <a:solidFill>
                  <a:schemeClr val="tx1"/>
                </a:solidFill>
                <a:latin typeface="Arial" pitchFamily="34" charset="0"/>
                <a:ea typeface="ＭＳ Ｐゴシック" pitchFamily="16" charset="-128"/>
              </a:defRPr>
            </a:lvl3pPr>
            <a:lvl4pPr marL="1600200" indent="-228600">
              <a:defRPr sz="2400">
                <a:solidFill>
                  <a:schemeClr val="tx1"/>
                </a:solidFill>
                <a:latin typeface="Arial" pitchFamily="34" charset="0"/>
                <a:ea typeface="ＭＳ Ｐゴシック" pitchFamily="16" charset="-128"/>
              </a:defRPr>
            </a:lvl4pPr>
            <a:lvl5pPr marL="2057400" indent="-228600">
              <a:defRPr sz="2400">
                <a:solidFill>
                  <a:schemeClr val="tx1"/>
                </a:solidFill>
                <a:latin typeface="Arial" pitchFamily="34" charset="0"/>
                <a:ea typeface="ＭＳ Ｐゴシック" pitchFamily="16"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16"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16"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16"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16" charset="-128"/>
              </a:defRPr>
            </a:lvl9pPr>
          </a:lstStyle>
          <a:p>
            <a:pPr>
              <a:defRPr/>
            </a:pPr>
            <a:r>
              <a:rPr lang="en-US" altLang="en-US" sz="700" smtClean="0">
                <a:solidFill>
                  <a:srgbClr val="808080"/>
                </a:solidFill>
                <a:latin typeface="Arial Narrow" pitchFamily="34" charset="0"/>
              </a:rPr>
              <a:t>Blue Cross Blue Shield of Massachusetts</a:t>
            </a:r>
          </a:p>
        </p:txBody>
      </p:sp>
      <p:sp>
        <p:nvSpPr>
          <p:cNvPr id="10248" name="Line 9"/>
          <p:cNvSpPr>
            <a:spLocks noChangeShapeType="1"/>
          </p:cNvSpPr>
          <p:nvPr/>
        </p:nvSpPr>
        <p:spPr bwMode="auto">
          <a:xfrm>
            <a:off x="0" y="152400"/>
            <a:ext cx="91440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smtClean="0">
              <a:solidFill>
                <a:srgbClr val="000000"/>
              </a:solidFill>
              <a:ea typeface="ＭＳ Ｐゴシック" pitchFamily="16" charset="-128"/>
            </a:endParaRPr>
          </a:p>
        </p:txBody>
      </p:sp>
      <p:sp>
        <p:nvSpPr>
          <p:cNvPr id="10249" name="Line 10"/>
          <p:cNvSpPr>
            <a:spLocks noChangeShapeType="1"/>
          </p:cNvSpPr>
          <p:nvPr/>
        </p:nvSpPr>
        <p:spPr bwMode="auto">
          <a:xfrm>
            <a:off x="0" y="1066800"/>
            <a:ext cx="92202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smtClean="0">
              <a:solidFill>
                <a:srgbClr val="000000"/>
              </a:solidFill>
              <a:ea typeface="ＭＳ Ｐゴシック" pitchFamily="16" charset="-128"/>
            </a:endParaRPr>
          </a:p>
        </p:txBody>
      </p:sp>
      <p:pic>
        <p:nvPicPr>
          <p:cNvPr id="10250" name="Picture 11" descr="bcbsma_new_3005_30bk"/>
          <p:cNvPicPr>
            <a:picLocks noChangeAspect="1" noChangeArrowheads="1"/>
          </p:cNvPicPr>
          <p:nvPr userDrawn="1"/>
        </p:nvPicPr>
        <p:blipFill>
          <a:blip r:embed="rId13">
            <a:extLst>
              <a:ext uri="{28A0092B-C50C-407E-A947-70E740481C1C}">
                <a14:useLocalDpi xmlns:a14="http://schemas.microsoft.com/office/drawing/2010/main" val="0"/>
              </a:ext>
            </a:extLst>
          </a:blip>
          <a:srcRect/>
          <a:stretch>
            <a:fillRect/>
          </a:stretch>
        </p:blipFill>
        <p:spPr bwMode="auto">
          <a:xfrm>
            <a:off x="7543800" y="357188"/>
            <a:ext cx="1441450" cy="544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301910106"/>
      </p:ext>
    </p:extLst>
  </p:cSld>
  <p:clrMap bg1="lt1" tx1="dk1" bg2="lt2" tx2="dk2" accent1="accent1" accent2="accent2" accent3="accent3" accent4="accent4" accent5="accent5" accent6="accent6" hlink="hlink" folHlink="folHlink"/>
  <p:sldLayoutIdLst>
    <p:sldLayoutId id="2147499079" r:id="rId1"/>
    <p:sldLayoutId id="2147499080" r:id="rId2"/>
    <p:sldLayoutId id="2147499081" r:id="rId3"/>
    <p:sldLayoutId id="2147499082" r:id="rId4"/>
    <p:sldLayoutId id="2147499083" r:id="rId5"/>
    <p:sldLayoutId id="2147499084" r:id="rId6"/>
    <p:sldLayoutId id="2147499085" r:id="rId7"/>
    <p:sldLayoutId id="2147499086" r:id="rId8"/>
    <p:sldLayoutId id="2147499087" r:id="rId9"/>
    <p:sldLayoutId id="2147499088" r:id="rId10"/>
    <p:sldLayoutId id="2147499089" r:id="rId11"/>
  </p:sldLayoutIdLst>
  <p:txStyles>
    <p:titleStyle>
      <a:lvl1pPr algn="l" rtl="0" eaLnBrk="0" fontAlgn="base" hangingPunct="0">
        <a:spcBef>
          <a:spcPct val="0"/>
        </a:spcBef>
        <a:spcAft>
          <a:spcPct val="0"/>
        </a:spcAft>
        <a:defRPr sz="2400" b="1">
          <a:solidFill>
            <a:schemeClr val="tx1"/>
          </a:solidFill>
          <a:latin typeface="+mj-lt"/>
          <a:ea typeface="+mj-ea"/>
          <a:cs typeface="+mj-cs"/>
        </a:defRPr>
      </a:lvl1pPr>
      <a:lvl2pPr algn="l" rtl="0" eaLnBrk="0" fontAlgn="base" hangingPunct="0">
        <a:spcBef>
          <a:spcPct val="0"/>
        </a:spcBef>
        <a:spcAft>
          <a:spcPct val="0"/>
        </a:spcAft>
        <a:defRPr sz="2400" b="1">
          <a:solidFill>
            <a:schemeClr val="tx1"/>
          </a:solidFill>
          <a:latin typeface="Century Gothic" pitchFamily="34" charset="0"/>
          <a:ea typeface="ＭＳ Ｐゴシック" pitchFamily="16" charset="-128"/>
        </a:defRPr>
      </a:lvl2pPr>
      <a:lvl3pPr algn="l" rtl="0" eaLnBrk="0" fontAlgn="base" hangingPunct="0">
        <a:spcBef>
          <a:spcPct val="0"/>
        </a:spcBef>
        <a:spcAft>
          <a:spcPct val="0"/>
        </a:spcAft>
        <a:defRPr sz="2400" b="1">
          <a:solidFill>
            <a:schemeClr val="tx1"/>
          </a:solidFill>
          <a:latin typeface="Century Gothic" pitchFamily="34" charset="0"/>
          <a:ea typeface="ＭＳ Ｐゴシック" pitchFamily="16" charset="-128"/>
        </a:defRPr>
      </a:lvl3pPr>
      <a:lvl4pPr algn="l" rtl="0" eaLnBrk="0" fontAlgn="base" hangingPunct="0">
        <a:spcBef>
          <a:spcPct val="0"/>
        </a:spcBef>
        <a:spcAft>
          <a:spcPct val="0"/>
        </a:spcAft>
        <a:defRPr sz="2400" b="1">
          <a:solidFill>
            <a:schemeClr val="tx1"/>
          </a:solidFill>
          <a:latin typeface="Century Gothic" pitchFamily="34" charset="0"/>
          <a:ea typeface="ＭＳ Ｐゴシック" pitchFamily="16" charset="-128"/>
        </a:defRPr>
      </a:lvl4pPr>
      <a:lvl5pPr algn="l" rtl="0" eaLnBrk="0" fontAlgn="base" hangingPunct="0">
        <a:spcBef>
          <a:spcPct val="0"/>
        </a:spcBef>
        <a:spcAft>
          <a:spcPct val="0"/>
        </a:spcAft>
        <a:defRPr sz="2400" b="1">
          <a:solidFill>
            <a:schemeClr val="tx1"/>
          </a:solidFill>
          <a:latin typeface="Century Gothic" pitchFamily="34" charset="0"/>
          <a:ea typeface="ＭＳ Ｐゴシック" pitchFamily="16" charset="-128"/>
        </a:defRPr>
      </a:lvl5pPr>
      <a:lvl6pPr marL="457200" algn="l" rtl="0" fontAlgn="base">
        <a:spcBef>
          <a:spcPct val="0"/>
        </a:spcBef>
        <a:spcAft>
          <a:spcPct val="0"/>
        </a:spcAft>
        <a:defRPr sz="2400" b="1">
          <a:solidFill>
            <a:schemeClr val="tx1"/>
          </a:solidFill>
          <a:latin typeface="Century Gothic" pitchFamily="34" charset="0"/>
          <a:ea typeface="ＭＳ Ｐゴシック" pitchFamily="16" charset="-128"/>
        </a:defRPr>
      </a:lvl6pPr>
      <a:lvl7pPr marL="914400" algn="l" rtl="0" fontAlgn="base">
        <a:spcBef>
          <a:spcPct val="0"/>
        </a:spcBef>
        <a:spcAft>
          <a:spcPct val="0"/>
        </a:spcAft>
        <a:defRPr sz="2400" b="1">
          <a:solidFill>
            <a:schemeClr val="tx1"/>
          </a:solidFill>
          <a:latin typeface="Century Gothic" pitchFamily="34" charset="0"/>
          <a:ea typeface="ＭＳ Ｐゴシック" pitchFamily="16" charset="-128"/>
        </a:defRPr>
      </a:lvl7pPr>
      <a:lvl8pPr marL="1371600" algn="l" rtl="0" fontAlgn="base">
        <a:spcBef>
          <a:spcPct val="0"/>
        </a:spcBef>
        <a:spcAft>
          <a:spcPct val="0"/>
        </a:spcAft>
        <a:defRPr sz="2400" b="1">
          <a:solidFill>
            <a:schemeClr val="tx1"/>
          </a:solidFill>
          <a:latin typeface="Century Gothic" pitchFamily="34" charset="0"/>
          <a:ea typeface="ＭＳ Ｐゴシック" pitchFamily="16" charset="-128"/>
        </a:defRPr>
      </a:lvl8pPr>
      <a:lvl9pPr marL="1828800" algn="l" rtl="0" fontAlgn="base">
        <a:spcBef>
          <a:spcPct val="0"/>
        </a:spcBef>
        <a:spcAft>
          <a:spcPct val="0"/>
        </a:spcAft>
        <a:defRPr sz="2400" b="1">
          <a:solidFill>
            <a:schemeClr val="tx1"/>
          </a:solidFill>
          <a:latin typeface="Century Gothic" pitchFamily="34" charset="0"/>
          <a:ea typeface="ＭＳ Ｐゴシック" pitchFamily="16" charset="-128"/>
        </a:defRPr>
      </a:lvl9pPr>
    </p:titleStyle>
    <p:bodyStyle>
      <a:lvl1pPr marL="342900" indent="-342900" algn="l" rtl="0" eaLnBrk="0" fontAlgn="base" hangingPunct="0">
        <a:spcBef>
          <a:spcPct val="20000"/>
        </a:spcBef>
        <a:spcAft>
          <a:spcPct val="0"/>
        </a:spcAft>
        <a:defRPr sz="2200">
          <a:solidFill>
            <a:schemeClr val="tx1"/>
          </a:solidFill>
          <a:latin typeface="+mn-lt"/>
          <a:ea typeface="+mn-ea"/>
          <a:cs typeface="+mn-cs"/>
        </a:defRPr>
      </a:lvl1pPr>
      <a:lvl2pPr marL="288925" indent="-174625" algn="l" rtl="0" eaLnBrk="0" fontAlgn="base" hangingPunct="0">
        <a:spcBef>
          <a:spcPct val="20000"/>
        </a:spcBef>
        <a:spcAft>
          <a:spcPct val="0"/>
        </a:spcAft>
        <a:buClr>
          <a:srgbClr val="0073B9"/>
        </a:buClr>
        <a:buSzPct val="90000"/>
        <a:buFont typeface="Times" pitchFamily="18" charset="0"/>
        <a:buChar char="•"/>
        <a:defRPr>
          <a:solidFill>
            <a:schemeClr val="tx1"/>
          </a:solidFill>
          <a:latin typeface="+mn-lt"/>
          <a:ea typeface="+mn-ea"/>
        </a:defRPr>
      </a:lvl2pPr>
      <a:lvl3pPr marL="623888" indent="-220663" algn="l" rtl="0" eaLnBrk="0" fontAlgn="base" hangingPunct="0">
        <a:spcBef>
          <a:spcPct val="20000"/>
        </a:spcBef>
        <a:spcAft>
          <a:spcPct val="0"/>
        </a:spcAft>
        <a:buClr>
          <a:srgbClr val="0073B9"/>
        </a:buClr>
        <a:buChar char="—"/>
        <a:defRPr>
          <a:solidFill>
            <a:schemeClr val="tx1"/>
          </a:solidFill>
          <a:latin typeface="+mn-lt"/>
          <a:ea typeface="+mn-ea"/>
        </a:defRPr>
      </a:lvl3pPr>
      <a:lvl4pPr marL="969963" indent="-231775" algn="l" rtl="0" eaLnBrk="0" fontAlgn="base" hangingPunct="0">
        <a:spcBef>
          <a:spcPct val="20000"/>
        </a:spcBef>
        <a:spcAft>
          <a:spcPct val="0"/>
        </a:spcAft>
        <a:buClr>
          <a:srgbClr val="0073B9"/>
        </a:buClr>
        <a:buSzPct val="90000"/>
        <a:buFont typeface="Wingdings" pitchFamily="2" charset="2"/>
        <a:buChar char="§"/>
        <a:defRPr>
          <a:solidFill>
            <a:schemeClr val="tx1"/>
          </a:solidFill>
          <a:latin typeface="+mn-lt"/>
          <a:ea typeface="+mn-ea"/>
        </a:defRPr>
      </a:lvl4pPr>
      <a:lvl5pPr marL="1938338" indent="-109538" algn="l" rtl="0" eaLnBrk="0" fontAlgn="base" hangingPunct="0">
        <a:spcBef>
          <a:spcPct val="20000"/>
        </a:spcBef>
        <a:spcAft>
          <a:spcPct val="0"/>
        </a:spcAft>
        <a:defRPr>
          <a:solidFill>
            <a:schemeClr val="tx1"/>
          </a:solidFill>
          <a:latin typeface="+mn-lt"/>
          <a:ea typeface="+mn-ea"/>
        </a:defRPr>
      </a:lvl5pPr>
      <a:lvl6pPr marL="2395538" indent="-109538" algn="l" rtl="0" fontAlgn="base">
        <a:spcBef>
          <a:spcPct val="20000"/>
        </a:spcBef>
        <a:spcAft>
          <a:spcPct val="0"/>
        </a:spcAft>
        <a:defRPr>
          <a:solidFill>
            <a:schemeClr val="tx1"/>
          </a:solidFill>
          <a:latin typeface="+mn-lt"/>
          <a:ea typeface="+mn-ea"/>
        </a:defRPr>
      </a:lvl6pPr>
      <a:lvl7pPr marL="2852738" indent="-109538" algn="l" rtl="0" fontAlgn="base">
        <a:spcBef>
          <a:spcPct val="20000"/>
        </a:spcBef>
        <a:spcAft>
          <a:spcPct val="0"/>
        </a:spcAft>
        <a:defRPr>
          <a:solidFill>
            <a:schemeClr val="tx1"/>
          </a:solidFill>
          <a:latin typeface="+mn-lt"/>
          <a:ea typeface="+mn-ea"/>
        </a:defRPr>
      </a:lvl7pPr>
      <a:lvl8pPr marL="3309938" indent="-109538" algn="l" rtl="0" fontAlgn="base">
        <a:spcBef>
          <a:spcPct val="20000"/>
        </a:spcBef>
        <a:spcAft>
          <a:spcPct val="0"/>
        </a:spcAft>
        <a:defRPr>
          <a:solidFill>
            <a:schemeClr val="tx1"/>
          </a:solidFill>
          <a:latin typeface="+mn-lt"/>
          <a:ea typeface="+mn-ea"/>
        </a:defRPr>
      </a:lvl8pPr>
      <a:lvl9pPr marL="3767138" indent="-109538" algn="l" rtl="0" fontAlgn="base">
        <a:spcBef>
          <a:spcPct val="20000"/>
        </a:spcBef>
        <a:spcAft>
          <a:spcPct val="0"/>
        </a:spcAft>
        <a:defRPr>
          <a:solidFill>
            <a:schemeClr val="tx1"/>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122" name="Line 5"/>
          <p:cNvSpPr>
            <a:spLocks noChangeShapeType="1"/>
          </p:cNvSpPr>
          <p:nvPr/>
        </p:nvSpPr>
        <p:spPr bwMode="auto">
          <a:xfrm>
            <a:off x="7391400" y="0"/>
            <a:ext cx="0" cy="12192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123" name="Line 6"/>
          <p:cNvSpPr>
            <a:spLocks noChangeShapeType="1"/>
          </p:cNvSpPr>
          <p:nvPr/>
        </p:nvSpPr>
        <p:spPr bwMode="auto">
          <a:xfrm>
            <a:off x="0" y="6629400"/>
            <a:ext cx="9144000" cy="0"/>
          </a:xfrm>
          <a:prstGeom prst="line">
            <a:avLst/>
          </a:prstGeom>
          <a:noFill/>
          <a:ln w="6350">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124" name="Text Box 7"/>
          <p:cNvSpPr txBox="1">
            <a:spLocks noChangeArrowheads="1"/>
          </p:cNvSpPr>
          <p:nvPr/>
        </p:nvSpPr>
        <p:spPr bwMode="auto">
          <a:xfrm>
            <a:off x="8686800" y="6643688"/>
            <a:ext cx="307975" cy="198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itchFamily="34" charset="0"/>
                <a:ea typeface="ＭＳ Ｐゴシック" pitchFamily="16" charset="-128"/>
              </a:defRPr>
            </a:lvl1pPr>
            <a:lvl2pPr marL="742950" indent="-285750">
              <a:defRPr sz="2400">
                <a:solidFill>
                  <a:schemeClr val="tx1"/>
                </a:solidFill>
                <a:latin typeface="Arial" pitchFamily="34" charset="0"/>
                <a:ea typeface="ＭＳ Ｐゴシック" pitchFamily="16" charset="-128"/>
              </a:defRPr>
            </a:lvl2pPr>
            <a:lvl3pPr marL="1143000" indent="-228600">
              <a:defRPr sz="2400">
                <a:solidFill>
                  <a:schemeClr val="tx1"/>
                </a:solidFill>
                <a:latin typeface="Arial" pitchFamily="34" charset="0"/>
                <a:ea typeface="ＭＳ Ｐゴシック" pitchFamily="16" charset="-128"/>
              </a:defRPr>
            </a:lvl3pPr>
            <a:lvl4pPr marL="1600200" indent="-228600">
              <a:defRPr sz="2400">
                <a:solidFill>
                  <a:schemeClr val="tx1"/>
                </a:solidFill>
                <a:latin typeface="Arial" pitchFamily="34" charset="0"/>
                <a:ea typeface="ＭＳ Ｐゴシック" pitchFamily="16" charset="-128"/>
              </a:defRPr>
            </a:lvl4pPr>
            <a:lvl5pPr marL="2057400" indent="-228600">
              <a:defRPr sz="2400">
                <a:solidFill>
                  <a:schemeClr val="tx1"/>
                </a:solidFill>
                <a:latin typeface="Arial" pitchFamily="34" charset="0"/>
                <a:ea typeface="ＭＳ Ｐゴシック" pitchFamily="16"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16"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16"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16"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16" charset="-128"/>
              </a:defRPr>
            </a:lvl9pPr>
          </a:lstStyle>
          <a:p>
            <a:pPr>
              <a:defRPr/>
            </a:pPr>
            <a:fld id="{2914A657-B094-48D9-A52B-7DB8D225AEEB}" type="slidenum">
              <a:rPr lang="en-US" sz="700" smtClean="0">
                <a:solidFill>
                  <a:srgbClr val="000000"/>
                </a:solidFill>
              </a:rPr>
              <a:pPr>
                <a:defRPr/>
              </a:pPr>
              <a:t>‹#›</a:t>
            </a:fld>
            <a:endParaRPr lang="en-US" sz="800" dirty="0" smtClean="0">
              <a:solidFill>
                <a:srgbClr val="000000"/>
              </a:solidFill>
            </a:endParaRPr>
          </a:p>
        </p:txBody>
      </p:sp>
      <p:sp>
        <p:nvSpPr>
          <p:cNvPr id="5125" name="Text Box 8"/>
          <p:cNvSpPr txBox="1">
            <a:spLocks noChangeArrowheads="1"/>
          </p:cNvSpPr>
          <p:nvPr/>
        </p:nvSpPr>
        <p:spPr bwMode="auto">
          <a:xfrm>
            <a:off x="234950" y="6650038"/>
            <a:ext cx="1517650" cy="198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itchFamily="34" charset="0"/>
                <a:ea typeface="ＭＳ Ｐゴシック" pitchFamily="16" charset="-128"/>
              </a:defRPr>
            </a:lvl1pPr>
            <a:lvl2pPr marL="742950" indent="-285750">
              <a:defRPr sz="2400">
                <a:solidFill>
                  <a:schemeClr val="tx1"/>
                </a:solidFill>
                <a:latin typeface="Arial" pitchFamily="34" charset="0"/>
                <a:ea typeface="ＭＳ Ｐゴシック" pitchFamily="16" charset="-128"/>
              </a:defRPr>
            </a:lvl2pPr>
            <a:lvl3pPr marL="1143000" indent="-228600">
              <a:defRPr sz="2400">
                <a:solidFill>
                  <a:schemeClr val="tx1"/>
                </a:solidFill>
                <a:latin typeface="Arial" pitchFamily="34" charset="0"/>
                <a:ea typeface="ＭＳ Ｐゴシック" pitchFamily="16" charset="-128"/>
              </a:defRPr>
            </a:lvl3pPr>
            <a:lvl4pPr marL="1600200" indent="-228600">
              <a:defRPr sz="2400">
                <a:solidFill>
                  <a:schemeClr val="tx1"/>
                </a:solidFill>
                <a:latin typeface="Arial" pitchFamily="34" charset="0"/>
                <a:ea typeface="ＭＳ Ｐゴシック" pitchFamily="16" charset="-128"/>
              </a:defRPr>
            </a:lvl4pPr>
            <a:lvl5pPr marL="2057400" indent="-228600">
              <a:defRPr sz="2400">
                <a:solidFill>
                  <a:schemeClr val="tx1"/>
                </a:solidFill>
                <a:latin typeface="Arial" pitchFamily="34" charset="0"/>
                <a:ea typeface="ＭＳ Ｐゴシック" pitchFamily="16"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16"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16"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16"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16" charset="-128"/>
              </a:defRPr>
            </a:lvl9pPr>
          </a:lstStyle>
          <a:p>
            <a:pPr>
              <a:defRPr/>
            </a:pPr>
            <a:r>
              <a:rPr lang="en-US" sz="700" dirty="0" smtClean="0">
                <a:solidFill>
                  <a:srgbClr val="808080"/>
                </a:solidFill>
                <a:latin typeface="Arial Narrow" pitchFamily="34" charset="0"/>
              </a:rPr>
              <a:t>Blue Cross Blue Shield of Massachusetts</a:t>
            </a:r>
          </a:p>
        </p:txBody>
      </p:sp>
      <p:sp>
        <p:nvSpPr>
          <p:cNvPr id="5126" name="Line 9"/>
          <p:cNvSpPr>
            <a:spLocks noChangeShapeType="1"/>
          </p:cNvSpPr>
          <p:nvPr/>
        </p:nvSpPr>
        <p:spPr bwMode="auto">
          <a:xfrm>
            <a:off x="0" y="152400"/>
            <a:ext cx="91440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127" name="Line 10"/>
          <p:cNvSpPr>
            <a:spLocks noChangeShapeType="1"/>
          </p:cNvSpPr>
          <p:nvPr/>
        </p:nvSpPr>
        <p:spPr bwMode="auto">
          <a:xfrm>
            <a:off x="0" y="1066800"/>
            <a:ext cx="92202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pic>
        <p:nvPicPr>
          <p:cNvPr id="5128" name="Picture 11" descr="bcbsma_new_3005_30bk"/>
          <p:cNvPicPr>
            <a:picLocks noChangeAspect="1" noChangeArrowheads="1"/>
          </p:cNvPicPr>
          <p:nvPr userDrawn="1"/>
        </p:nvPicPr>
        <p:blipFill>
          <a:blip r:embed="rId13">
            <a:extLst>
              <a:ext uri="{28A0092B-C50C-407E-A947-70E740481C1C}">
                <a14:useLocalDpi xmlns:a14="http://schemas.microsoft.com/office/drawing/2010/main" val="0"/>
              </a:ext>
            </a:extLst>
          </a:blip>
          <a:srcRect/>
          <a:stretch>
            <a:fillRect/>
          </a:stretch>
        </p:blipFill>
        <p:spPr bwMode="auto">
          <a:xfrm>
            <a:off x="7543800" y="357188"/>
            <a:ext cx="1441450" cy="544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9" name="Text Box 7"/>
          <p:cNvSpPr txBox="1">
            <a:spLocks noChangeArrowheads="1"/>
          </p:cNvSpPr>
          <p:nvPr userDrawn="1"/>
        </p:nvSpPr>
        <p:spPr bwMode="auto">
          <a:xfrm>
            <a:off x="2686050" y="6629400"/>
            <a:ext cx="411480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itchFamily="34" charset="0"/>
                <a:ea typeface="ＭＳ Ｐゴシック" pitchFamily="16" charset="-128"/>
              </a:defRPr>
            </a:lvl1pPr>
            <a:lvl2pPr marL="742950" indent="-285750">
              <a:defRPr sz="2400">
                <a:solidFill>
                  <a:schemeClr val="tx1"/>
                </a:solidFill>
                <a:latin typeface="Arial" pitchFamily="34" charset="0"/>
                <a:ea typeface="ＭＳ Ｐゴシック" pitchFamily="16" charset="-128"/>
              </a:defRPr>
            </a:lvl2pPr>
            <a:lvl3pPr marL="1143000" indent="-228600">
              <a:defRPr sz="2400">
                <a:solidFill>
                  <a:schemeClr val="tx1"/>
                </a:solidFill>
                <a:latin typeface="Arial" pitchFamily="34" charset="0"/>
                <a:ea typeface="ＭＳ Ｐゴシック" pitchFamily="16" charset="-128"/>
              </a:defRPr>
            </a:lvl3pPr>
            <a:lvl4pPr marL="1600200" indent="-228600">
              <a:defRPr sz="2400">
                <a:solidFill>
                  <a:schemeClr val="tx1"/>
                </a:solidFill>
                <a:latin typeface="Arial" pitchFamily="34" charset="0"/>
                <a:ea typeface="ＭＳ Ｐゴシック" pitchFamily="16" charset="-128"/>
              </a:defRPr>
            </a:lvl4pPr>
            <a:lvl5pPr marL="2057400" indent="-228600">
              <a:defRPr sz="2400">
                <a:solidFill>
                  <a:schemeClr val="tx1"/>
                </a:solidFill>
                <a:latin typeface="Arial" pitchFamily="34" charset="0"/>
                <a:ea typeface="ＭＳ Ｐゴシック" pitchFamily="16"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16"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16"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16"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16" charset="-128"/>
              </a:defRPr>
            </a:lvl9pPr>
          </a:lstStyle>
          <a:p>
            <a:pPr algn="ctr">
              <a:spcBef>
                <a:spcPct val="50000"/>
              </a:spcBef>
              <a:defRPr/>
            </a:pPr>
            <a:r>
              <a:rPr lang="en-US" sz="1000" dirty="0" smtClean="0">
                <a:solidFill>
                  <a:srgbClr val="000000"/>
                </a:solidFill>
                <a:latin typeface="Arial Narrow" pitchFamily="34" charset="0"/>
              </a:rPr>
              <a:t>Proprietary and Confidential – Do Not Distribute without Permission</a:t>
            </a:r>
          </a:p>
        </p:txBody>
      </p:sp>
      <p:sp>
        <p:nvSpPr>
          <p:cNvPr id="5130" name="Rectangle 3"/>
          <p:cNvSpPr>
            <a:spLocks noGrp="1" noChangeArrowheads="1"/>
          </p:cNvSpPr>
          <p:nvPr>
            <p:ph type="body" idx="1"/>
          </p:nvPr>
        </p:nvSpPr>
        <p:spPr bwMode="auto">
          <a:xfrm>
            <a:off x="457200" y="1447800"/>
            <a:ext cx="8470900" cy="3392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5131" name="Rectangle 4"/>
          <p:cNvSpPr>
            <a:spLocks noGrp="1" noChangeArrowheads="1"/>
          </p:cNvSpPr>
          <p:nvPr>
            <p:ph type="title"/>
          </p:nvPr>
        </p:nvSpPr>
        <p:spPr bwMode="auto">
          <a:xfrm>
            <a:off x="457200" y="152400"/>
            <a:ext cx="69342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ctr" anchorCtr="0" compatLnSpc="1">
            <a:prstTxWarp prst="textNoShape">
              <a:avLst/>
            </a:prstTxWarp>
          </a:bodyPr>
          <a:lstStyle/>
          <a:p>
            <a:pPr lvl="0"/>
            <a:r>
              <a:rPr lang="en-US" altLang="en-US" smtClean="0"/>
              <a:t>Click to edit Master title style</a:t>
            </a:r>
          </a:p>
        </p:txBody>
      </p:sp>
    </p:spTree>
  </p:cSld>
  <p:clrMap bg1="lt1" tx1="dk1" bg2="lt2" tx2="dk2" accent1="accent1" accent2="accent2" accent3="accent3" accent4="accent4" accent5="accent5" accent6="accent6" hlink="hlink" folHlink="folHlink"/>
  <p:sldLayoutIdLst>
    <p:sldLayoutId id="2147498407" r:id="rId1"/>
    <p:sldLayoutId id="2147498408" r:id="rId2"/>
    <p:sldLayoutId id="2147498409" r:id="rId3"/>
    <p:sldLayoutId id="2147498410" r:id="rId4"/>
    <p:sldLayoutId id="2147498411" r:id="rId5"/>
    <p:sldLayoutId id="2147498412" r:id="rId6"/>
    <p:sldLayoutId id="2147498413" r:id="rId7"/>
    <p:sldLayoutId id="2147498414" r:id="rId8"/>
    <p:sldLayoutId id="2147498415" r:id="rId9"/>
    <p:sldLayoutId id="2147498416" r:id="rId10"/>
    <p:sldLayoutId id="2147498417" r:id="rId11"/>
  </p:sldLayoutIdLst>
  <p:txStyles>
    <p:titleStyle>
      <a:lvl1pPr algn="l" rtl="0" eaLnBrk="0" fontAlgn="base" hangingPunct="0">
        <a:spcBef>
          <a:spcPct val="0"/>
        </a:spcBef>
        <a:spcAft>
          <a:spcPct val="0"/>
        </a:spcAft>
        <a:defRPr sz="3200">
          <a:solidFill>
            <a:srgbClr val="0073B9"/>
          </a:solidFill>
          <a:latin typeface="+mj-lt"/>
          <a:ea typeface="MS PGothic" pitchFamily="34" charset="-128"/>
          <a:cs typeface="+mj-cs"/>
        </a:defRPr>
      </a:lvl1pPr>
      <a:lvl2pPr algn="l" rtl="0" eaLnBrk="0" fontAlgn="base" hangingPunct="0">
        <a:spcBef>
          <a:spcPct val="0"/>
        </a:spcBef>
        <a:spcAft>
          <a:spcPct val="0"/>
        </a:spcAft>
        <a:defRPr sz="3200">
          <a:solidFill>
            <a:srgbClr val="0073B9"/>
          </a:solidFill>
          <a:latin typeface="Arial Narrow" pitchFamily="34" charset="0"/>
          <a:ea typeface="MS PGothic" pitchFamily="34" charset="-128"/>
        </a:defRPr>
      </a:lvl2pPr>
      <a:lvl3pPr algn="l" rtl="0" eaLnBrk="0" fontAlgn="base" hangingPunct="0">
        <a:spcBef>
          <a:spcPct val="0"/>
        </a:spcBef>
        <a:spcAft>
          <a:spcPct val="0"/>
        </a:spcAft>
        <a:defRPr sz="3200">
          <a:solidFill>
            <a:srgbClr val="0073B9"/>
          </a:solidFill>
          <a:latin typeface="Arial Narrow" pitchFamily="34" charset="0"/>
          <a:ea typeface="MS PGothic" pitchFamily="34" charset="-128"/>
        </a:defRPr>
      </a:lvl3pPr>
      <a:lvl4pPr algn="l" rtl="0" eaLnBrk="0" fontAlgn="base" hangingPunct="0">
        <a:spcBef>
          <a:spcPct val="0"/>
        </a:spcBef>
        <a:spcAft>
          <a:spcPct val="0"/>
        </a:spcAft>
        <a:defRPr sz="3200">
          <a:solidFill>
            <a:srgbClr val="0073B9"/>
          </a:solidFill>
          <a:latin typeface="Arial Narrow" pitchFamily="34" charset="0"/>
          <a:ea typeface="MS PGothic" pitchFamily="34" charset="-128"/>
        </a:defRPr>
      </a:lvl4pPr>
      <a:lvl5pPr algn="l" rtl="0" eaLnBrk="0" fontAlgn="base" hangingPunct="0">
        <a:spcBef>
          <a:spcPct val="0"/>
        </a:spcBef>
        <a:spcAft>
          <a:spcPct val="0"/>
        </a:spcAft>
        <a:defRPr sz="3200">
          <a:solidFill>
            <a:srgbClr val="0073B9"/>
          </a:solidFill>
          <a:latin typeface="Arial Narrow" pitchFamily="34" charset="0"/>
          <a:ea typeface="MS PGothic" pitchFamily="34" charset="-128"/>
        </a:defRPr>
      </a:lvl5pPr>
      <a:lvl6pPr marL="457200" algn="l" rtl="0" fontAlgn="base">
        <a:spcBef>
          <a:spcPct val="0"/>
        </a:spcBef>
        <a:spcAft>
          <a:spcPct val="0"/>
        </a:spcAft>
        <a:defRPr sz="3200">
          <a:solidFill>
            <a:srgbClr val="0073B9"/>
          </a:solidFill>
          <a:latin typeface="Arial Narrow" pitchFamily="34" charset="0"/>
          <a:ea typeface="ＭＳ Ｐゴシック" pitchFamily="16" charset="-128"/>
        </a:defRPr>
      </a:lvl6pPr>
      <a:lvl7pPr marL="914400" algn="l" rtl="0" fontAlgn="base">
        <a:spcBef>
          <a:spcPct val="0"/>
        </a:spcBef>
        <a:spcAft>
          <a:spcPct val="0"/>
        </a:spcAft>
        <a:defRPr sz="3200">
          <a:solidFill>
            <a:srgbClr val="0073B9"/>
          </a:solidFill>
          <a:latin typeface="Arial Narrow" pitchFamily="34" charset="0"/>
          <a:ea typeface="ＭＳ Ｐゴシック" pitchFamily="16" charset="-128"/>
        </a:defRPr>
      </a:lvl7pPr>
      <a:lvl8pPr marL="1371600" algn="l" rtl="0" fontAlgn="base">
        <a:spcBef>
          <a:spcPct val="0"/>
        </a:spcBef>
        <a:spcAft>
          <a:spcPct val="0"/>
        </a:spcAft>
        <a:defRPr sz="3200">
          <a:solidFill>
            <a:srgbClr val="0073B9"/>
          </a:solidFill>
          <a:latin typeface="Arial Narrow" pitchFamily="34" charset="0"/>
          <a:ea typeface="ＭＳ Ｐゴシック" pitchFamily="16" charset="-128"/>
        </a:defRPr>
      </a:lvl8pPr>
      <a:lvl9pPr marL="1828800" algn="l" rtl="0" fontAlgn="base">
        <a:spcBef>
          <a:spcPct val="0"/>
        </a:spcBef>
        <a:spcAft>
          <a:spcPct val="0"/>
        </a:spcAft>
        <a:defRPr sz="3200">
          <a:solidFill>
            <a:srgbClr val="0073B9"/>
          </a:solidFill>
          <a:latin typeface="Arial Narrow" pitchFamily="34" charset="0"/>
          <a:ea typeface="ＭＳ Ｐゴシック" pitchFamily="16" charset="-128"/>
        </a:defRPr>
      </a:lvl9pPr>
    </p:titleStyle>
    <p:bodyStyle>
      <a:lvl1pPr marL="342900" indent="-342900" algn="l" rtl="0" eaLnBrk="0" fontAlgn="base" hangingPunct="0">
        <a:spcBef>
          <a:spcPct val="20000"/>
        </a:spcBef>
        <a:spcAft>
          <a:spcPct val="0"/>
        </a:spcAft>
        <a:defRPr sz="2200">
          <a:solidFill>
            <a:schemeClr val="tx1"/>
          </a:solidFill>
          <a:latin typeface="+mn-lt"/>
          <a:ea typeface="MS PGothic" pitchFamily="34" charset="-128"/>
          <a:cs typeface="+mn-cs"/>
        </a:defRPr>
      </a:lvl1pPr>
      <a:lvl2pPr marL="288925" indent="-174625" algn="l" rtl="0" eaLnBrk="0" fontAlgn="base" hangingPunct="0">
        <a:spcBef>
          <a:spcPct val="20000"/>
        </a:spcBef>
        <a:spcAft>
          <a:spcPct val="0"/>
        </a:spcAft>
        <a:buClr>
          <a:srgbClr val="0073B9"/>
        </a:buClr>
        <a:buSzPct val="90000"/>
        <a:buFont typeface="Times" pitchFamily="18" charset="0"/>
        <a:buChar char="•"/>
        <a:defRPr>
          <a:solidFill>
            <a:schemeClr val="tx1"/>
          </a:solidFill>
          <a:latin typeface="+mn-lt"/>
          <a:ea typeface="MS PGothic" pitchFamily="34" charset="-128"/>
        </a:defRPr>
      </a:lvl2pPr>
      <a:lvl3pPr marL="623888" indent="-220663" algn="l" rtl="0" eaLnBrk="0" fontAlgn="base" hangingPunct="0">
        <a:spcBef>
          <a:spcPct val="20000"/>
        </a:spcBef>
        <a:spcAft>
          <a:spcPct val="0"/>
        </a:spcAft>
        <a:buClr>
          <a:srgbClr val="0073B9"/>
        </a:buClr>
        <a:buChar char="—"/>
        <a:defRPr>
          <a:solidFill>
            <a:schemeClr val="tx1"/>
          </a:solidFill>
          <a:latin typeface="+mn-lt"/>
          <a:ea typeface="MS PGothic" pitchFamily="34" charset="-128"/>
        </a:defRPr>
      </a:lvl3pPr>
      <a:lvl4pPr marL="969963" indent="-231775" algn="l" rtl="0" eaLnBrk="0" fontAlgn="base" hangingPunct="0">
        <a:spcBef>
          <a:spcPct val="20000"/>
        </a:spcBef>
        <a:spcAft>
          <a:spcPct val="0"/>
        </a:spcAft>
        <a:buClr>
          <a:srgbClr val="0073B9"/>
        </a:buClr>
        <a:buSzPct val="90000"/>
        <a:buFont typeface="Wingdings" pitchFamily="2" charset="2"/>
        <a:buChar char="§"/>
        <a:defRPr>
          <a:solidFill>
            <a:schemeClr val="tx1"/>
          </a:solidFill>
          <a:latin typeface="+mn-lt"/>
          <a:ea typeface="MS PGothic" pitchFamily="34" charset="-128"/>
        </a:defRPr>
      </a:lvl4pPr>
      <a:lvl5pPr marL="1938338" indent="-109538" algn="l" rtl="0" eaLnBrk="0" fontAlgn="base" hangingPunct="0">
        <a:spcBef>
          <a:spcPct val="20000"/>
        </a:spcBef>
        <a:spcAft>
          <a:spcPct val="0"/>
        </a:spcAft>
        <a:defRPr>
          <a:solidFill>
            <a:schemeClr val="tx1"/>
          </a:solidFill>
          <a:latin typeface="+mn-lt"/>
          <a:ea typeface="MS PGothic" pitchFamily="34" charset="-128"/>
        </a:defRPr>
      </a:lvl5pPr>
      <a:lvl6pPr marL="2395538" indent="-109538" algn="l" rtl="0" fontAlgn="base">
        <a:spcBef>
          <a:spcPct val="20000"/>
        </a:spcBef>
        <a:spcAft>
          <a:spcPct val="0"/>
        </a:spcAft>
        <a:defRPr>
          <a:solidFill>
            <a:schemeClr val="tx1"/>
          </a:solidFill>
          <a:latin typeface="+mn-lt"/>
          <a:ea typeface="+mn-ea"/>
        </a:defRPr>
      </a:lvl6pPr>
      <a:lvl7pPr marL="2852738" indent="-109538" algn="l" rtl="0" fontAlgn="base">
        <a:spcBef>
          <a:spcPct val="20000"/>
        </a:spcBef>
        <a:spcAft>
          <a:spcPct val="0"/>
        </a:spcAft>
        <a:defRPr>
          <a:solidFill>
            <a:schemeClr val="tx1"/>
          </a:solidFill>
          <a:latin typeface="+mn-lt"/>
          <a:ea typeface="+mn-ea"/>
        </a:defRPr>
      </a:lvl7pPr>
      <a:lvl8pPr marL="3309938" indent="-109538" algn="l" rtl="0" fontAlgn="base">
        <a:spcBef>
          <a:spcPct val="20000"/>
        </a:spcBef>
        <a:spcAft>
          <a:spcPct val="0"/>
        </a:spcAft>
        <a:defRPr>
          <a:solidFill>
            <a:schemeClr val="tx1"/>
          </a:solidFill>
          <a:latin typeface="+mn-lt"/>
          <a:ea typeface="+mn-ea"/>
        </a:defRPr>
      </a:lvl8pPr>
      <a:lvl9pPr marL="3767138" indent="-109538" algn="l" rtl="0" fontAlgn="base">
        <a:spcBef>
          <a:spcPct val="20000"/>
        </a:spcBef>
        <a:spcAft>
          <a:spcPct val="0"/>
        </a:spcAft>
        <a:defRPr>
          <a:solidFill>
            <a:schemeClr val="tx1"/>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0.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80258" name="Picture 2" descr="bcbsma_new_3005_30bk"/>
          <p:cNvPicPr>
            <a:picLocks noChangeAspect="1" noChangeArrowheads="1"/>
          </p:cNvPicPr>
          <p:nvPr/>
        </p:nvPicPr>
        <p:blipFill>
          <a:blip r:embed="rId13"/>
          <a:srcRect/>
          <a:stretch>
            <a:fillRect/>
          </a:stretch>
        </p:blipFill>
        <p:spPr bwMode="auto">
          <a:xfrm>
            <a:off x="7543800" y="357188"/>
            <a:ext cx="1441450" cy="544512"/>
          </a:xfrm>
          <a:prstGeom prst="rect">
            <a:avLst/>
          </a:prstGeom>
          <a:noFill/>
          <a:ln w="9525">
            <a:noFill/>
            <a:miter lim="800000"/>
            <a:headEnd/>
            <a:tailEnd/>
          </a:ln>
        </p:spPr>
      </p:pic>
      <p:sp>
        <p:nvSpPr>
          <p:cNvPr id="480259" name="Rectangle 3"/>
          <p:cNvSpPr>
            <a:spLocks noGrp="1" noChangeArrowheads="1"/>
          </p:cNvSpPr>
          <p:nvPr>
            <p:ph type="body" idx="1"/>
          </p:nvPr>
        </p:nvSpPr>
        <p:spPr bwMode="auto">
          <a:xfrm>
            <a:off x="457200" y="1447800"/>
            <a:ext cx="8470900" cy="339248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480260" name="Rectangle 4"/>
          <p:cNvSpPr>
            <a:spLocks noGrp="1" noChangeArrowheads="1"/>
          </p:cNvSpPr>
          <p:nvPr>
            <p:ph type="title"/>
          </p:nvPr>
        </p:nvSpPr>
        <p:spPr bwMode="auto">
          <a:xfrm>
            <a:off x="457200" y="152400"/>
            <a:ext cx="6934200" cy="914400"/>
          </a:xfrm>
          <a:prstGeom prst="rect">
            <a:avLst/>
          </a:prstGeom>
          <a:noFill/>
          <a:ln w="9525">
            <a:noFill/>
            <a:miter lim="800000"/>
            <a:headEnd/>
            <a:tailEnd/>
          </a:ln>
        </p:spPr>
        <p:txBody>
          <a:bodyPr vert="horz" wrap="none" lIns="0" tIns="0" rIns="0" bIns="0" numCol="1" anchor="ctr" anchorCtr="0" compatLnSpc="1">
            <a:prstTxWarp prst="textNoShape">
              <a:avLst/>
            </a:prstTxWarp>
          </a:bodyPr>
          <a:lstStyle/>
          <a:p>
            <a:pPr lvl="0"/>
            <a:r>
              <a:rPr lang="en-US" altLang="en-US" smtClean="0"/>
              <a:t>Click to edit Master title style</a:t>
            </a:r>
          </a:p>
        </p:txBody>
      </p:sp>
      <p:sp>
        <p:nvSpPr>
          <p:cNvPr id="37893" name="Line 5"/>
          <p:cNvSpPr>
            <a:spLocks noChangeShapeType="1"/>
          </p:cNvSpPr>
          <p:nvPr/>
        </p:nvSpPr>
        <p:spPr bwMode="auto">
          <a:xfrm>
            <a:off x="7391400" y="0"/>
            <a:ext cx="0" cy="1219200"/>
          </a:xfrm>
          <a:prstGeom prst="line">
            <a:avLst/>
          </a:prstGeom>
          <a:noFill/>
          <a:ln w="9525">
            <a:solidFill>
              <a:schemeClr val="tx1"/>
            </a:solidFill>
            <a:round/>
            <a:headEnd/>
            <a:tailEnd/>
          </a:ln>
          <a:extLst/>
        </p:spPr>
        <p:txBody>
          <a:bodyPr wrap="none" anchor="ctr"/>
          <a:lstStyle/>
          <a:p>
            <a:pPr>
              <a:defRPr/>
            </a:pPr>
            <a:endParaRPr lang="en-US">
              <a:solidFill>
                <a:srgbClr val="000000"/>
              </a:solidFill>
            </a:endParaRPr>
          </a:p>
        </p:txBody>
      </p:sp>
      <p:sp>
        <p:nvSpPr>
          <p:cNvPr id="37894" name="Line 6"/>
          <p:cNvSpPr>
            <a:spLocks noChangeShapeType="1"/>
          </p:cNvSpPr>
          <p:nvPr/>
        </p:nvSpPr>
        <p:spPr bwMode="auto">
          <a:xfrm>
            <a:off x="0" y="6629400"/>
            <a:ext cx="9144000" cy="0"/>
          </a:xfrm>
          <a:prstGeom prst="line">
            <a:avLst/>
          </a:prstGeom>
          <a:noFill/>
          <a:ln w="6350">
            <a:solidFill>
              <a:schemeClr val="bg2"/>
            </a:solidFill>
            <a:round/>
            <a:headEnd/>
            <a:tailEnd/>
          </a:ln>
          <a:extLst/>
        </p:spPr>
        <p:txBody>
          <a:bodyPr wrap="none" anchor="ctr"/>
          <a:lstStyle/>
          <a:p>
            <a:pPr>
              <a:defRPr/>
            </a:pPr>
            <a:endParaRPr lang="en-US">
              <a:solidFill>
                <a:srgbClr val="000000"/>
              </a:solidFill>
            </a:endParaRPr>
          </a:p>
        </p:txBody>
      </p:sp>
      <p:sp>
        <p:nvSpPr>
          <p:cNvPr id="6151" name="Text Box 7"/>
          <p:cNvSpPr txBox="1">
            <a:spLocks noChangeArrowheads="1"/>
          </p:cNvSpPr>
          <p:nvPr/>
        </p:nvSpPr>
        <p:spPr bwMode="auto">
          <a:xfrm>
            <a:off x="8686800" y="6643688"/>
            <a:ext cx="307975" cy="198437"/>
          </a:xfrm>
          <a:prstGeom prst="rect">
            <a:avLst/>
          </a:prstGeom>
          <a:noFill/>
          <a:ln>
            <a:noFill/>
          </a:ln>
          <a:extLst/>
        </p:spPr>
        <p:txBody>
          <a:bodyPr>
            <a:spAutoFit/>
          </a:bodyPr>
          <a:lstStyle>
            <a:lvl1pPr>
              <a:defRPr sz="2400">
                <a:solidFill>
                  <a:schemeClr val="tx1"/>
                </a:solidFill>
                <a:latin typeface="Arial" pitchFamily="34" charset="0"/>
                <a:ea typeface="MS PGothic" pitchFamily="34" charset="-128"/>
              </a:defRPr>
            </a:lvl1pPr>
            <a:lvl2pPr marL="742950" indent="-285750">
              <a:defRPr sz="2400">
                <a:solidFill>
                  <a:schemeClr val="tx1"/>
                </a:solidFill>
                <a:latin typeface="Arial" pitchFamily="34" charset="0"/>
                <a:ea typeface="MS PGothic" pitchFamily="34" charset="-128"/>
              </a:defRPr>
            </a:lvl2pPr>
            <a:lvl3pPr marL="1143000" indent="-228600">
              <a:defRPr sz="2400">
                <a:solidFill>
                  <a:schemeClr val="tx1"/>
                </a:solidFill>
                <a:latin typeface="Arial" pitchFamily="34" charset="0"/>
                <a:ea typeface="MS PGothic" pitchFamily="34" charset="-128"/>
              </a:defRPr>
            </a:lvl3pPr>
            <a:lvl4pPr marL="1600200" indent="-228600">
              <a:defRPr sz="2400">
                <a:solidFill>
                  <a:schemeClr val="tx1"/>
                </a:solidFill>
                <a:latin typeface="Arial" pitchFamily="34" charset="0"/>
                <a:ea typeface="MS PGothic" pitchFamily="34" charset="-128"/>
              </a:defRPr>
            </a:lvl4pPr>
            <a:lvl5pPr marL="2057400" indent="-228600">
              <a:defRPr sz="2400">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MS PGothic" pitchFamily="34" charset="-128"/>
              </a:defRPr>
            </a:lvl9pPr>
          </a:lstStyle>
          <a:p>
            <a:pPr>
              <a:defRPr/>
            </a:pPr>
            <a:fld id="{3EAC6690-CB43-4565-9BCA-7D25D80ABDD7}" type="slidenum">
              <a:rPr lang="en-US" altLang="en-US" sz="700" smtClean="0">
                <a:solidFill>
                  <a:srgbClr val="000000"/>
                </a:solidFill>
                <a:cs typeface="Arial" pitchFamily="34" charset="0"/>
              </a:rPr>
              <a:pPr>
                <a:defRPr/>
              </a:pPr>
              <a:t>‹#›</a:t>
            </a:fld>
            <a:endParaRPr lang="en-US" altLang="en-US" sz="800" smtClean="0">
              <a:solidFill>
                <a:srgbClr val="000000"/>
              </a:solidFill>
              <a:cs typeface="Arial" pitchFamily="34" charset="0"/>
            </a:endParaRPr>
          </a:p>
        </p:txBody>
      </p:sp>
      <p:sp>
        <p:nvSpPr>
          <p:cNvPr id="6152" name="Text Box 8"/>
          <p:cNvSpPr txBox="1">
            <a:spLocks noChangeArrowheads="1"/>
          </p:cNvSpPr>
          <p:nvPr/>
        </p:nvSpPr>
        <p:spPr bwMode="auto">
          <a:xfrm>
            <a:off x="234950" y="6650038"/>
            <a:ext cx="1517650" cy="198437"/>
          </a:xfrm>
          <a:prstGeom prst="rect">
            <a:avLst/>
          </a:prstGeom>
          <a:noFill/>
          <a:ln>
            <a:noFill/>
          </a:ln>
          <a:extLst/>
        </p:spPr>
        <p:txBody>
          <a:bodyPr wrap="none">
            <a:spAutoFit/>
          </a:bodyPr>
          <a:lstStyle>
            <a:lvl1pPr>
              <a:defRPr sz="2400">
                <a:solidFill>
                  <a:schemeClr val="tx1"/>
                </a:solidFill>
                <a:latin typeface="Arial" pitchFamily="34" charset="0"/>
                <a:ea typeface="MS PGothic" pitchFamily="34" charset="-128"/>
              </a:defRPr>
            </a:lvl1pPr>
            <a:lvl2pPr marL="742950" indent="-285750">
              <a:defRPr sz="2400">
                <a:solidFill>
                  <a:schemeClr val="tx1"/>
                </a:solidFill>
                <a:latin typeface="Arial" pitchFamily="34" charset="0"/>
                <a:ea typeface="MS PGothic" pitchFamily="34" charset="-128"/>
              </a:defRPr>
            </a:lvl2pPr>
            <a:lvl3pPr marL="1143000" indent="-228600">
              <a:defRPr sz="2400">
                <a:solidFill>
                  <a:schemeClr val="tx1"/>
                </a:solidFill>
                <a:latin typeface="Arial" pitchFamily="34" charset="0"/>
                <a:ea typeface="MS PGothic" pitchFamily="34" charset="-128"/>
              </a:defRPr>
            </a:lvl3pPr>
            <a:lvl4pPr marL="1600200" indent="-228600">
              <a:defRPr sz="2400">
                <a:solidFill>
                  <a:schemeClr val="tx1"/>
                </a:solidFill>
                <a:latin typeface="Arial" pitchFamily="34" charset="0"/>
                <a:ea typeface="MS PGothic" pitchFamily="34" charset="-128"/>
              </a:defRPr>
            </a:lvl4pPr>
            <a:lvl5pPr marL="2057400" indent="-228600">
              <a:defRPr sz="2400">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MS PGothic" pitchFamily="34" charset="-128"/>
              </a:defRPr>
            </a:lvl9pPr>
          </a:lstStyle>
          <a:p>
            <a:pPr>
              <a:defRPr/>
            </a:pPr>
            <a:r>
              <a:rPr lang="en-US" altLang="en-US" sz="700" smtClean="0">
                <a:solidFill>
                  <a:srgbClr val="808080"/>
                </a:solidFill>
                <a:latin typeface="Arial Narrow" pitchFamily="34" charset="0"/>
                <a:cs typeface="Arial" pitchFamily="34" charset="0"/>
              </a:rPr>
              <a:t>Blue Cross Blue Shield of Massachusetts</a:t>
            </a:r>
          </a:p>
        </p:txBody>
      </p:sp>
      <p:sp>
        <p:nvSpPr>
          <p:cNvPr id="37897" name="Line 9"/>
          <p:cNvSpPr>
            <a:spLocks noChangeShapeType="1"/>
          </p:cNvSpPr>
          <p:nvPr/>
        </p:nvSpPr>
        <p:spPr bwMode="auto">
          <a:xfrm>
            <a:off x="0" y="152400"/>
            <a:ext cx="9144000" cy="0"/>
          </a:xfrm>
          <a:prstGeom prst="line">
            <a:avLst/>
          </a:prstGeom>
          <a:noFill/>
          <a:ln w="9525">
            <a:solidFill>
              <a:schemeClr val="tx1"/>
            </a:solidFill>
            <a:round/>
            <a:headEnd/>
            <a:tailEnd/>
          </a:ln>
          <a:extLst/>
        </p:spPr>
        <p:txBody>
          <a:bodyPr wrap="none" anchor="ctr"/>
          <a:lstStyle/>
          <a:p>
            <a:pPr>
              <a:defRPr/>
            </a:pPr>
            <a:endParaRPr lang="en-US">
              <a:solidFill>
                <a:srgbClr val="000000"/>
              </a:solidFill>
            </a:endParaRPr>
          </a:p>
        </p:txBody>
      </p:sp>
      <p:sp>
        <p:nvSpPr>
          <p:cNvPr id="37898" name="Line 10"/>
          <p:cNvSpPr>
            <a:spLocks noChangeShapeType="1"/>
          </p:cNvSpPr>
          <p:nvPr/>
        </p:nvSpPr>
        <p:spPr bwMode="auto">
          <a:xfrm>
            <a:off x="0" y="1066800"/>
            <a:ext cx="9220200" cy="0"/>
          </a:xfrm>
          <a:prstGeom prst="line">
            <a:avLst/>
          </a:prstGeom>
          <a:noFill/>
          <a:ln w="9525">
            <a:solidFill>
              <a:schemeClr val="tx1"/>
            </a:solidFill>
            <a:round/>
            <a:headEnd/>
            <a:tailEnd/>
          </a:ln>
          <a:extLst/>
        </p:spPr>
        <p:txBody>
          <a:bodyPr wrap="none" anchor="ctr"/>
          <a:lstStyle/>
          <a:p>
            <a:pPr>
              <a:defRPr/>
            </a:pPr>
            <a:endParaRPr lang="en-US">
              <a:solidFill>
                <a:srgbClr val="000000"/>
              </a:solidFill>
            </a:endParaRPr>
          </a:p>
        </p:txBody>
      </p:sp>
    </p:spTree>
    <p:extLst>
      <p:ext uri="{BB962C8B-B14F-4D97-AF65-F5344CB8AC3E}">
        <p14:creationId xmlns:p14="http://schemas.microsoft.com/office/powerpoint/2010/main" val="920519650"/>
      </p:ext>
    </p:extLst>
  </p:cSld>
  <p:clrMap bg1="lt1" tx1="dk1" bg2="lt2" tx2="dk2" accent1="accent1" accent2="accent2" accent3="accent3" accent4="accent4" accent5="accent5" accent6="accent6" hlink="hlink" folHlink="folHlink"/>
  <p:sldLayoutIdLst>
    <p:sldLayoutId id="2147499091" r:id="rId1"/>
    <p:sldLayoutId id="2147499092" r:id="rId2"/>
    <p:sldLayoutId id="2147499093" r:id="rId3"/>
    <p:sldLayoutId id="2147499094" r:id="rId4"/>
    <p:sldLayoutId id="2147499095" r:id="rId5"/>
    <p:sldLayoutId id="2147499096" r:id="rId6"/>
    <p:sldLayoutId id="2147499097" r:id="rId7"/>
    <p:sldLayoutId id="2147499098" r:id="rId8"/>
    <p:sldLayoutId id="2147499099" r:id="rId9"/>
    <p:sldLayoutId id="2147499100" r:id="rId10"/>
    <p:sldLayoutId id="2147499101" r:id="rId11"/>
  </p:sldLayoutIdLst>
  <p:txStyles>
    <p:titleStyle>
      <a:lvl1pPr algn="l" rtl="0" eaLnBrk="0" fontAlgn="base" hangingPunct="0">
        <a:spcBef>
          <a:spcPct val="0"/>
        </a:spcBef>
        <a:spcAft>
          <a:spcPct val="0"/>
        </a:spcAft>
        <a:defRPr sz="3200">
          <a:solidFill>
            <a:srgbClr val="0073B9"/>
          </a:solidFill>
          <a:latin typeface="+mj-lt"/>
          <a:ea typeface="MS PGothic" pitchFamily="34" charset="-128"/>
          <a:cs typeface="MS PGothic"/>
        </a:defRPr>
      </a:lvl1pPr>
      <a:lvl2pPr algn="l" rtl="0" eaLnBrk="0" fontAlgn="base" hangingPunct="0">
        <a:spcBef>
          <a:spcPct val="0"/>
        </a:spcBef>
        <a:spcAft>
          <a:spcPct val="0"/>
        </a:spcAft>
        <a:defRPr sz="3200">
          <a:solidFill>
            <a:srgbClr val="0073B9"/>
          </a:solidFill>
          <a:latin typeface="Arial Narrow" pitchFamily="34" charset="0"/>
          <a:ea typeface="MS PGothic" pitchFamily="34" charset="-128"/>
          <a:cs typeface="MS PGothic"/>
        </a:defRPr>
      </a:lvl2pPr>
      <a:lvl3pPr algn="l" rtl="0" eaLnBrk="0" fontAlgn="base" hangingPunct="0">
        <a:spcBef>
          <a:spcPct val="0"/>
        </a:spcBef>
        <a:spcAft>
          <a:spcPct val="0"/>
        </a:spcAft>
        <a:defRPr sz="3200">
          <a:solidFill>
            <a:srgbClr val="0073B9"/>
          </a:solidFill>
          <a:latin typeface="Arial Narrow" pitchFamily="34" charset="0"/>
          <a:ea typeface="MS PGothic" pitchFamily="34" charset="-128"/>
          <a:cs typeface="MS PGothic"/>
        </a:defRPr>
      </a:lvl3pPr>
      <a:lvl4pPr algn="l" rtl="0" eaLnBrk="0" fontAlgn="base" hangingPunct="0">
        <a:spcBef>
          <a:spcPct val="0"/>
        </a:spcBef>
        <a:spcAft>
          <a:spcPct val="0"/>
        </a:spcAft>
        <a:defRPr sz="3200">
          <a:solidFill>
            <a:srgbClr val="0073B9"/>
          </a:solidFill>
          <a:latin typeface="Arial Narrow" pitchFamily="34" charset="0"/>
          <a:ea typeface="MS PGothic" pitchFamily="34" charset="-128"/>
          <a:cs typeface="MS PGothic"/>
        </a:defRPr>
      </a:lvl4pPr>
      <a:lvl5pPr algn="l" rtl="0" eaLnBrk="0" fontAlgn="base" hangingPunct="0">
        <a:spcBef>
          <a:spcPct val="0"/>
        </a:spcBef>
        <a:spcAft>
          <a:spcPct val="0"/>
        </a:spcAft>
        <a:defRPr sz="3200">
          <a:solidFill>
            <a:srgbClr val="0073B9"/>
          </a:solidFill>
          <a:latin typeface="Arial Narrow" pitchFamily="34" charset="0"/>
          <a:ea typeface="MS PGothic" pitchFamily="34" charset="-128"/>
          <a:cs typeface="MS PGothic"/>
        </a:defRPr>
      </a:lvl5pPr>
      <a:lvl6pPr marL="457200" algn="l" rtl="0" fontAlgn="base">
        <a:spcBef>
          <a:spcPct val="0"/>
        </a:spcBef>
        <a:spcAft>
          <a:spcPct val="0"/>
        </a:spcAft>
        <a:defRPr sz="3200">
          <a:solidFill>
            <a:srgbClr val="0073B9"/>
          </a:solidFill>
          <a:latin typeface="Arial Narrow" pitchFamily="34" charset="0"/>
          <a:ea typeface="ＭＳ Ｐゴシック" pitchFamily="16" charset="-128"/>
        </a:defRPr>
      </a:lvl6pPr>
      <a:lvl7pPr marL="914400" algn="l" rtl="0" fontAlgn="base">
        <a:spcBef>
          <a:spcPct val="0"/>
        </a:spcBef>
        <a:spcAft>
          <a:spcPct val="0"/>
        </a:spcAft>
        <a:defRPr sz="3200">
          <a:solidFill>
            <a:srgbClr val="0073B9"/>
          </a:solidFill>
          <a:latin typeface="Arial Narrow" pitchFamily="34" charset="0"/>
          <a:ea typeface="ＭＳ Ｐゴシック" pitchFamily="16" charset="-128"/>
        </a:defRPr>
      </a:lvl7pPr>
      <a:lvl8pPr marL="1371600" algn="l" rtl="0" fontAlgn="base">
        <a:spcBef>
          <a:spcPct val="0"/>
        </a:spcBef>
        <a:spcAft>
          <a:spcPct val="0"/>
        </a:spcAft>
        <a:defRPr sz="3200">
          <a:solidFill>
            <a:srgbClr val="0073B9"/>
          </a:solidFill>
          <a:latin typeface="Arial Narrow" pitchFamily="34" charset="0"/>
          <a:ea typeface="ＭＳ Ｐゴシック" pitchFamily="16" charset="-128"/>
        </a:defRPr>
      </a:lvl8pPr>
      <a:lvl9pPr marL="1828800" algn="l" rtl="0" fontAlgn="base">
        <a:spcBef>
          <a:spcPct val="0"/>
        </a:spcBef>
        <a:spcAft>
          <a:spcPct val="0"/>
        </a:spcAft>
        <a:defRPr sz="3200">
          <a:solidFill>
            <a:srgbClr val="0073B9"/>
          </a:solidFill>
          <a:latin typeface="Arial Narrow" pitchFamily="34" charset="0"/>
          <a:ea typeface="ＭＳ Ｐゴシック" pitchFamily="16" charset="-128"/>
        </a:defRPr>
      </a:lvl9pPr>
    </p:titleStyle>
    <p:bodyStyle>
      <a:lvl1pPr marL="231775" indent="-231775" algn="l" rtl="0" eaLnBrk="0" fontAlgn="base" hangingPunct="0">
        <a:spcBef>
          <a:spcPct val="20000"/>
        </a:spcBef>
        <a:spcAft>
          <a:spcPct val="0"/>
        </a:spcAft>
        <a:buClr>
          <a:srgbClr val="0073B9"/>
        </a:buClr>
        <a:buChar char="•"/>
        <a:defRPr sz="2800">
          <a:solidFill>
            <a:schemeClr val="tx1"/>
          </a:solidFill>
          <a:latin typeface="+mn-lt"/>
          <a:ea typeface="MS PGothic" pitchFamily="34" charset="-128"/>
          <a:cs typeface="MS PGothic"/>
        </a:defRPr>
      </a:lvl1pPr>
      <a:lvl2pPr marL="682625" indent="-217488" algn="l" rtl="0" eaLnBrk="0" fontAlgn="base" hangingPunct="0">
        <a:spcBef>
          <a:spcPct val="20000"/>
        </a:spcBef>
        <a:spcAft>
          <a:spcPct val="0"/>
        </a:spcAft>
        <a:buClr>
          <a:srgbClr val="0073B9"/>
        </a:buClr>
        <a:buFont typeface="Arial Narrow" pitchFamily="34" charset="0"/>
        <a:buChar char="–"/>
        <a:defRPr sz="2400">
          <a:solidFill>
            <a:schemeClr val="tx1"/>
          </a:solidFill>
          <a:latin typeface="+mn-lt"/>
          <a:ea typeface="MS PGothic" pitchFamily="34" charset="-128"/>
          <a:cs typeface="MS PGothic"/>
        </a:defRPr>
      </a:lvl2pPr>
      <a:lvl3pPr marL="1146175" indent="-231775" algn="l" rtl="0" eaLnBrk="0" fontAlgn="base" hangingPunct="0">
        <a:spcBef>
          <a:spcPct val="20000"/>
        </a:spcBef>
        <a:spcAft>
          <a:spcPct val="0"/>
        </a:spcAft>
        <a:buClr>
          <a:srgbClr val="0073B9"/>
        </a:buClr>
        <a:buFont typeface="Wingdings" pitchFamily="2" charset="2"/>
        <a:buChar char="§"/>
        <a:defRPr sz="2400">
          <a:solidFill>
            <a:srgbClr val="585858"/>
          </a:solidFill>
          <a:latin typeface="+mn-lt"/>
          <a:ea typeface="MS PGothic" pitchFamily="34" charset="-128"/>
          <a:cs typeface="MS PGothic"/>
        </a:defRPr>
      </a:lvl3pPr>
      <a:lvl4pPr marL="1597025" indent="-217488" algn="l" rtl="0" eaLnBrk="0" fontAlgn="base" hangingPunct="0">
        <a:spcBef>
          <a:spcPct val="20000"/>
        </a:spcBef>
        <a:spcAft>
          <a:spcPct val="0"/>
        </a:spcAft>
        <a:buClr>
          <a:srgbClr val="0073B9"/>
        </a:buClr>
        <a:buSzPct val="45000"/>
        <a:buFont typeface="Monotype Sorts"/>
        <a:buChar char="u"/>
        <a:defRPr sz="2400">
          <a:solidFill>
            <a:srgbClr val="585858"/>
          </a:solidFill>
          <a:latin typeface="+mn-lt"/>
          <a:ea typeface="MS PGothic" pitchFamily="34" charset="-128"/>
          <a:cs typeface="MS PGothic"/>
        </a:defRPr>
      </a:lvl4pPr>
      <a:lvl5pPr marL="2176463" indent="-238125" algn="l" rtl="0" eaLnBrk="0" fontAlgn="base" hangingPunct="0">
        <a:spcBef>
          <a:spcPct val="20000"/>
        </a:spcBef>
        <a:spcAft>
          <a:spcPct val="0"/>
        </a:spcAft>
        <a:defRPr sz="2400">
          <a:solidFill>
            <a:srgbClr val="585858"/>
          </a:solidFill>
          <a:latin typeface="+mn-lt"/>
          <a:ea typeface="MS PGothic" pitchFamily="34" charset="-128"/>
          <a:cs typeface="MS PGothic"/>
        </a:defRPr>
      </a:lvl5pPr>
      <a:lvl6pPr marL="2633663" indent="-238125" algn="l" rtl="0" fontAlgn="base">
        <a:spcBef>
          <a:spcPct val="20000"/>
        </a:spcBef>
        <a:spcAft>
          <a:spcPct val="0"/>
        </a:spcAft>
        <a:defRPr sz="2400">
          <a:solidFill>
            <a:srgbClr val="585858"/>
          </a:solidFill>
          <a:latin typeface="+mn-lt"/>
          <a:ea typeface="+mn-ea"/>
        </a:defRPr>
      </a:lvl6pPr>
      <a:lvl7pPr marL="3090863" indent="-238125" algn="l" rtl="0" fontAlgn="base">
        <a:spcBef>
          <a:spcPct val="20000"/>
        </a:spcBef>
        <a:spcAft>
          <a:spcPct val="0"/>
        </a:spcAft>
        <a:defRPr sz="2400">
          <a:solidFill>
            <a:srgbClr val="585858"/>
          </a:solidFill>
          <a:latin typeface="+mn-lt"/>
          <a:ea typeface="+mn-ea"/>
        </a:defRPr>
      </a:lvl7pPr>
      <a:lvl8pPr marL="3548063" indent="-238125" algn="l" rtl="0" fontAlgn="base">
        <a:spcBef>
          <a:spcPct val="20000"/>
        </a:spcBef>
        <a:spcAft>
          <a:spcPct val="0"/>
        </a:spcAft>
        <a:defRPr sz="2400">
          <a:solidFill>
            <a:srgbClr val="585858"/>
          </a:solidFill>
          <a:latin typeface="+mn-lt"/>
          <a:ea typeface="+mn-ea"/>
        </a:defRPr>
      </a:lvl8pPr>
      <a:lvl9pPr marL="4005263" indent="-238125" algn="l" rtl="0" fontAlgn="base">
        <a:spcBef>
          <a:spcPct val="20000"/>
        </a:spcBef>
        <a:spcAft>
          <a:spcPct val="0"/>
        </a:spcAft>
        <a:defRPr sz="2400">
          <a:solidFill>
            <a:srgbClr val="585858"/>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7170" name="Rectangle 3"/>
          <p:cNvSpPr>
            <a:spLocks noGrp="1" noChangeArrowheads="1"/>
          </p:cNvSpPr>
          <p:nvPr>
            <p:ph type="body" idx="1"/>
          </p:nvPr>
        </p:nvSpPr>
        <p:spPr bwMode="auto">
          <a:xfrm>
            <a:off x="457200" y="1447800"/>
            <a:ext cx="8470900" cy="3392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7171" name="Rectangle 4"/>
          <p:cNvSpPr>
            <a:spLocks noGrp="1" noChangeArrowheads="1"/>
          </p:cNvSpPr>
          <p:nvPr>
            <p:ph type="title"/>
          </p:nvPr>
        </p:nvSpPr>
        <p:spPr bwMode="auto">
          <a:xfrm>
            <a:off x="457200" y="152400"/>
            <a:ext cx="69342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ctr" anchorCtr="0" compatLnSpc="1">
            <a:prstTxWarp prst="textNoShape">
              <a:avLst/>
            </a:prstTxWarp>
          </a:bodyPr>
          <a:lstStyle/>
          <a:p>
            <a:pPr lvl="0"/>
            <a:r>
              <a:rPr lang="en-US" altLang="en-US" smtClean="0"/>
              <a:t>Click to edit Master title style</a:t>
            </a:r>
          </a:p>
        </p:txBody>
      </p:sp>
      <p:sp>
        <p:nvSpPr>
          <p:cNvPr id="7172" name="Line 5"/>
          <p:cNvSpPr>
            <a:spLocks noChangeShapeType="1"/>
          </p:cNvSpPr>
          <p:nvPr/>
        </p:nvSpPr>
        <p:spPr bwMode="auto">
          <a:xfrm>
            <a:off x="7391400" y="0"/>
            <a:ext cx="0" cy="12192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7173" name="Line 6"/>
          <p:cNvSpPr>
            <a:spLocks noChangeShapeType="1"/>
          </p:cNvSpPr>
          <p:nvPr/>
        </p:nvSpPr>
        <p:spPr bwMode="auto">
          <a:xfrm>
            <a:off x="0" y="6629400"/>
            <a:ext cx="9144000" cy="0"/>
          </a:xfrm>
          <a:prstGeom prst="line">
            <a:avLst/>
          </a:prstGeom>
          <a:noFill/>
          <a:ln w="6350">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8198" name="Text Box 7"/>
          <p:cNvSpPr txBox="1">
            <a:spLocks noChangeArrowheads="1"/>
          </p:cNvSpPr>
          <p:nvPr/>
        </p:nvSpPr>
        <p:spPr bwMode="auto">
          <a:xfrm>
            <a:off x="8686800" y="6643688"/>
            <a:ext cx="307975" cy="198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itchFamily="34" charset="0"/>
                <a:ea typeface="ＭＳ Ｐゴシック" pitchFamily="16" charset="-128"/>
              </a:defRPr>
            </a:lvl1pPr>
            <a:lvl2pPr marL="742950" indent="-285750">
              <a:defRPr sz="2400">
                <a:solidFill>
                  <a:schemeClr val="tx1"/>
                </a:solidFill>
                <a:latin typeface="Arial" pitchFamily="34" charset="0"/>
                <a:ea typeface="ＭＳ Ｐゴシック" pitchFamily="16" charset="-128"/>
              </a:defRPr>
            </a:lvl2pPr>
            <a:lvl3pPr marL="1143000" indent="-228600">
              <a:defRPr sz="2400">
                <a:solidFill>
                  <a:schemeClr val="tx1"/>
                </a:solidFill>
                <a:latin typeface="Arial" pitchFamily="34" charset="0"/>
                <a:ea typeface="ＭＳ Ｐゴシック" pitchFamily="16" charset="-128"/>
              </a:defRPr>
            </a:lvl3pPr>
            <a:lvl4pPr marL="1600200" indent="-228600">
              <a:defRPr sz="2400">
                <a:solidFill>
                  <a:schemeClr val="tx1"/>
                </a:solidFill>
                <a:latin typeface="Arial" pitchFamily="34" charset="0"/>
                <a:ea typeface="ＭＳ Ｐゴシック" pitchFamily="16" charset="-128"/>
              </a:defRPr>
            </a:lvl4pPr>
            <a:lvl5pPr marL="2057400" indent="-228600">
              <a:defRPr sz="2400">
                <a:solidFill>
                  <a:schemeClr val="tx1"/>
                </a:solidFill>
                <a:latin typeface="Arial" pitchFamily="34" charset="0"/>
                <a:ea typeface="ＭＳ Ｐゴシック" pitchFamily="16"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16"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16"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16"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16" charset="-128"/>
              </a:defRPr>
            </a:lvl9pPr>
          </a:lstStyle>
          <a:p>
            <a:pPr>
              <a:defRPr/>
            </a:pPr>
            <a:fld id="{44E62BDA-12FA-451F-9752-CFB408E41EE5}" type="slidenum">
              <a:rPr lang="en-US" sz="700" smtClean="0">
                <a:solidFill>
                  <a:srgbClr val="000000"/>
                </a:solidFill>
              </a:rPr>
              <a:pPr>
                <a:defRPr/>
              </a:pPr>
              <a:t>‹#›</a:t>
            </a:fld>
            <a:endParaRPr lang="en-US" sz="800" dirty="0" smtClean="0">
              <a:solidFill>
                <a:srgbClr val="000000"/>
              </a:solidFill>
            </a:endParaRPr>
          </a:p>
        </p:txBody>
      </p:sp>
      <p:sp>
        <p:nvSpPr>
          <p:cNvPr id="8199" name="Text Box 8"/>
          <p:cNvSpPr txBox="1">
            <a:spLocks noChangeArrowheads="1"/>
          </p:cNvSpPr>
          <p:nvPr/>
        </p:nvSpPr>
        <p:spPr bwMode="auto">
          <a:xfrm>
            <a:off x="234950" y="6650038"/>
            <a:ext cx="1517650" cy="198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itchFamily="34" charset="0"/>
                <a:ea typeface="ＭＳ Ｐゴシック" pitchFamily="16" charset="-128"/>
              </a:defRPr>
            </a:lvl1pPr>
            <a:lvl2pPr marL="742950" indent="-285750">
              <a:defRPr sz="2400">
                <a:solidFill>
                  <a:schemeClr val="tx1"/>
                </a:solidFill>
                <a:latin typeface="Arial" pitchFamily="34" charset="0"/>
                <a:ea typeface="ＭＳ Ｐゴシック" pitchFamily="16" charset="-128"/>
              </a:defRPr>
            </a:lvl2pPr>
            <a:lvl3pPr marL="1143000" indent="-228600">
              <a:defRPr sz="2400">
                <a:solidFill>
                  <a:schemeClr val="tx1"/>
                </a:solidFill>
                <a:latin typeface="Arial" pitchFamily="34" charset="0"/>
                <a:ea typeface="ＭＳ Ｐゴシック" pitchFamily="16" charset="-128"/>
              </a:defRPr>
            </a:lvl3pPr>
            <a:lvl4pPr marL="1600200" indent="-228600">
              <a:defRPr sz="2400">
                <a:solidFill>
                  <a:schemeClr val="tx1"/>
                </a:solidFill>
                <a:latin typeface="Arial" pitchFamily="34" charset="0"/>
                <a:ea typeface="ＭＳ Ｐゴシック" pitchFamily="16" charset="-128"/>
              </a:defRPr>
            </a:lvl4pPr>
            <a:lvl5pPr marL="2057400" indent="-228600">
              <a:defRPr sz="2400">
                <a:solidFill>
                  <a:schemeClr val="tx1"/>
                </a:solidFill>
                <a:latin typeface="Arial" pitchFamily="34" charset="0"/>
                <a:ea typeface="ＭＳ Ｐゴシック" pitchFamily="16"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16"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16"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16"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16" charset="-128"/>
              </a:defRPr>
            </a:lvl9pPr>
          </a:lstStyle>
          <a:p>
            <a:pPr>
              <a:defRPr/>
            </a:pPr>
            <a:r>
              <a:rPr lang="en-US" sz="700" dirty="0" smtClean="0">
                <a:solidFill>
                  <a:srgbClr val="808080"/>
                </a:solidFill>
                <a:latin typeface="Arial Narrow" pitchFamily="34" charset="0"/>
              </a:rPr>
              <a:t>Blue Cross Blue Shield of Massachusetts</a:t>
            </a:r>
          </a:p>
        </p:txBody>
      </p:sp>
      <p:sp>
        <p:nvSpPr>
          <p:cNvPr id="7176" name="Line 9"/>
          <p:cNvSpPr>
            <a:spLocks noChangeShapeType="1"/>
          </p:cNvSpPr>
          <p:nvPr/>
        </p:nvSpPr>
        <p:spPr bwMode="auto">
          <a:xfrm>
            <a:off x="0" y="152400"/>
            <a:ext cx="91440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7177" name="Line 10"/>
          <p:cNvSpPr>
            <a:spLocks noChangeShapeType="1"/>
          </p:cNvSpPr>
          <p:nvPr/>
        </p:nvSpPr>
        <p:spPr bwMode="auto">
          <a:xfrm>
            <a:off x="0" y="1066800"/>
            <a:ext cx="92202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pic>
        <p:nvPicPr>
          <p:cNvPr id="7178" name="Picture 11" descr="bcbsma_new_3005_30bk"/>
          <p:cNvPicPr>
            <a:picLocks noChangeAspect="1" noChangeArrowheads="1"/>
          </p:cNvPicPr>
          <p:nvPr userDrawn="1"/>
        </p:nvPicPr>
        <p:blipFill>
          <a:blip r:embed="rId13">
            <a:extLst>
              <a:ext uri="{28A0092B-C50C-407E-A947-70E740481C1C}">
                <a14:useLocalDpi xmlns:a14="http://schemas.microsoft.com/office/drawing/2010/main" val="0"/>
              </a:ext>
            </a:extLst>
          </a:blip>
          <a:srcRect/>
          <a:stretch>
            <a:fillRect/>
          </a:stretch>
        </p:blipFill>
        <p:spPr bwMode="auto">
          <a:xfrm>
            <a:off x="7543800" y="357188"/>
            <a:ext cx="1441450" cy="544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98429" r:id="rId1"/>
    <p:sldLayoutId id="2147498430" r:id="rId2"/>
    <p:sldLayoutId id="2147498431" r:id="rId3"/>
    <p:sldLayoutId id="2147498432" r:id="rId4"/>
    <p:sldLayoutId id="2147498433" r:id="rId5"/>
    <p:sldLayoutId id="2147498434" r:id="rId6"/>
    <p:sldLayoutId id="2147498435" r:id="rId7"/>
    <p:sldLayoutId id="2147498436" r:id="rId8"/>
    <p:sldLayoutId id="2147498437" r:id="rId9"/>
    <p:sldLayoutId id="2147498438" r:id="rId10"/>
    <p:sldLayoutId id="2147498439" r:id="rId11"/>
  </p:sldLayoutIdLst>
  <p:txStyles>
    <p:titleStyle>
      <a:lvl1pPr algn="l" rtl="0" eaLnBrk="0" fontAlgn="base" hangingPunct="0">
        <a:spcBef>
          <a:spcPct val="0"/>
        </a:spcBef>
        <a:spcAft>
          <a:spcPct val="0"/>
        </a:spcAft>
        <a:defRPr sz="3200">
          <a:solidFill>
            <a:srgbClr val="0073B9"/>
          </a:solidFill>
          <a:latin typeface="+mj-lt"/>
          <a:ea typeface="MS PGothic" pitchFamily="34" charset="-128"/>
          <a:cs typeface="+mj-cs"/>
        </a:defRPr>
      </a:lvl1pPr>
      <a:lvl2pPr algn="l" rtl="0" eaLnBrk="0" fontAlgn="base" hangingPunct="0">
        <a:spcBef>
          <a:spcPct val="0"/>
        </a:spcBef>
        <a:spcAft>
          <a:spcPct val="0"/>
        </a:spcAft>
        <a:defRPr sz="3200">
          <a:solidFill>
            <a:srgbClr val="0073B9"/>
          </a:solidFill>
          <a:latin typeface="Arial Narrow" pitchFamily="34" charset="0"/>
          <a:ea typeface="MS PGothic" pitchFamily="34" charset="-128"/>
        </a:defRPr>
      </a:lvl2pPr>
      <a:lvl3pPr algn="l" rtl="0" eaLnBrk="0" fontAlgn="base" hangingPunct="0">
        <a:spcBef>
          <a:spcPct val="0"/>
        </a:spcBef>
        <a:spcAft>
          <a:spcPct val="0"/>
        </a:spcAft>
        <a:defRPr sz="3200">
          <a:solidFill>
            <a:srgbClr val="0073B9"/>
          </a:solidFill>
          <a:latin typeface="Arial Narrow" pitchFamily="34" charset="0"/>
          <a:ea typeface="MS PGothic" pitchFamily="34" charset="-128"/>
        </a:defRPr>
      </a:lvl3pPr>
      <a:lvl4pPr algn="l" rtl="0" eaLnBrk="0" fontAlgn="base" hangingPunct="0">
        <a:spcBef>
          <a:spcPct val="0"/>
        </a:spcBef>
        <a:spcAft>
          <a:spcPct val="0"/>
        </a:spcAft>
        <a:defRPr sz="3200">
          <a:solidFill>
            <a:srgbClr val="0073B9"/>
          </a:solidFill>
          <a:latin typeface="Arial Narrow" pitchFamily="34" charset="0"/>
          <a:ea typeface="MS PGothic" pitchFamily="34" charset="-128"/>
        </a:defRPr>
      </a:lvl4pPr>
      <a:lvl5pPr algn="l" rtl="0" eaLnBrk="0" fontAlgn="base" hangingPunct="0">
        <a:spcBef>
          <a:spcPct val="0"/>
        </a:spcBef>
        <a:spcAft>
          <a:spcPct val="0"/>
        </a:spcAft>
        <a:defRPr sz="3200">
          <a:solidFill>
            <a:srgbClr val="0073B9"/>
          </a:solidFill>
          <a:latin typeface="Arial Narrow" pitchFamily="34" charset="0"/>
          <a:ea typeface="MS PGothic" pitchFamily="34" charset="-128"/>
        </a:defRPr>
      </a:lvl5pPr>
      <a:lvl6pPr marL="457200" algn="l" rtl="0" fontAlgn="base">
        <a:spcBef>
          <a:spcPct val="0"/>
        </a:spcBef>
        <a:spcAft>
          <a:spcPct val="0"/>
        </a:spcAft>
        <a:defRPr sz="3200">
          <a:solidFill>
            <a:srgbClr val="0073B9"/>
          </a:solidFill>
          <a:latin typeface="Arial Narrow" pitchFamily="34" charset="0"/>
          <a:ea typeface="ＭＳ Ｐゴシック" pitchFamily="16" charset="-128"/>
        </a:defRPr>
      </a:lvl6pPr>
      <a:lvl7pPr marL="914400" algn="l" rtl="0" fontAlgn="base">
        <a:spcBef>
          <a:spcPct val="0"/>
        </a:spcBef>
        <a:spcAft>
          <a:spcPct val="0"/>
        </a:spcAft>
        <a:defRPr sz="3200">
          <a:solidFill>
            <a:srgbClr val="0073B9"/>
          </a:solidFill>
          <a:latin typeface="Arial Narrow" pitchFamily="34" charset="0"/>
          <a:ea typeface="ＭＳ Ｐゴシック" pitchFamily="16" charset="-128"/>
        </a:defRPr>
      </a:lvl7pPr>
      <a:lvl8pPr marL="1371600" algn="l" rtl="0" fontAlgn="base">
        <a:spcBef>
          <a:spcPct val="0"/>
        </a:spcBef>
        <a:spcAft>
          <a:spcPct val="0"/>
        </a:spcAft>
        <a:defRPr sz="3200">
          <a:solidFill>
            <a:srgbClr val="0073B9"/>
          </a:solidFill>
          <a:latin typeface="Arial Narrow" pitchFamily="34" charset="0"/>
          <a:ea typeface="ＭＳ Ｐゴシック" pitchFamily="16" charset="-128"/>
        </a:defRPr>
      </a:lvl8pPr>
      <a:lvl9pPr marL="1828800" algn="l" rtl="0" fontAlgn="base">
        <a:spcBef>
          <a:spcPct val="0"/>
        </a:spcBef>
        <a:spcAft>
          <a:spcPct val="0"/>
        </a:spcAft>
        <a:defRPr sz="3200">
          <a:solidFill>
            <a:srgbClr val="0073B9"/>
          </a:solidFill>
          <a:latin typeface="Arial Narrow" pitchFamily="34" charset="0"/>
          <a:ea typeface="ＭＳ Ｐゴシック" pitchFamily="16" charset="-128"/>
        </a:defRPr>
      </a:lvl9pPr>
    </p:titleStyle>
    <p:bodyStyle>
      <a:lvl1pPr marL="342900" indent="-342900" algn="l" rtl="0" eaLnBrk="0" fontAlgn="base" hangingPunct="0">
        <a:spcBef>
          <a:spcPct val="20000"/>
        </a:spcBef>
        <a:spcAft>
          <a:spcPct val="0"/>
        </a:spcAft>
        <a:defRPr sz="2200">
          <a:solidFill>
            <a:schemeClr val="tx1"/>
          </a:solidFill>
          <a:latin typeface="+mn-lt"/>
          <a:ea typeface="MS PGothic" pitchFamily="34" charset="-128"/>
          <a:cs typeface="+mn-cs"/>
        </a:defRPr>
      </a:lvl1pPr>
      <a:lvl2pPr marL="288925" indent="-174625" algn="l" rtl="0" eaLnBrk="0" fontAlgn="base" hangingPunct="0">
        <a:spcBef>
          <a:spcPct val="20000"/>
        </a:spcBef>
        <a:spcAft>
          <a:spcPct val="0"/>
        </a:spcAft>
        <a:buClr>
          <a:srgbClr val="0073B9"/>
        </a:buClr>
        <a:buSzPct val="90000"/>
        <a:buFont typeface="Times" pitchFamily="18" charset="0"/>
        <a:buChar char="•"/>
        <a:defRPr>
          <a:solidFill>
            <a:schemeClr val="tx1"/>
          </a:solidFill>
          <a:latin typeface="+mn-lt"/>
          <a:ea typeface="MS PGothic" pitchFamily="34" charset="-128"/>
        </a:defRPr>
      </a:lvl2pPr>
      <a:lvl3pPr marL="623888" indent="-220663" algn="l" rtl="0" eaLnBrk="0" fontAlgn="base" hangingPunct="0">
        <a:spcBef>
          <a:spcPct val="20000"/>
        </a:spcBef>
        <a:spcAft>
          <a:spcPct val="0"/>
        </a:spcAft>
        <a:buClr>
          <a:srgbClr val="0073B9"/>
        </a:buClr>
        <a:buChar char="—"/>
        <a:defRPr>
          <a:solidFill>
            <a:schemeClr val="tx1"/>
          </a:solidFill>
          <a:latin typeface="+mn-lt"/>
          <a:ea typeface="MS PGothic" pitchFamily="34" charset="-128"/>
        </a:defRPr>
      </a:lvl3pPr>
      <a:lvl4pPr marL="969963" indent="-231775" algn="l" rtl="0" eaLnBrk="0" fontAlgn="base" hangingPunct="0">
        <a:spcBef>
          <a:spcPct val="20000"/>
        </a:spcBef>
        <a:spcAft>
          <a:spcPct val="0"/>
        </a:spcAft>
        <a:buClr>
          <a:srgbClr val="0073B9"/>
        </a:buClr>
        <a:buSzPct val="90000"/>
        <a:buFont typeface="Wingdings" pitchFamily="2" charset="2"/>
        <a:buChar char="§"/>
        <a:defRPr>
          <a:solidFill>
            <a:schemeClr val="tx1"/>
          </a:solidFill>
          <a:latin typeface="+mn-lt"/>
          <a:ea typeface="MS PGothic" pitchFamily="34" charset="-128"/>
        </a:defRPr>
      </a:lvl4pPr>
      <a:lvl5pPr marL="1938338" indent="-109538" algn="l" rtl="0" eaLnBrk="0" fontAlgn="base" hangingPunct="0">
        <a:spcBef>
          <a:spcPct val="20000"/>
        </a:spcBef>
        <a:spcAft>
          <a:spcPct val="0"/>
        </a:spcAft>
        <a:defRPr>
          <a:solidFill>
            <a:schemeClr val="tx1"/>
          </a:solidFill>
          <a:latin typeface="+mn-lt"/>
          <a:ea typeface="MS PGothic" pitchFamily="34" charset="-128"/>
        </a:defRPr>
      </a:lvl5pPr>
      <a:lvl6pPr marL="2395538" indent="-109538" algn="l" rtl="0" fontAlgn="base">
        <a:spcBef>
          <a:spcPct val="20000"/>
        </a:spcBef>
        <a:spcAft>
          <a:spcPct val="0"/>
        </a:spcAft>
        <a:defRPr>
          <a:solidFill>
            <a:schemeClr val="tx1"/>
          </a:solidFill>
          <a:latin typeface="+mn-lt"/>
          <a:ea typeface="+mn-ea"/>
        </a:defRPr>
      </a:lvl6pPr>
      <a:lvl7pPr marL="2852738" indent="-109538" algn="l" rtl="0" fontAlgn="base">
        <a:spcBef>
          <a:spcPct val="20000"/>
        </a:spcBef>
        <a:spcAft>
          <a:spcPct val="0"/>
        </a:spcAft>
        <a:defRPr>
          <a:solidFill>
            <a:schemeClr val="tx1"/>
          </a:solidFill>
          <a:latin typeface="+mn-lt"/>
          <a:ea typeface="+mn-ea"/>
        </a:defRPr>
      </a:lvl7pPr>
      <a:lvl8pPr marL="3309938" indent="-109538" algn="l" rtl="0" fontAlgn="base">
        <a:spcBef>
          <a:spcPct val="20000"/>
        </a:spcBef>
        <a:spcAft>
          <a:spcPct val="0"/>
        </a:spcAft>
        <a:defRPr>
          <a:solidFill>
            <a:schemeClr val="tx1"/>
          </a:solidFill>
          <a:latin typeface="+mn-lt"/>
          <a:ea typeface="+mn-ea"/>
        </a:defRPr>
      </a:lvl8pPr>
      <a:lvl9pPr marL="3767138" indent="-109538" algn="l" rtl="0" fontAlgn="base">
        <a:spcBef>
          <a:spcPct val="20000"/>
        </a:spcBef>
        <a:spcAft>
          <a:spcPct val="0"/>
        </a:spcAft>
        <a:defRPr>
          <a:solidFill>
            <a:schemeClr val="tx1"/>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8194" name="Rectangle 3"/>
          <p:cNvSpPr>
            <a:spLocks noGrp="1" noChangeArrowheads="1"/>
          </p:cNvSpPr>
          <p:nvPr>
            <p:ph type="body" idx="1"/>
          </p:nvPr>
        </p:nvSpPr>
        <p:spPr bwMode="auto">
          <a:xfrm>
            <a:off x="457200" y="1447800"/>
            <a:ext cx="8470900" cy="3392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8195" name="Rectangle 4"/>
          <p:cNvSpPr>
            <a:spLocks noGrp="1" noChangeArrowheads="1"/>
          </p:cNvSpPr>
          <p:nvPr>
            <p:ph type="title"/>
          </p:nvPr>
        </p:nvSpPr>
        <p:spPr bwMode="auto">
          <a:xfrm>
            <a:off x="139700" y="152400"/>
            <a:ext cx="69342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ctr" anchorCtr="0" compatLnSpc="1">
            <a:prstTxWarp prst="textNoShape">
              <a:avLst/>
            </a:prstTxWarp>
          </a:bodyPr>
          <a:lstStyle/>
          <a:p>
            <a:pPr lvl="0"/>
            <a:r>
              <a:rPr lang="en-US" altLang="en-US" smtClean="0"/>
              <a:t>Click to edit Master title style</a:t>
            </a:r>
          </a:p>
        </p:txBody>
      </p:sp>
      <p:sp>
        <p:nvSpPr>
          <p:cNvPr id="8196" name="Line 5"/>
          <p:cNvSpPr>
            <a:spLocks noChangeShapeType="1"/>
          </p:cNvSpPr>
          <p:nvPr/>
        </p:nvSpPr>
        <p:spPr bwMode="auto">
          <a:xfrm>
            <a:off x="7391400" y="0"/>
            <a:ext cx="0" cy="12192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8197" name="Line 6"/>
          <p:cNvSpPr>
            <a:spLocks noChangeShapeType="1"/>
          </p:cNvSpPr>
          <p:nvPr/>
        </p:nvSpPr>
        <p:spPr bwMode="auto">
          <a:xfrm>
            <a:off x="0" y="6629400"/>
            <a:ext cx="9144000" cy="0"/>
          </a:xfrm>
          <a:prstGeom prst="line">
            <a:avLst/>
          </a:prstGeom>
          <a:noFill/>
          <a:ln w="6350">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37222" name="Text Box 7"/>
          <p:cNvSpPr txBox="1">
            <a:spLocks noChangeArrowheads="1"/>
          </p:cNvSpPr>
          <p:nvPr/>
        </p:nvSpPr>
        <p:spPr bwMode="auto">
          <a:xfrm>
            <a:off x="8686800" y="6643688"/>
            <a:ext cx="307975" cy="198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itchFamily="34" charset="0"/>
                <a:ea typeface="ＭＳ Ｐゴシック" pitchFamily="16" charset="-128"/>
              </a:defRPr>
            </a:lvl1pPr>
            <a:lvl2pPr marL="742950" indent="-285750">
              <a:defRPr sz="2400">
                <a:solidFill>
                  <a:schemeClr val="tx1"/>
                </a:solidFill>
                <a:latin typeface="Arial" pitchFamily="34" charset="0"/>
                <a:ea typeface="ＭＳ Ｐゴシック" pitchFamily="16" charset="-128"/>
              </a:defRPr>
            </a:lvl2pPr>
            <a:lvl3pPr marL="1143000" indent="-228600">
              <a:defRPr sz="2400">
                <a:solidFill>
                  <a:schemeClr val="tx1"/>
                </a:solidFill>
                <a:latin typeface="Arial" pitchFamily="34" charset="0"/>
                <a:ea typeface="ＭＳ Ｐゴシック" pitchFamily="16" charset="-128"/>
              </a:defRPr>
            </a:lvl3pPr>
            <a:lvl4pPr marL="1600200" indent="-228600">
              <a:defRPr sz="2400">
                <a:solidFill>
                  <a:schemeClr val="tx1"/>
                </a:solidFill>
                <a:latin typeface="Arial" pitchFamily="34" charset="0"/>
                <a:ea typeface="ＭＳ Ｐゴシック" pitchFamily="16" charset="-128"/>
              </a:defRPr>
            </a:lvl4pPr>
            <a:lvl5pPr marL="2057400" indent="-228600">
              <a:defRPr sz="2400">
                <a:solidFill>
                  <a:schemeClr val="tx1"/>
                </a:solidFill>
                <a:latin typeface="Arial" pitchFamily="34" charset="0"/>
                <a:ea typeface="ＭＳ Ｐゴシック" pitchFamily="16"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16"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16"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16"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16" charset="-128"/>
              </a:defRPr>
            </a:lvl9pPr>
          </a:lstStyle>
          <a:p>
            <a:pPr>
              <a:defRPr/>
            </a:pPr>
            <a:fld id="{4AC25296-8AE6-4513-9237-8417F2C63F8C}" type="slidenum">
              <a:rPr lang="en-US" altLang="en-US" sz="700" smtClean="0"/>
              <a:pPr>
                <a:defRPr/>
              </a:pPr>
              <a:t>‹#›</a:t>
            </a:fld>
            <a:endParaRPr lang="en-US" altLang="en-US" sz="800" dirty="0" smtClean="0"/>
          </a:p>
        </p:txBody>
      </p:sp>
      <p:sp>
        <p:nvSpPr>
          <p:cNvPr id="137223" name="Text Box 8"/>
          <p:cNvSpPr txBox="1">
            <a:spLocks noChangeArrowheads="1"/>
          </p:cNvSpPr>
          <p:nvPr/>
        </p:nvSpPr>
        <p:spPr bwMode="auto">
          <a:xfrm>
            <a:off x="234950" y="6650038"/>
            <a:ext cx="1517650" cy="198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itchFamily="34" charset="0"/>
                <a:ea typeface="ＭＳ Ｐゴシック" pitchFamily="16" charset="-128"/>
              </a:defRPr>
            </a:lvl1pPr>
            <a:lvl2pPr marL="742950" indent="-285750">
              <a:defRPr sz="2400">
                <a:solidFill>
                  <a:schemeClr val="tx1"/>
                </a:solidFill>
                <a:latin typeface="Arial" pitchFamily="34" charset="0"/>
                <a:ea typeface="ＭＳ Ｐゴシック" pitchFamily="16" charset="-128"/>
              </a:defRPr>
            </a:lvl2pPr>
            <a:lvl3pPr marL="1143000" indent="-228600">
              <a:defRPr sz="2400">
                <a:solidFill>
                  <a:schemeClr val="tx1"/>
                </a:solidFill>
                <a:latin typeface="Arial" pitchFamily="34" charset="0"/>
                <a:ea typeface="ＭＳ Ｐゴシック" pitchFamily="16" charset="-128"/>
              </a:defRPr>
            </a:lvl3pPr>
            <a:lvl4pPr marL="1600200" indent="-228600">
              <a:defRPr sz="2400">
                <a:solidFill>
                  <a:schemeClr val="tx1"/>
                </a:solidFill>
                <a:latin typeface="Arial" pitchFamily="34" charset="0"/>
                <a:ea typeface="ＭＳ Ｐゴシック" pitchFamily="16" charset="-128"/>
              </a:defRPr>
            </a:lvl4pPr>
            <a:lvl5pPr marL="2057400" indent="-228600">
              <a:defRPr sz="2400">
                <a:solidFill>
                  <a:schemeClr val="tx1"/>
                </a:solidFill>
                <a:latin typeface="Arial" pitchFamily="34" charset="0"/>
                <a:ea typeface="ＭＳ Ｐゴシック" pitchFamily="16"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16"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16"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16"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16" charset="-128"/>
              </a:defRPr>
            </a:lvl9pPr>
          </a:lstStyle>
          <a:p>
            <a:pPr>
              <a:defRPr/>
            </a:pPr>
            <a:r>
              <a:rPr lang="en-US" altLang="en-US" sz="700" dirty="0" smtClean="0">
                <a:solidFill>
                  <a:schemeClr val="bg2"/>
                </a:solidFill>
                <a:latin typeface="Arial Narrow" pitchFamily="34" charset="0"/>
              </a:rPr>
              <a:t>Blue Cross Blue Shield of Massachusetts</a:t>
            </a:r>
          </a:p>
        </p:txBody>
      </p:sp>
      <p:sp>
        <p:nvSpPr>
          <p:cNvPr id="8200" name="Line 9"/>
          <p:cNvSpPr>
            <a:spLocks noChangeShapeType="1"/>
          </p:cNvSpPr>
          <p:nvPr/>
        </p:nvSpPr>
        <p:spPr bwMode="auto">
          <a:xfrm>
            <a:off x="0" y="152400"/>
            <a:ext cx="91440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8201" name="Line 10"/>
          <p:cNvSpPr>
            <a:spLocks noChangeShapeType="1"/>
          </p:cNvSpPr>
          <p:nvPr/>
        </p:nvSpPr>
        <p:spPr bwMode="auto">
          <a:xfrm>
            <a:off x="0" y="1066800"/>
            <a:ext cx="92202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pic>
        <p:nvPicPr>
          <p:cNvPr id="8202" name="Picture 11" descr="bcbsma_new_3005_30bk"/>
          <p:cNvPicPr>
            <a:picLocks noChangeAspect="1" noChangeArrowheads="1"/>
          </p:cNvPicPr>
          <p:nvPr userDrawn="1"/>
        </p:nvPicPr>
        <p:blipFill>
          <a:blip r:embed="rId13">
            <a:extLst>
              <a:ext uri="{28A0092B-C50C-407E-A947-70E740481C1C}">
                <a14:useLocalDpi xmlns:a14="http://schemas.microsoft.com/office/drawing/2010/main" val="0"/>
              </a:ext>
            </a:extLst>
          </a:blip>
          <a:srcRect/>
          <a:stretch>
            <a:fillRect/>
          </a:stretch>
        </p:blipFill>
        <p:spPr bwMode="auto">
          <a:xfrm>
            <a:off x="7543800" y="357188"/>
            <a:ext cx="1441450" cy="544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98440" r:id="rId1"/>
    <p:sldLayoutId id="2147498441" r:id="rId2"/>
    <p:sldLayoutId id="2147498442" r:id="rId3"/>
    <p:sldLayoutId id="2147498443" r:id="rId4"/>
    <p:sldLayoutId id="2147498444" r:id="rId5"/>
    <p:sldLayoutId id="2147498445" r:id="rId6"/>
    <p:sldLayoutId id="2147498446" r:id="rId7"/>
    <p:sldLayoutId id="2147498447" r:id="rId8"/>
    <p:sldLayoutId id="2147498448" r:id="rId9"/>
    <p:sldLayoutId id="2147498449" r:id="rId10"/>
    <p:sldLayoutId id="2147498450" r:id="rId11"/>
  </p:sldLayoutIdLst>
  <p:txStyles>
    <p:titleStyle>
      <a:lvl1pPr algn="l" rtl="0" eaLnBrk="0" fontAlgn="base" hangingPunct="0">
        <a:spcBef>
          <a:spcPct val="0"/>
        </a:spcBef>
        <a:spcAft>
          <a:spcPct val="0"/>
        </a:spcAft>
        <a:defRPr sz="2400" b="1">
          <a:solidFill>
            <a:schemeClr val="tx1"/>
          </a:solidFill>
          <a:latin typeface="+mj-lt"/>
          <a:ea typeface="MS PGothic" pitchFamily="34" charset="-128"/>
          <a:cs typeface="+mj-cs"/>
        </a:defRPr>
      </a:lvl1pPr>
      <a:lvl2pPr algn="l" rtl="0" eaLnBrk="0" fontAlgn="base" hangingPunct="0">
        <a:spcBef>
          <a:spcPct val="0"/>
        </a:spcBef>
        <a:spcAft>
          <a:spcPct val="0"/>
        </a:spcAft>
        <a:defRPr sz="2400" b="1">
          <a:solidFill>
            <a:schemeClr val="tx1"/>
          </a:solidFill>
          <a:latin typeface="Century Gothic" pitchFamily="34" charset="0"/>
          <a:ea typeface="MS PGothic" pitchFamily="34" charset="-128"/>
        </a:defRPr>
      </a:lvl2pPr>
      <a:lvl3pPr algn="l" rtl="0" eaLnBrk="0" fontAlgn="base" hangingPunct="0">
        <a:spcBef>
          <a:spcPct val="0"/>
        </a:spcBef>
        <a:spcAft>
          <a:spcPct val="0"/>
        </a:spcAft>
        <a:defRPr sz="2400" b="1">
          <a:solidFill>
            <a:schemeClr val="tx1"/>
          </a:solidFill>
          <a:latin typeface="Century Gothic" pitchFamily="34" charset="0"/>
          <a:ea typeface="MS PGothic" pitchFamily="34" charset="-128"/>
        </a:defRPr>
      </a:lvl3pPr>
      <a:lvl4pPr algn="l" rtl="0" eaLnBrk="0" fontAlgn="base" hangingPunct="0">
        <a:spcBef>
          <a:spcPct val="0"/>
        </a:spcBef>
        <a:spcAft>
          <a:spcPct val="0"/>
        </a:spcAft>
        <a:defRPr sz="2400" b="1">
          <a:solidFill>
            <a:schemeClr val="tx1"/>
          </a:solidFill>
          <a:latin typeface="Century Gothic" pitchFamily="34" charset="0"/>
          <a:ea typeface="MS PGothic" pitchFamily="34" charset="-128"/>
        </a:defRPr>
      </a:lvl4pPr>
      <a:lvl5pPr algn="l" rtl="0" eaLnBrk="0" fontAlgn="base" hangingPunct="0">
        <a:spcBef>
          <a:spcPct val="0"/>
        </a:spcBef>
        <a:spcAft>
          <a:spcPct val="0"/>
        </a:spcAft>
        <a:defRPr sz="2400" b="1">
          <a:solidFill>
            <a:schemeClr val="tx1"/>
          </a:solidFill>
          <a:latin typeface="Century Gothic" pitchFamily="34" charset="0"/>
          <a:ea typeface="MS PGothic" pitchFamily="34" charset="-128"/>
        </a:defRPr>
      </a:lvl5pPr>
      <a:lvl6pPr marL="457200" algn="l" rtl="0" fontAlgn="base">
        <a:spcBef>
          <a:spcPct val="0"/>
        </a:spcBef>
        <a:spcAft>
          <a:spcPct val="0"/>
        </a:spcAft>
        <a:defRPr sz="2400" b="1">
          <a:solidFill>
            <a:schemeClr val="tx1"/>
          </a:solidFill>
          <a:latin typeface="Century Gothic" pitchFamily="34" charset="0"/>
          <a:ea typeface="ＭＳ Ｐゴシック" pitchFamily="16" charset="-128"/>
        </a:defRPr>
      </a:lvl6pPr>
      <a:lvl7pPr marL="914400" algn="l" rtl="0" fontAlgn="base">
        <a:spcBef>
          <a:spcPct val="0"/>
        </a:spcBef>
        <a:spcAft>
          <a:spcPct val="0"/>
        </a:spcAft>
        <a:defRPr sz="2400" b="1">
          <a:solidFill>
            <a:schemeClr val="tx1"/>
          </a:solidFill>
          <a:latin typeface="Century Gothic" pitchFamily="34" charset="0"/>
          <a:ea typeface="ＭＳ Ｐゴシック" pitchFamily="16" charset="-128"/>
        </a:defRPr>
      </a:lvl7pPr>
      <a:lvl8pPr marL="1371600" algn="l" rtl="0" fontAlgn="base">
        <a:spcBef>
          <a:spcPct val="0"/>
        </a:spcBef>
        <a:spcAft>
          <a:spcPct val="0"/>
        </a:spcAft>
        <a:defRPr sz="2400" b="1">
          <a:solidFill>
            <a:schemeClr val="tx1"/>
          </a:solidFill>
          <a:latin typeface="Century Gothic" pitchFamily="34" charset="0"/>
          <a:ea typeface="ＭＳ Ｐゴシック" pitchFamily="16" charset="-128"/>
        </a:defRPr>
      </a:lvl8pPr>
      <a:lvl9pPr marL="1828800" algn="l" rtl="0" fontAlgn="base">
        <a:spcBef>
          <a:spcPct val="0"/>
        </a:spcBef>
        <a:spcAft>
          <a:spcPct val="0"/>
        </a:spcAft>
        <a:defRPr sz="2400" b="1">
          <a:solidFill>
            <a:schemeClr val="tx1"/>
          </a:solidFill>
          <a:latin typeface="Century Gothic" pitchFamily="34" charset="0"/>
          <a:ea typeface="ＭＳ Ｐゴシック" pitchFamily="16" charset="-128"/>
        </a:defRPr>
      </a:lvl9pPr>
    </p:titleStyle>
    <p:bodyStyle>
      <a:lvl1pPr marL="342900" indent="-342900" algn="l" rtl="0" eaLnBrk="0" fontAlgn="base" hangingPunct="0">
        <a:spcBef>
          <a:spcPct val="20000"/>
        </a:spcBef>
        <a:spcAft>
          <a:spcPct val="0"/>
        </a:spcAft>
        <a:defRPr sz="2200">
          <a:solidFill>
            <a:schemeClr val="tx1"/>
          </a:solidFill>
          <a:latin typeface="+mn-lt"/>
          <a:ea typeface="MS PGothic" pitchFamily="34" charset="-128"/>
          <a:cs typeface="+mn-cs"/>
        </a:defRPr>
      </a:lvl1pPr>
      <a:lvl2pPr marL="288925" indent="-174625" algn="l" rtl="0" eaLnBrk="0" fontAlgn="base" hangingPunct="0">
        <a:spcBef>
          <a:spcPct val="20000"/>
        </a:spcBef>
        <a:spcAft>
          <a:spcPct val="0"/>
        </a:spcAft>
        <a:buClr>
          <a:srgbClr val="0073B9"/>
        </a:buClr>
        <a:buSzPct val="90000"/>
        <a:buFont typeface="Times" pitchFamily="18" charset="0"/>
        <a:buChar char="•"/>
        <a:defRPr>
          <a:solidFill>
            <a:schemeClr val="tx1"/>
          </a:solidFill>
          <a:latin typeface="+mn-lt"/>
          <a:ea typeface="MS PGothic" pitchFamily="34" charset="-128"/>
        </a:defRPr>
      </a:lvl2pPr>
      <a:lvl3pPr marL="623888" indent="-220663" algn="l" rtl="0" eaLnBrk="0" fontAlgn="base" hangingPunct="0">
        <a:spcBef>
          <a:spcPct val="20000"/>
        </a:spcBef>
        <a:spcAft>
          <a:spcPct val="0"/>
        </a:spcAft>
        <a:buClr>
          <a:srgbClr val="0073B9"/>
        </a:buClr>
        <a:buChar char="—"/>
        <a:defRPr>
          <a:solidFill>
            <a:schemeClr val="tx1"/>
          </a:solidFill>
          <a:latin typeface="+mn-lt"/>
          <a:ea typeface="MS PGothic" pitchFamily="34" charset="-128"/>
        </a:defRPr>
      </a:lvl3pPr>
      <a:lvl4pPr marL="969963" indent="-231775" algn="l" rtl="0" eaLnBrk="0" fontAlgn="base" hangingPunct="0">
        <a:spcBef>
          <a:spcPct val="20000"/>
        </a:spcBef>
        <a:spcAft>
          <a:spcPct val="0"/>
        </a:spcAft>
        <a:buClr>
          <a:srgbClr val="0073B9"/>
        </a:buClr>
        <a:buSzPct val="90000"/>
        <a:buFont typeface="Wingdings" pitchFamily="2" charset="2"/>
        <a:buChar char="§"/>
        <a:defRPr>
          <a:solidFill>
            <a:schemeClr val="tx1"/>
          </a:solidFill>
          <a:latin typeface="+mn-lt"/>
          <a:ea typeface="MS PGothic" pitchFamily="34" charset="-128"/>
        </a:defRPr>
      </a:lvl4pPr>
      <a:lvl5pPr marL="1938338" indent="-109538" algn="l" rtl="0" eaLnBrk="0" fontAlgn="base" hangingPunct="0">
        <a:spcBef>
          <a:spcPct val="20000"/>
        </a:spcBef>
        <a:spcAft>
          <a:spcPct val="0"/>
        </a:spcAft>
        <a:defRPr>
          <a:solidFill>
            <a:schemeClr val="tx1"/>
          </a:solidFill>
          <a:latin typeface="+mn-lt"/>
          <a:ea typeface="MS PGothic" pitchFamily="34" charset="-128"/>
        </a:defRPr>
      </a:lvl5pPr>
      <a:lvl6pPr marL="2395538" indent="-109538" algn="l" rtl="0" fontAlgn="base">
        <a:spcBef>
          <a:spcPct val="20000"/>
        </a:spcBef>
        <a:spcAft>
          <a:spcPct val="0"/>
        </a:spcAft>
        <a:defRPr>
          <a:solidFill>
            <a:schemeClr val="tx1"/>
          </a:solidFill>
          <a:latin typeface="+mn-lt"/>
          <a:ea typeface="+mn-ea"/>
        </a:defRPr>
      </a:lvl6pPr>
      <a:lvl7pPr marL="2852738" indent="-109538" algn="l" rtl="0" fontAlgn="base">
        <a:spcBef>
          <a:spcPct val="20000"/>
        </a:spcBef>
        <a:spcAft>
          <a:spcPct val="0"/>
        </a:spcAft>
        <a:defRPr>
          <a:solidFill>
            <a:schemeClr val="tx1"/>
          </a:solidFill>
          <a:latin typeface="+mn-lt"/>
          <a:ea typeface="+mn-ea"/>
        </a:defRPr>
      </a:lvl7pPr>
      <a:lvl8pPr marL="3309938" indent="-109538" algn="l" rtl="0" fontAlgn="base">
        <a:spcBef>
          <a:spcPct val="20000"/>
        </a:spcBef>
        <a:spcAft>
          <a:spcPct val="0"/>
        </a:spcAft>
        <a:defRPr>
          <a:solidFill>
            <a:schemeClr val="tx1"/>
          </a:solidFill>
          <a:latin typeface="+mn-lt"/>
          <a:ea typeface="+mn-ea"/>
        </a:defRPr>
      </a:lvl8pPr>
      <a:lvl9pPr marL="3767138" indent="-109538" algn="l" rtl="0" fontAlgn="base">
        <a:spcBef>
          <a:spcPct val="20000"/>
        </a:spcBef>
        <a:spcAft>
          <a:spcPct val="0"/>
        </a:spcAft>
        <a:defRPr>
          <a:solidFill>
            <a:schemeClr val="tx1"/>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9218" name="Rectangle 3"/>
          <p:cNvSpPr>
            <a:spLocks noGrp="1" noChangeArrowheads="1"/>
          </p:cNvSpPr>
          <p:nvPr>
            <p:ph type="body" idx="1"/>
          </p:nvPr>
        </p:nvSpPr>
        <p:spPr bwMode="auto">
          <a:xfrm>
            <a:off x="457200" y="1447800"/>
            <a:ext cx="8470900" cy="3392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9219" name="Rectangle 4"/>
          <p:cNvSpPr>
            <a:spLocks noGrp="1" noChangeArrowheads="1"/>
          </p:cNvSpPr>
          <p:nvPr>
            <p:ph type="title"/>
          </p:nvPr>
        </p:nvSpPr>
        <p:spPr bwMode="auto">
          <a:xfrm>
            <a:off x="139700" y="152400"/>
            <a:ext cx="69342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ctr" anchorCtr="0" compatLnSpc="1">
            <a:prstTxWarp prst="textNoShape">
              <a:avLst/>
            </a:prstTxWarp>
          </a:bodyPr>
          <a:lstStyle/>
          <a:p>
            <a:pPr lvl="0"/>
            <a:r>
              <a:rPr lang="en-US" altLang="en-US" smtClean="0"/>
              <a:t>Click to edit Master title style</a:t>
            </a:r>
          </a:p>
        </p:txBody>
      </p:sp>
      <p:sp>
        <p:nvSpPr>
          <p:cNvPr id="9220" name="Line 5"/>
          <p:cNvSpPr>
            <a:spLocks noChangeShapeType="1"/>
          </p:cNvSpPr>
          <p:nvPr/>
        </p:nvSpPr>
        <p:spPr bwMode="auto">
          <a:xfrm>
            <a:off x="7391400" y="0"/>
            <a:ext cx="0" cy="12192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9221" name="Line 6"/>
          <p:cNvSpPr>
            <a:spLocks noChangeShapeType="1"/>
          </p:cNvSpPr>
          <p:nvPr/>
        </p:nvSpPr>
        <p:spPr bwMode="auto">
          <a:xfrm>
            <a:off x="0" y="6629400"/>
            <a:ext cx="9144000" cy="0"/>
          </a:xfrm>
          <a:prstGeom prst="line">
            <a:avLst/>
          </a:prstGeom>
          <a:noFill/>
          <a:ln w="6350">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3319" name="Text Box 7"/>
          <p:cNvSpPr txBox="1">
            <a:spLocks noChangeArrowheads="1"/>
          </p:cNvSpPr>
          <p:nvPr/>
        </p:nvSpPr>
        <p:spPr bwMode="auto">
          <a:xfrm>
            <a:off x="8686800" y="6643688"/>
            <a:ext cx="307975" cy="198437"/>
          </a:xfrm>
          <a:prstGeom prst="rect">
            <a:avLst/>
          </a:prstGeom>
          <a:noFill/>
          <a:ln w="9525">
            <a:noFill/>
            <a:miter lim="800000"/>
            <a:headEnd/>
            <a:tailEnd/>
          </a:ln>
        </p:spPr>
        <p:txBody>
          <a:bodyPr>
            <a:spAutoFit/>
          </a:bodyPr>
          <a:lstStyle>
            <a:lvl1pPr>
              <a:defRPr sz="2400">
                <a:solidFill>
                  <a:schemeClr val="tx1"/>
                </a:solidFill>
                <a:latin typeface="Arial" pitchFamily="34" charset="0"/>
                <a:ea typeface="ＭＳ Ｐゴシック" pitchFamily="16" charset="-128"/>
              </a:defRPr>
            </a:lvl1pPr>
            <a:lvl2pPr marL="742950" indent="-285750">
              <a:defRPr sz="2400">
                <a:solidFill>
                  <a:schemeClr val="tx1"/>
                </a:solidFill>
                <a:latin typeface="Arial" pitchFamily="34" charset="0"/>
                <a:ea typeface="ＭＳ Ｐゴシック" pitchFamily="16" charset="-128"/>
              </a:defRPr>
            </a:lvl2pPr>
            <a:lvl3pPr marL="1143000" indent="-228600">
              <a:defRPr sz="2400">
                <a:solidFill>
                  <a:schemeClr val="tx1"/>
                </a:solidFill>
                <a:latin typeface="Arial" pitchFamily="34" charset="0"/>
                <a:ea typeface="ＭＳ Ｐゴシック" pitchFamily="16" charset="-128"/>
              </a:defRPr>
            </a:lvl3pPr>
            <a:lvl4pPr marL="1600200" indent="-228600">
              <a:defRPr sz="2400">
                <a:solidFill>
                  <a:schemeClr val="tx1"/>
                </a:solidFill>
                <a:latin typeface="Arial" pitchFamily="34" charset="0"/>
                <a:ea typeface="ＭＳ Ｐゴシック" pitchFamily="16" charset="-128"/>
              </a:defRPr>
            </a:lvl4pPr>
            <a:lvl5pPr marL="2057400" indent="-228600">
              <a:defRPr sz="2400">
                <a:solidFill>
                  <a:schemeClr val="tx1"/>
                </a:solidFill>
                <a:latin typeface="Arial" pitchFamily="34" charset="0"/>
                <a:ea typeface="ＭＳ Ｐゴシック" pitchFamily="16"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16"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16"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16"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16" charset="-128"/>
              </a:defRPr>
            </a:lvl9pPr>
          </a:lstStyle>
          <a:p>
            <a:pPr>
              <a:defRPr/>
            </a:pPr>
            <a:fld id="{63D01B96-7D31-4E14-BC7B-56ADFF369BC8}" type="slidenum">
              <a:rPr lang="en-US" altLang="en-US" sz="700" smtClean="0"/>
              <a:pPr>
                <a:defRPr/>
              </a:pPr>
              <a:t>‹#›</a:t>
            </a:fld>
            <a:endParaRPr lang="en-US" altLang="en-US" sz="800" dirty="0" smtClean="0"/>
          </a:p>
        </p:txBody>
      </p:sp>
      <p:sp>
        <p:nvSpPr>
          <p:cNvPr id="158727" name="Text Box 8"/>
          <p:cNvSpPr txBox="1">
            <a:spLocks noChangeArrowheads="1"/>
          </p:cNvSpPr>
          <p:nvPr/>
        </p:nvSpPr>
        <p:spPr bwMode="auto">
          <a:xfrm>
            <a:off x="234950" y="6650038"/>
            <a:ext cx="1517650" cy="198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itchFamily="34" charset="0"/>
                <a:ea typeface="ＭＳ Ｐゴシック" pitchFamily="16" charset="-128"/>
              </a:defRPr>
            </a:lvl1pPr>
            <a:lvl2pPr marL="742950" indent="-285750">
              <a:defRPr sz="2400">
                <a:solidFill>
                  <a:schemeClr val="tx1"/>
                </a:solidFill>
                <a:latin typeface="Arial" pitchFamily="34" charset="0"/>
                <a:ea typeface="ＭＳ Ｐゴシック" pitchFamily="16" charset="-128"/>
              </a:defRPr>
            </a:lvl2pPr>
            <a:lvl3pPr marL="1143000" indent="-228600">
              <a:defRPr sz="2400">
                <a:solidFill>
                  <a:schemeClr val="tx1"/>
                </a:solidFill>
                <a:latin typeface="Arial" pitchFamily="34" charset="0"/>
                <a:ea typeface="ＭＳ Ｐゴシック" pitchFamily="16" charset="-128"/>
              </a:defRPr>
            </a:lvl3pPr>
            <a:lvl4pPr marL="1600200" indent="-228600">
              <a:defRPr sz="2400">
                <a:solidFill>
                  <a:schemeClr val="tx1"/>
                </a:solidFill>
                <a:latin typeface="Arial" pitchFamily="34" charset="0"/>
                <a:ea typeface="ＭＳ Ｐゴシック" pitchFamily="16" charset="-128"/>
              </a:defRPr>
            </a:lvl4pPr>
            <a:lvl5pPr marL="2057400" indent="-228600">
              <a:defRPr sz="2400">
                <a:solidFill>
                  <a:schemeClr val="tx1"/>
                </a:solidFill>
                <a:latin typeface="Arial" pitchFamily="34" charset="0"/>
                <a:ea typeface="ＭＳ Ｐゴシック" pitchFamily="16"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16"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16"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16"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16" charset="-128"/>
              </a:defRPr>
            </a:lvl9pPr>
          </a:lstStyle>
          <a:p>
            <a:pPr>
              <a:defRPr/>
            </a:pPr>
            <a:r>
              <a:rPr lang="en-US" altLang="en-US" sz="700" dirty="0" smtClean="0">
                <a:solidFill>
                  <a:schemeClr val="bg2"/>
                </a:solidFill>
                <a:latin typeface="Arial Narrow" pitchFamily="34" charset="0"/>
              </a:rPr>
              <a:t>Blue Cross Blue Shield of Massachusetts</a:t>
            </a:r>
          </a:p>
        </p:txBody>
      </p:sp>
      <p:sp>
        <p:nvSpPr>
          <p:cNvPr id="9224" name="Line 9"/>
          <p:cNvSpPr>
            <a:spLocks noChangeShapeType="1"/>
          </p:cNvSpPr>
          <p:nvPr/>
        </p:nvSpPr>
        <p:spPr bwMode="auto">
          <a:xfrm>
            <a:off x="0" y="152400"/>
            <a:ext cx="91440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9225" name="Line 10"/>
          <p:cNvSpPr>
            <a:spLocks noChangeShapeType="1"/>
          </p:cNvSpPr>
          <p:nvPr/>
        </p:nvSpPr>
        <p:spPr bwMode="auto">
          <a:xfrm>
            <a:off x="0" y="1066800"/>
            <a:ext cx="92202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pic>
        <p:nvPicPr>
          <p:cNvPr id="9226" name="Picture 11" descr="bcbsma_new_3005_30bk"/>
          <p:cNvPicPr>
            <a:picLocks noChangeAspect="1" noChangeArrowheads="1"/>
          </p:cNvPicPr>
          <p:nvPr userDrawn="1"/>
        </p:nvPicPr>
        <p:blipFill>
          <a:blip r:embed="rId13">
            <a:extLst>
              <a:ext uri="{28A0092B-C50C-407E-A947-70E740481C1C}">
                <a14:useLocalDpi xmlns:a14="http://schemas.microsoft.com/office/drawing/2010/main" val="0"/>
              </a:ext>
            </a:extLst>
          </a:blip>
          <a:srcRect/>
          <a:stretch>
            <a:fillRect/>
          </a:stretch>
        </p:blipFill>
        <p:spPr bwMode="auto">
          <a:xfrm>
            <a:off x="7543800" y="357188"/>
            <a:ext cx="1441450" cy="544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98451" r:id="rId1"/>
    <p:sldLayoutId id="2147498452" r:id="rId2"/>
    <p:sldLayoutId id="2147498453" r:id="rId3"/>
    <p:sldLayoutId id="2147498454" r:id="rId4"/>
    <p:sldLayoutId id="2147498455" r:id="rId5"/>
    <p:sldLayoutId id="2147498456" r:id="rId6"/>
    <p:sldLayoutId id="2147498457" r:id="rId7"/>
    <p:sldLayoutId id="2147498458" r:id="rId8"/>
    <p:sldLayoutId id="2147498459" r:id="rId9"/>
    <p:sldLayoutId id="2147498460" r:id="rId10"/>
    <p:sldLayoutId id="2147498461" r:id="rId11"/>
  </p:sldLayoutIdLst>
  <p:txStyles>
    <p:titleStyle>
      <a:lvl1pPr algn="l" rtl="0" eaLnBrk="0" fontAlgn="base" hangingPunct="0">
        <a:spcBef>
          <a:spcPct val="0"/>
        </a:spcBef>
        <a:spcAft>
          <a:spcPct val="0"/>
        </a:spcAft>
        <a:defRPr sz="2400" b="1">
          <a:solidFill>
            <a:schemeClr val="tx1"/>
          </a:solidFill>
          <a:latin typeface="+mj-lt"/>
          <a:ea typeface="MS PGothic" pitchFamily="34" charset="-128"/>
          <a:cs typeface="+mj-cs"/>
        </a:defRPr>
      </a:lvl1pPr>
      <a:lvl2pPr algn="l" rtl="0" eaLnBrk="0" fontAlgn="base" hangingPunct="0">
        <a:spcBef>
          <a:spcPct val="0"/>
        </a:spcBef>
        <a:spcAft>
          <a:spcPct val="0"/>
        </a:spcAft>
        <a:defRPr sz="2400" b="1">
          <a:solidFill>
            <a:schemeClr val="tx1"/>
          </a:solidFill>
          <a:latin typeface="Century Gothic" pitchFamily="34" charset="0"/>
          <a:ea typeface="MS PGothic" pitchFamily="34" charset="-128"/>
        </a:defRPr>
      </a:lvl2pPr>
      <a:lvl3pPr algn="l" rtl="0" eaLnBrk="0" fontAlgn="base" hangingPunct="0">
        <a:spcBef>
          <a:spcPct val="0"/>
        </a:spcBef>
        <a:spcAft>
          <a:spcPct val="0"/>
        </a:spcAft>
        <a:defRPr sz="2400" b="1">
          <a:solidFill>
            <a:schemeClr val="tx1"/>
          </a:solidFill>
          <a:latin typeface="Century Gothic" pitchFamily="34" charset="0"/>
          <a:ea typeface="MS PGothic" pitchFamily="34" charset="-128"/>
        </a:defRPr>
      </a:lvl3pPr>
      <a:lvl4pPr algn="l" rtl="0" eaLnBrk="0" fontAlgn="base" hangingPunct="0">
        <a:spcBef>
          <a:spcPct val="0"/>
        </a:spcBef>
        <a:spcAft>
          <a:spcPct val="0"/>
        </a:spcAft>
        <a:defRPr sz="2400" b="1">
          <a:solidFill>
            <a:schemeClr val="tx1"/>
          </a:solidFill>
          <a:latin typeface="Century Gothic" pitchFamily="34" charset="0"/>
          <a:ea typeface="MS PGothic" pitchFamily="34" charset="-128"/>
        </a:defRPr>
      </a:lvl4pPr>
      <a:lvl5pPr algn="l" rtl="0" eaLnBrk="0" fontAlgn="base" hangingPunct="0">
        <a:spcBef>
          <a:spcPct val="0"/>
        </a:spcBef>
        <a:spcAft>
          <a:spcPct val="0"/>
        </a:spcAft>
        <a:defRPr sz="2400" b="1">
          <a:solidFill>
            <a:schemeClr val="tx1"/>
          </a:solidFill>
          <a:latin typeface="Century Gothic" pitchFamily="34" charset="0"/>
          <a:ea typeface="MS PGothic" pitchFamily="34" charset="-128"/>
        </a:defRPr>
      </a:lvl5pPr>
      <a:lvl6pPr marL="457200" algn="l" rtl="0" fontAlgn="base">
        <a:spcBef>
          <a:spcPct val="0"/>
        </a:spcBef>
        <a:spcAft>
          <a:spcPct val="0"/>
        </a:spcAft>
        <a:defRPr sz="2400" b="1">
          <a:solidFill>
            <a:schemeClr val="tx1"/>
          </a:solidFill>
          <a:latin typeface="Century Gothic" pitchFamily="34" charset="0"/>
          <a:ea typeface="ＭＳ Ｐゴシック" pitchFamily="16" charset="-128"/>
        </a:defRPr>
      </a:lvl6pPr>
      <a:lvl7pPr marL="914400" algn="l" rtl="0" fontAlgn="base">
        <a:spcBef>
          <a:spcPct val="0"/>
        </a:spcBef>
        <a:spcAft>
          <a:spcPct val="0"/>
        </a:spcAft>
        <a:defRPr sz="2400" b="1">
          <a:solidFill>
            <a:schemeClr val="tx1"/>
          </a:solidFill>
          <a:latin typeface="Century Gothic" pitchFamily="34" charset="0"/>
          <a:ea typeface="ＭＳ Ｐゴシック" pitchFamily="16" charset="-128"/>
        </a:defRPr>
      </a:lvl7pPr>
      <a:lvl8pPr marL="1371600" algn="l" rtl="0" fontAlgn="base">
        <a:spcBef>
          <a:spcPct val="0"/>
        </a:spcBef>
        <a:spcAft>
          <a:spcPct val="0"/>
        </a:spcAft>
        <a:defRPr sz="2400" b="1">
          <a:solidFill>
            <a:schemeClr val="tx1"/>
          </a:solidFill>
          <a:latin typeface="Century Gothic" pitchFamily="34" charset="0"/>
          <a:ea typeface="ＭＳ Ｐゴシック" pitchFamily="16" charset="-128"/>
        </a:defRPr>
      </a:lvl8pPr>
      <a:lvl9pPr marL="1828800" algn="l" rtl="0" fontAlgn="base">
        <a:spcBef>
          <a:spcPct val="0"/>
        </a:spcBef>
        <a:spcAft>
          <a:spcPct val="0"/>
        </a:spcAft>
        <a:defRPr sz="2400" b="1">
          <a:solidFill>
            <a:schemeClr val="tx1"/>
          </a:solidFill>
          <a:latin typeface="Century Gothic" pitchFamily="34" charset="0"/>
          <a:ea typeface="ＭＳ Ｐゴシック" pitchFamily="16" charset="-128"/>
        </a:defRPr>
      </a:lvl9pPr>
    </p:titleStyle>
    <p:bodyStyle>
      <a:lvl1pPr marL="342900" indent="-342900" algn="l" rtl="0" eaLnBrk="0" fontAlgn="base" hangingPunct="0">
        <a:spcBef>
          <a:spcPct val="20000"/>
        </a:spcBef>
        <a:spcAft>
          <a:spcPct val="0"/>
        </a:spcAft>
        <a:defRPr sz="2200">
          <a:solidFill>
            <a:schemeClr val="tx1"/>
          </a:solidFill>
          <a:latin typeface="+mn-lt"/>
          <a:ea typeface="MS PGothic" pitchFamily="34" charset="-128"/>
          <a:cs typeface="+mn-cs"/>
        </a:defRPr>
      </a:lvl1pPr>
      <a:lvl2pPr marL="288925" indent="-174625" algn="l" rtl="0" eaLnBrk="0" fontAlgn="base" hangingPunct="0">
        <a:spcBef>
          <a:spcPct val="20000"/>
        </a:spcBef>
        <a:spcAft>
          <a:spcPct val="0"/>
        </a:spcAft>
        <a:buClr>
          <a:srgbClr val="0073B9"/>
        </a:buClr>
        <a:buSzPct val="90000"/>
        <a:buFont typeface="Times" pitchFamily="18" charset="0"/>
        <a:buChar char="•"/>
        <a:defRPr>
          <a:solidFill>
            <a:schemeClr val="tx1"/>
          </a:solidFill>
          <a:latin typeface="+mn-lt"/>
          <a:ea typeface="MS PGothic" pitchFamily="34" charset="-128"/>
        </a:defRPr>
      </a:lvl2pPr>
      <a:lvl3pPr marL="623888" indent="-220663" algn="l" rtl="0" eaLnBrk="0" fontAlgn="base" hangingPunct="0">
        <a:spcBef>
          <a:spcPct val="20000"/>
        </a:spcBef>
        <a:spcAft>
          <a:spcPct val="0"/>
        </a:spcAft>
        <a:buClr>
          <a:srgbClr val="0073B9"/>
        </a:buClr>
        <a:buChar char="—"/>
        <a:defRPr>
          <a:solidFill>
            <a:schemeClr val="tx1"/>
          </a:solidFill>
          <a:latin typeface="+mn-lt"/>
          <a:ea typeface="MS PGothic" pitchFamily="34" charset="-128"/>
        </a:defRPr>
      </a:lvl3pPr>
      <a:lvl4pPr marL="969963" indent="-231775" algn="l" rtl="0" eaLnBrk="0" fontAlgn="base" hangingPunct="0">
        <a:spcBef>
          <a:spcPct val="20000"/>
        </a:spcBef>
        <a:spcAft>
          <a:spcPct val="0"/>
        </a:spcAft>
        <a:buClr>
          <a:srgbClr val="0073B9"/>
        </a:buClr>
        <a:buSzPct val="90000"/>
        <a:buFont typeface="Wingdings" pitchFamily="2" charset="2"/>
        <a:buChar char="§"/>
        <a:defRPr>
          <a:solidFill>
            <a:schemeClr val="tx1"/>
          </a:solidFill>
          <a:latin typeface="+mn-lt"/>
          <a:ea typeface="MS PGothic" pitchFamily="34" charset="-128"/>
        </a:defRPr>
      </a:lvl4pPr>
      <a:lvl5pPr marL="1938338" indent="-109538" algn="l" rtl="0" eaLnBrk="0" fontAlgn="base" hangingPunct="0">
        <a:spcBef>
          <a:spcPct val="20000"/>
        </a:spcBef>
        <a:spcAft>
          <a:spcPct val="0"/>
        </a:spcAft>
        <a:defRPr>
          <a:solidFill>
            <a:schemeClr val="tx1"/>
          </a:solidFill>
          <a:latin typeface="+mn-lt"/>
          <a:ea typeface="MS PGothic" pitchFamily="34" charset="-128"/>
        </a:defRPr>
      </a:lvl5pPr>
      <a:lvl6pPr marL="2395538" indent="-109538" algn="l" rtl="0" fontAlgn="base">
        <a:spcBef>
          <a:spcPct val="20000"/>
        </a:spcBef>
        <a:spcAft>
          <a:spcPct val="0"/>
        </a:spcAft>
        <a:defRPr>
          <a:solidFill>
            <a:schemeClr val="tx1"/>
          </a:solidFill>
          <a:latin typeface="+mn-lt"/>
          <a:ea typeface="+mn-ea"/>
        </a:defRPr>
      </a:lvl6pPr>
      <a:lvl7pPr marL="2852738" indent="-109538" algn="l" rtl="0" fontAlgn="base">
        <a:spcBef>
          <a:spcPct val="20000"/>
        </a:spcBef>
        <a:spcAft>
          <a:spcPct val="0"/>
        </a:spcAft>
        <a:defRPr>
          <a:solidFill>
            <a:schemeClr val="tx1"/>
          </a:solidFill>
          <a:latin typeface="+mn-lt"/>
          <a:ea typeface="+mn-ea"/>
        </a:defRPr>
      </a:lvl7pPr>
      <a:lvl8pPr marL="3309938" indent="-109538" algn="l" rtl="0" fontAlgn="base">
        <a:spcBef>
          <a:spcPct val="20000"/>
        </a:spcBef>
        <a:spcAft>
          <a:spcPct val="0"/>
        </a:spcAft>
        <a:defRPr>
          <a:solidFill>
            <a:schemeClr val="tx1"/>
          </a:solidFill>
          <a:latin typeface="+mn-lt"/>
          <a:ea typeface="+mn-ea"/>
        </a:defRPr>
      </a:lvl8pPr>
      <a:lvl9pPr marL="3767138" indent="-109538" algn="l" rtl="0" fontAlgn="base">
        <a:spcBef>
          <a:spcPct val="20000"/>
        </a:spcBef>
        <a:spcAft>
          <a:spcPct val="0"/>
        </a:spcAft>
        <a:defRPr>
          <a:solidFill>
            <a:schemeClr val="tx1"/>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42" name="Rectangle 3"/>
          <p:cNvSpPr>
            <a:spLocks noGrp="1" noChangeArrowheads="1"/>
          </p:cNvSpPr>
          <p:nvPr>
            <p:ph type="body" idx="1"/>
          </p:nvPr>
        </p:nvSpPr>
        <p:spPr bwMode="auto">
          <a:xfrm>
            <a:off x="457200" y="1447800"/>
            <a:ext cx="8470900" cy="3392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243" name="Rectangle 4"/>
          <p:cNvSpPr>
            <a:spLocks noGrp="1" noChangeArrowheads="1"/>
          </p:cNvSpPr>
          <p:nvPr>
            <p:ph type="title"/>
          </p:nvPr>
        </p:nvSpPr>
        <p:spPr bwMode="auto">
          <a:xfrm>
            <a:off x="139700" y="152400"/>
            <a:ext cx="69342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ctr" anchorCtr="0" compatLnSpc="1">
            <a:prstTxWarp prst="textNoShape">
              <a:avLst/>
            </a:prstTxWarp>
          </a:bodyPr>
          <a:lstStyle/>
          <a:p>
            <a:pPr lvl="0"/>
            <a:r>
              <a:rPr lang="en-US" altLang="en-US" smtClean="0"/>
              <a:t>Click to edit Master title style</a:t>
            </a:r>
          </a:p>
        </p:txBody>
      </p:sp>
      <p:sp>
        <p:nvSpPr>
          <p:cNvPr id="10244" name="Line 5"/>
          <p:cNvSpPr>
            <a:spLocks noChangeShapeType="1"/>
          </p:cNvSpPr>
          <p:nvPr/>
        </p:nvSpPr>
        <p:spPr bwMode="auto">
          <a:xfrm>
            <a:off x="7391400" y="0"/>
            <a:ext cx="0" cy="12192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0245" name="Line 6"/>
          <p:cNvSpPr>
            <a:spLocks noChangeShapeType="1"/>
          </p:cNvSpPr>
          <p:nvPr/>
        </p:nvSpPr>
        <p:spPr bwMode="auto">
          <a:xfrm>
            <a:off x="0" y="6629400"/>
            <a:ext cx="9144000" cy="0"/>
          </a:xfrm>
          <a:prstGeom prst="line">
            <a:avLst/>
          </a:prstGeom>
          <a:noFill/>
          <a:ln w="6350">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1270" name="Text Box 7"/>
          <p:cNvSpPr txBox="1">
            <a:spLocks noChangeArrowheads="1"/>
          </p:cNvSpPr>
          <p:nvPr/>
        </p:nvSpPr>
        <p:spPr bwMode="auto">
          <a:xfrm>
            <a:off x="8686800" y="6643688"/>
            <a:ext cx="307975" cy="198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itchFamily="34" charset="0"/>
                <a:ea typeface="ＭＳ Ｐゴシック" pitchFamily="16" charset="-128"/>
              </a:defRPr>
            </a:lvl1pPr>
            <a:lvl2pPr marL="742950" indent="-285750">
              <a:defRPr sz="2400">
                <a:solidFill>
                  <a:schemeClr val="tx1"/>
                </a:solidFill>
                <a:latin typeface="Arial" pitchFamily="34" charset="0"/>
                <a:ea typeface="ＭＳ Ｐゴシック" pitchFamily="16" charset="-128"/>
              </a:defRPr>
            </a:lvl2pPr>
            <a:lvl3pPr marL="1143000" indent="-228600">
              <a:defRPr sz="2400">
                <a:solidFill>
                  <a:schemeClr val="tx1"/>
                </a:solidFill>
                <a:latin typeface="Arial" pitchFamily="34" charset="0"/>
                <a:ea typeface="ＭＳ Ｐゴシック" pitchFamily="16" charset="-128"/>
              </a:defRPr>
            </a:lvl3pPr>
            <a:lvl4pPr marL="1600200" indent="-228600">
              <a:defRPr sz="2400">
                <a:solidFill>
                  <a:schemeClr val="tx1"/>
                </a:solidFill>
                <a:latin typeface="Arial" pitchFamily="34" charset="0"/>
                <a:ea typeface="ＭＳ Ｐゴシック" pitchFamily="16" charset="-128"/>
              </a:defRPr>
            </a:lvl4pPr>
            <a:lvl5pPr marL="2057400" indent="-228600">
              <a:defRPr sz="2400">
                <a:solidFill>
                  <a:schemeClr val="tx1"/>
                </a:solidFill>
                <a:latin typeface="Arial" pitchFamily="34" charset="0"/>
                <a:ea typeface="ＭＳ Ｐゴシック" pitchFamily="16"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16"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16"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16"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16" charset="-128"/>
              </a:defRPr>
            </a:lvl9pPr>
          </a:lstStyle>
          <a:p>
            <a:pPr>
              <a:defRPr/>
            </a:pPr>
            <a:fld id="{3C783C6B-B1AF-405E-8209-41F75CA30840}" type="slidenum">
              <a:rPr lang="en-US" sz="700" smtClean="0"/>
              <a:pPr>
                <a:defRPr/>
              </a:pPr>
              <a:t>‹#›</a:t>
            </a:fld>
            <a:endParaRPr lang="en-US" sz="800" dirty="0" smtClean="0"/>
          </a:p>
        </p:txBody>
      </p:sp>
      <p:sp>
        <p:nvSpPr>
          <p:cNvPr id="11271" name="Text Box 8"/>
          <p:cNvSpPr txBox="1">
            <a:spLocks noChangeArrowheads="1"/>
          </p:cNvSpPr>
          <p:nvPr/>
        </p:nvSpPr>
        <p:spPr bwMode="auto">
          <a:xfrm>
            <a:off x="234950" y="6650038"/>
            <a:ext cx="1517650" cy="198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itchFamily="34" charset="0"/>
                <a:ea typeface="ＭＳ Ｐゴシック" pitchFamily="16" charset="-128"/>
              </a:defRPr>
            </a:lvl1pPr>
            <a:lvl2pPr marL="742950" indent="-285750">
              <a:defRPr sz="2400">
                <a:solidFill>
                  <a:schemeClr val="tx1"/>
                </a:solidFill>
                <a:latin typeface="Arial" pitchFamily="34" charset="0"/>
                <a:ea typeface="ＭＳ Ｐゴシック" pitchFamily="16" charset="-128"/>
              </a:defRPr>
            </a:lvl2pPr>
            <a:lvl3pPr marL="1143000" indent="-228600">
              <a:defRPr sz="2400">
                <a:solidFill>
                  <a:schemeClr val="tx1"/>
                </a:solidFill>
                <a:latin typeface="Arial" pitchFamily="34" charset="0"/>
                <a:ea typeface="ＭＳ Ｐゴシック" pitchFamily="16" charset="-128"/>
              </a:defRPr>
            </a:lvl3pPr>
            <a:lvl4pPr marL="1600200" indent="-228600">
              <a:defRPr sz="2400">
                <a:solidFill>
                  <a:schemeClr val="tx1"/>
                </a:solidFill>
                <a:latin typeface="Arial" pitchFamily="34" charset="0"/>
                <a:ea typeface="ＭＳ Ｐゴシック" pitchFamily="16" charset="-128"/>
              </a:defRPr>
            </a:lvl4pPr>
            <a:lvl5pPr marL="2057400" indent="-228600">
              <a:defRPr sz="2400">
                <a:solidFill>
                  <a:schemeClr val="tx1"/>
                </a:solidFill>
                <a:latin typeface="Arial" pitchFamily="34" charset="0"/>
                <a:ea typeface="ＭＳ Ｐゴシック" pitchFamily="16"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16"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16"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16"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16" charset="-128"/>
              </a:defRPr>
            </a:lvl9pPr>
          </a:lstStyle>
          <a:p>
            <a:pPr>
              <a:defRPr/>
            </a:pPr>
            <a:r>
              <a:rPr lang="en-US" sz="700" dirty="0" smtClean="0">
                <a:solidFill>
                  <a:schemeClr val="bg2"/>
                </a:solidFill>
                <a:latin typeface="Arial Narrow" pitchFamily="34" charset="0"/>
              </a:rPr>
              <a:t>Blue Cross Blue Shield of Massachusetts</a:t>
            </a:r>
          </a:p>
        </p:txBody>
      </p:sp>
      <p:sp>
        <p:nvSpPr>
          <p:cNvPr id="10248" name="Line 9"/>
          <p:cNvSpPr>
            <a:spLocks noChangeShapeType="1"/>
          </p:cNvSpPr>
          <p:nvPr/>
        </p:nvSpPr>
        <p:spPr bwMode="auto">
          <a:xfrm>
            <a:off x="0" y="152400"/>
            <a:ext cx="91440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0249" name="Line 10"/>
          <p:cNvSpPr>
            <a:spLocks noChangeShapeType="1"/>
          </p:cNvSpPr>
          <p:nvPr/>
        </p:nvSpPr>
        <p:spPr bwMode="auto">
          <a:xfrm>
            <a:off x="0" y="1066800"/>
            <a:ext cx="92202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pic>
        <p:nvPicPr>
          <p:cNvPr id="10250" name="Picture 11" descr="bcbsma_new_3005_30bk"/>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7543800" y="357188"/>
            <a:ext cx="1441450" cy="544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98462" r:id="rId1"/>
    <p:sldLayoutId id="2147498463" r:id="rId2"/>
    <p:sldLayoutId id="2147498464" r:id="rId3"/>
    <p:sldLayoutId id="2147498465" r:id="rId4"/>
    <p:sldLayoutId id="2147498466" r:id="rId5"/>
    <p:sldLayoutId id="2147498467" r:id="rId6"/>
    <p:sldLayoutId id="2147498468" r:id="rId7"/>
    <p:sldLayoutId id="2147498469" r:id="rId8"/>
    <p:sldLayoutId id="2147498470" r:id="rId9"/>
    <p:sldLayoutId id="2147498471" r:id="rId10"/>
    <p:sldLayoutId id="2147498472" r:id="rId11"/>
  </p:sldLayoutIdLst>
  <p:txStyles>
    <p:titleStyle>
      <a:lvl1pPr algn="l" rtl="0" eaLnBrk="0" fontAlgn="base" hangingPunct="0">
        <a:spcBef>
          <a:spcPct val="0"/>
        </a:spcBef>
        <a:spcAft>
          <a:spcPct val="0"/>
        </a:spcAft>
        <a:defRPr sz="2800">
          <a:solidFill>
            <a:srgbClr val="006699"/>
          </a:solidFill>
          <a:latin typeface="+mj-lt"/>
          <a:ea typeface="MS PGothic" pitchFamily="34" charset="-128"/>
          <a:cs typeface="+mj-cs"/>
        </a:defRPr>
      </a:lvl1pPr>
      <a:lvl2pPr algn="l" rtl="0" eaLnBrk="0" fontAlgn="base" hangingPunct="0">
        <a:spcBef>
          <a:spcPct val="0"/>
        </a:spcBef>
        <a:spcAft>
          <a:spcPct val="0"/>
        </a:spcAft>
        <a:defRPr sz="2800">
          <a:solidFill>
            <a:srgbClr val="006699"/>
          </a:solidFill>
          <a:latin typeface="Arial Narrow" pitchFamily="34" charset="0"/>
          <a:ea typeface="MS PGothic" pitchFamily="34" charset="-128"/>
        </a:defRPr>
      </a:lvl2pPr>
      <a:lvl3pPr algn="l" rtl="0" eaLnBrk="0" fontAlgn="base" hangingPunct="0">
        <a:spcBef>
          <a:spcPct val="0"/>
        </a:spcBef>
        <a:spcAft>
          <a:spcPct val="0"/>
        </a:spcAft>
        <a:defRPr sz="2800">
          <a:solidFill>
            <a:srgbClr val="006699"/>
          </a:solidFill>
          <a:latin typeface="Arial Narrow" pitchFamily="34" charset="0"/>
          <a:ea typeface="MS PGothic" pitchFamily="34" charset="-128"/>
        </a:defRPr>
      </a:lvl3pPr>
      <a:lvl4pPr algn="l" rtl="0" eaLnBrk="0" fontAlgn="base" hangingPunct="0">
        <a:spcBef>
          <a:spcPct val="0"/>
        </a:spcBef>
        <a:spcAft>
          <a:spcPct val="0"/>
        </a:spcAft>
        <a:defRPr sz="2800">
          <a:solidFill>
            <a:srgbClr val="006699"/>
          </a:solidFill>
          <a:latin typeface="Arial Narrow" pitchFamily="34" charset="0"/>
          <a:ea typeface="MS PGothic" pitchFamily="34" charset="-128"/>
        </a:defRPr>
      </a:lvl4pPr>
      <a:lvl5pPr algn="l" rtl="0" eaLnBrk="0" fontAlgn="base" hangingPunct="0">
        <a:spcBef>
          <a:spcPct val="0"/>
        </a:spcBef>
        <a:spcAft>
          <a:spcPct val="0"/>
        </a:spcAft>
        <a:defRPr sz="2800">
          <a:solidFill>
            <a:srgbClr val="006699"/>
          </a:solidFill>
          <a:latin typeface="Arial Narrow" pitchFamily="34" charset="0"/>
          <a:ea typeface="MS PGothic" pitchFamily="34" charset="-128"/>
        </a:defRPr>
      </a:lvl5pPr>
      <a:lvl6pPr marL="457200" algn="l" rtl="0" fontAlgn="base">
        <a:spcBef>
          <a:spcPct val="0"/>
        </a:spcBef>
        <a:spcAft>
          <a:spcPct val="0"/>
        </a:spcAft>
        <a:defRPr sz="2800">
          <a:solidFill>
            <a:srgbClr val="006699"/>
          </a:solidFill>
          <a:latin typeface="Arial Narrow" pitchFamily="34" charset="0"/>
          <a:ea typeface="ＭＳ Ｐゴシック" pitchFamily="16" charset="-128"/>
        </a:defRPr>
      </a:lvl6pPr>
      <a:lvl7pPr marL="914400" algn="l" rtl="0" fontAlgn="base">
        <a:spcBef>
          <a:spcPct val="0"/>
        </a:spcBef>
        <a:spcAft>
          <a:spcPct val="0"/>
        </a:spcAft>
        <a:defRPr sz="2800">
          <a:solidFill>
            <a:srgbClr val="006699"/>
          </a:solidFill>
          <a:latin typeface="Arial Narrow" pitchFamily="34" charset="0"/>
          <a:ea typeface="ＭＳ Ｐゴシック" pitchFamily="16" charset="-128"/>
        </a:defRPr>
      </a:lvl7pPr>
      <a:lvl8pPr marL="1371600" algn="l" rtl="0" fontAlgn="base">
        <a:spcBef>
          <a:spcPct val="0"/>
        </a:spcBef>
        <a:spcAft>
          <a:spcPct val="0"/>
        </a:spcAft>
        <a:defRPr sz="2800">
          <a:solidFill>
            <a:srgbClr val="006699"/>
          </a:solidFill>
          <a:latin typeface="Arial Narrow" pitchFamily="34" charset="0"/>
          <a:ea typeface="ＭＳ Ｐゴシック" pitchFamily="16" charset="-128"/>
        </a:defRPr>
      </a:lvl8pPr>
      <a:lvl9pPr marL="1828800" algn="l" rtl="0" fontAlgn="base">
        <a:spcBef>
          <a:spcPct val="0"/>
        </a:spcBef>
        <a:spcAft>
          <a:spcPct val="0"/>
        </a:spcAft>
        <a:defRPr sz="2800">
          <a:solidFill>
            <a:srgbClr val="006699"/>
          </a:solidFill>
          <a:latin typeface="Arial Narrow" pitchFamily="34" charset="0"/>
          <a:ea typeface="ＭＳ Ｐゴシック" pitchFamily="16" charset="-128"/>
        </a:defRPr>
      </a:lvl9pPr>
    </p:titleStyle>
    <p:bodyStyle>
      <a:lvl1pPr marL="342900" indent="-342900" algn="l" rtl="0" eaLnBrk="0" fontAlgn="base" hangingPunct="0">
        <a:spcBef>
          <a:spcPct val="20000"/>
        </a:spcBef>
        <a:spcAft>
          <a:spcPct val="0"/>
        </a:spcAft>
        <a:defRPr sz="2200">
          <a:solidFill>
            <a:schemeClr val="tx1"/>
          </a:solidFill>
          <a:latin typeface="+mn-lt"/>
          <a:ea typeface="MS PGothic" pitchFamily="34" charset="-128"/>
          <a:cs typeface="+mn-cs"/>
        </a:defRPr>
      </a:lvl1pPr>
      <a:lvl2pPr marL="288925" indent="-174625" algn="l" rtl="0" eaLnBrk="0" fontAlgn="base" hangingPunct="0">
        <a:spcBef>
          <a:spcPct val="20000"/>
        </a:spcBef>
        <a:spcAft>
          <a:spcPct val="0"/>
        </a:spcAft>
        <a:buClr>
          <a:srgbClr val="0073B9"/>
        </a:buClr>
        <a:buSzPct val="90000"/>
        <a:buFont typeface="Times" pitchFamily="18" charset="0"/>
        <a:buChar char="•"/>
        <a:defRPr>
          <a:solidFill>
            <a:schemeClr val="tx1"/>
          </a:solidFill>
          <a:latin typeface="+mn-lt"/>
          <a:ea typeface="MS PGothic" pitchFamily="34" charset="-128"/>
        </a:defRPr>
      </a:lvl2pPr>
      <a:lvl3pPr marL="623888" indent="-220663" algn="l" rtl="0" eaLnBrk="0" fontAlgn="base" hangingPunct="0">
        <a:spcBef>
          <a:spcPct val="20000"/>
        </a:spcBef>
        <a:spcAft>
          <a:spcPct val="0"/>
        </a:spcAft>
        <a:buClr>
          <a:srgbClr val="0073B9"/>
        </a:buClr>
        <a:buChar char="—"/>
        <a:defRPr>
          <a:solidFill>
            <a:schemeClr val="tx1"/>
          </a:solidFill>
          <a:latin typeface="+mn-lt"/>
          <a:ea typeface="MS PGothic" pitchFamily="34" charset="-128"/>
        </a:defRPr>
      </a:lvl3pPr>
      <a:lvl4pPr marL="969963" indent="-231775" algn="l" rtl="0" eaLnBrk="0" fontAlgn="base" hangingPunct="0">
        <a:spcBef>
          <a:spcPct val="20000"/>
        </a:spcBef>
        <a:spcAft>
          <a:spcPct val="0"/>
        </a:spcAft>
        <a:buClr>
          <a:srgbClr val="0073B9"/>
        </a:buClr>
        <a:buSzPct val="90000"/>
        <a:buFont typeface="Wingdings" pitchFamily="2" charset="2"/>
        <a:buChar char="§"/>
        <a:defRPr>
          <a:solidFill>
            <a:schemeClr val="tx1"/>
          </a:solidFill>
          <a:latin typeface="+mn-lt"/>
          <a:ea typeface="MS PGothic" pitchFamily="34" charset="-128"/>
        </a:defRPr>
      </a:lvl4pPr>
      <a:lvl5pPr marL="1938338" indent="-109538" algn="l" rtl="0" eaLnBrk="0" fontAlgn="base" hangingPunct="0">
        <a:spcBef>
          <a:spcPct val="20000"/>
        </a:spcBef>
        <a:spcAft>
          <a:spcPct val="0"/>
        </a:spcAft>
        <a:defRPr>
          <a:solidFill>
            <a:schemeClr val="tx1"/>
          </a:solidFill>
          <a:latin typeface="+mn-lt"/>
          <a:ea typeface="MS PGothic" pitchFamily="34" charset="-128"/>
        </a:defRPr>
      </a:lvl5pPr>
      <a:lvl6pPr marL="2395538" indent="-109538" algn="l" rtl="0" fontAlgn="base">
        <a:spcBef>
          <a:spcPct val="20000"/>
        </a:spcBef>
        <a:spcAft>
          <a:spcPct val="0"/>
        </a:spcAft>
        <a:defRPr>
          <a:solidFill>
            <a:schemeClr val="tx1"/>
          </a:solidFill>
          <a:latin typeface="+mn-lt"/>
          <a:ea typeface="+mn-ea"/>
        </a:defRPr>
      </a:lvl6pPr>
      <a:lvl7pPr marL="2852738" indent="-109538" algn="l" rtl="0" fontAlgn="base">
        <a:spcBef>
          <a:spcPct val="20000"/>
        </a:spcBef>
        <a:spcAft>
          <a:spcPct val="0"/>
        </a:spcAft>
        <a:defRPr>
          <a:solidFill>
            <a:schemeClr val="tx1"/>
          </a:solidFill>
          <a:latin typeface="+mn-lt"/>
          <a:ea typeface="+mn-ea"/>
        </a:defRPr>
      </a:lvl7pPr>
      <a:lvl8pPr marL="3309938" indent="-109538" algn="l" rtl="0" fontAlgn="base">
        <a:spcBef>
          <a:spcPct val="20000"/>
        </a:spcBef>
        <a:spcAft>
          <a:spcPct val="0"/>
        </a:spcAft>
        <a:defRPr>
          <a:solidFill>
            <a:schemeClr val="tx1"/>
          </a:solidFill>
          <a:latin typeface="+mn-lt"/>
          <a:ea typeface="+mn-ea"/>
        </a:defRPr>
      </a:lvl8pPr>
      <a:lvl9pPr marL="3767138" indent="-109538" algn="l" rtl="0" fontAlgn="base">
        <a:spcBef>
          <a:spcPct val="20000"/>
        </a:spcBef>
        <a:spcAft>
          <a:spcPct val="0"/>
        </a:spcAft>
        <a:defRPr>
          <a:solidFill>
            <a:schemeClr val="tx1"/>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1266" name="Rectangle 3"/>
          <p:cNvSpPr>
            <a:spLocks noGrp="1" noChangeArrowheads="1"/>
          </p:cNvSpPr>
          <p:nvPr>
            <p:ph type="body" idx="1"/>
          </p:nvPr>
        </p:nvSpPr>
        <p:spPr bwMode="auto">
          <a:xfrm>
            <a:off x="457200" y="1447800"/>
            <a:ext cx="8470900" cy="3392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1267" name="Rectangle 4"/>
          <p:cNvSpPr>
            <a:spLocks noGrp="1" noChangeArrowheads="1"/>
          </p:cNvSpPr>
          <p:nvPr>
            <p:ph type="title"/>
          </p:nvPr>
        </p:nvSpPr>
        <p:spPr bwMode="auto">
          <a:xfrm>
            <a:off x="139700" y="152400"/>
            <a:ext cx="69342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ctr" anchorCtr="0" compatLnSpc="1">
            <a:prstTxWarp prst="textNoShape">
              <a:avLst/>
            </a:prstTxWarp>
          </a:bodyPr>
          <a:lstStyle/>
          <a:p>
            <a:pPr lvl="0"/>
            <a:r>
              <a:rPr lang="en-US" altLang="en-US" smtClean="0"/>
              <a:t>Click to edit Master title style</a:t>
            </a:r>
          </a:p>
        </p:txBody>
      </p:sp>
      <p:sp>
        <p:nvSpPr>
          <p:cNvPr id="11268" name="Line 5"/>
          <p:cNvSpPr>
            <a:spLocks noChangeShapeType="1"/>
          </p:cNvSpPr>
          <p:nvPr/>
        </p:nvSpPr>
        <p:spPr bwMode="auto">
          <a:xfrm>
            <a:off x="7391400" y="0"/>
            <a:ext cx="0" cy="12192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1269" name="Line 6"/>
          <p:cNvSpPr>
            <a:spLocks noChangeShapeType="1"/>
          </p:cNvSpPr>
          <p:nvPr/>
        </p:nvSpPr>
        <p:spPr bwMode="auto">
          <a:xfrm>
            <a:off x="0" y="6629400"/>
            <a:ext cx="9144000" cy="0"/>
          </a:xfrm>
          <a:prstGeom prst="line">
            <a:avLst/>
          </a:prstGeom>
          <a:noFill/>
          <a:ln w="6350">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2294" name="Text Box 7"/>
          <p:cNvSpPr txBox="1">
            <a:spLocks noChangeArrowheads="1"/>
          </p:cNvSpPr>
          <p:nvPr/>
        </p:nvSpPr>
        <p:spPr bwMode="auto">
          <a:xfrm>
            <a:off x="8686800" y="6643688"/>
            <a:ext cx="307975" cy="198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itchFamily="34" charset="0"/>
                <a:ea typeface="ＭＳ Ｐゴシック" pitchFamily="16" charset="-128"/>
              </a:defRPr>
            </a:lvl1pPr>
            <a:lvl2pPr marL="742950" indent="-285750">
              <a:defRPr sz="2400">
                <a:solidFill>
                  <a:schemeClr val="tx1"/>
                </a:solidFill>
                <a:latin typeface="Arial" pitchFamily="34" charset="0"/>
                <a:ea typeface="ＭＳ Ｐゴシック" pitchFamily="16" charset="-128"/>
              </a:defRPr>
            </a:lvl2pPr>
            <a:lvl3pPr marL="1143000" indent="-228600">
              <a:defRPr sz="2400">
                <a:solidFill>
                  <a:schemeClr val="tx1"/>
                </a:solidFill>
                <a:latin typeface="Arial" pitchFamily="34" charset="0"/>
                <a:ea typeface="ＭＳ Ｐゴシック" pitchFamily="16" charset="-128"/>
              </a:defRPr>
            </a:lvl3pPr>
            <a:lvl4pPr marL="1600200" indent="-228600">
              <a:defRPr sz="2400">
                <a:solidFill>
                  <a:schemeClr val="tx1"/>
                </a:solidFill>
                <a:latin typeface="Arial" pitchFamily="34" charset="0"/>
                <a:ea typeface="ＭＳ Ｐゴシック" pitchFamily="16" charset="-128"/>
              </a:defRPr>
            </a:lvl4pPr>
            <a:lvl5pPr marL="2057400" indent="-228600">
              <a:defRPr sz="2400">
                <a:solidFill>
                  <a:schemeClr val="tx1"/>
                </a:solidFill>
                <a:latin typeface="Arial" pitchFamily="34" charset="0"/>
                <a:ea typeface="ＭＳ Ｐゴシック" pitchFamily="16"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16"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16"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16"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16" charset="-128"/>
              </a:defRPr>
            </a:lvl9pPr>
          </a:lstStyle>
          <a:p>
            <a:pPr>
              <a:defRPr/>
            </a:pPr>
            <a:fld id="{776216FB-0098-401D-ACE4-DA54EF773C4E}" type="slidenum">
              <a:rPr lang="en-US" sz="700" smtClean="0">
                <a:solidFill>
                  <a:srgbClr val="000000"/>
                </a:solidFill>
              </a:rPr>
              <a:pPr>
                <a:defRPr/>
              </a:pPr>
              <a:t>‹#›</a:t>
            </a:fld>
            <a:endParaRPr lang="en-US" sz="800" dirty="0" smtClean="0">
              <a:solidFill>
                <a:srgbClr val="000000"/>
              </a:solidFill>
            </a:endParaRPr>
          </a:p>
        </p:txBody>
      </p:sp>
      <p:sp>
        <p:nvSpPr>
          <p:cNvPr id="12295" name="Text Box 8"/>
          <p:cNvSpPr txBox="1">
            <a:spLocks noChangeArrowheads="1"/>
          </p:cNvSpPr>
          <p:nvPr/>
        </p:nvSpPr>
        <p:spPr bwMode="auto">
          <a:xfrm>
            <a:off x="234950" y="6650038"/>
            <a:ext cx="1517650" cy="198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itchFamily="34" charset="0"/>
                <a:ea typeface="ＭＳ Ｐゴシック" pitchFamily="16" charset="-128"/>
              </a:defRPr>
            </a:lvl1pPr>
            <a:lvl2pPr marL="742950" indent="-285750">
              <a:defRPr sz="2400">
                <a:solidFill>
                  <a:schemeClr val="tx1"/>
                </a:solidFill>
                <a:latin typeface="Arial" pitchFamily="34" charset="0"/>
                <a:ea typeface="ＭＳ Ｐゴシック" pitchFamily="16" charset="-128"/>
              </a:defRPr>
            </a:lvl2pPr>
            <a:lvl3pPr marL="1143000" indent="-228600">
              <a:defRPr sz="2400">
                <a:solidFill>
                  <a:schemeClr val="tx1"/>
                </a:solidFill>
                <a:latin typeface="Arial" pitchFamily="34" charset="0"/>
                <a:ea typeface="ＭＳ Ｐゴシック" pitchFamily="16" charset="-128"/>
              </a:defRPr>
            </a:lvl3pPr>
            <a:lvl4pPr marL="1600200" indent="-228600">
              <a:defRPr sz="2400">
                <a:solidFill>
                  <a:schemeClr val="tx1"/>
                </a:solidFill>
                <a:latin typeface="Arial" pitchFamily="34" charset="0"/>
                <a:ea typeface="ＭＳ Ｐゴシック" pitchFamily="16" charset="-128"/>
              </a:defRPr>
            </a:lvl4pPr>
            <a:lvl5pPr marL="2057400" indent="-228600">
              <a:defRPr sz="2400">
                <a:solidFill>
                  <a:schemeClr val="tx1"/>
                </a:solidFill>
                <a:latin typeface="Arial" pitchFamily="34" charset="0"/>
                <a:ea typeface="ＭＳ Ｐゴシック" pitchFamily="16"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16"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16"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16"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16" charset="-128"/>
              </a:defRPr>
            </a:lvl9pPr>
          </a:lstStyle>
          <a:p>
            <a:pPr>
              <a:defRPr/>
            </a:pPr>
            <a:r>
              <a:rPr lang="en-US" sz="700" dirty="0" smtClean="0">
                <a:solidFill>
                  <a:srgbClr val="808080"/>
                </a:solidFill>
                <a:latin typeface="Arial Narrow" pitchFamily="34" charset="0"/>
              </a:rPr>
              <a:t>Blue Cross Blue Shield of Massachusetts</a:t>
            </a:r>
          </a:p>
        </p:txBody>
      </p:sp>
      <p:sp>
        <p:nvSpPr>
          <p:cNvPr id="11272" name="Line 9"/>
          <p:cNvSpPr>
            <a:spLocks noChangeShapeType="1"/>
          </p:cNvSpPr>
          <p:nvPr/>
        </p:nvSpPr>
        <p:spPr bwMode="auto">
          <a:xfrm>
            <a:off x="0" y="152400"/>
            <a:ext cx="91440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1273" name="Line 10"/>
          <p:cNvSpPr>
            <a:spLocks noChangeShapeType="1"/>
          </p:cNvSpPr>
          <p:nvPr/>
        </p:nvSpPr>
        <p:spPr bwMode="auto">
          <a:xfrm>
            <a:off x="0" y="1066800"/>
            <a:ext cx="92202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pic>
        <p:nvPicPr>
          <p:cNvPr id="11274" name="Picture 11" descr="bcbsma_new_3005_30bk"/>
          <p:cNvPicPr>
            <a:picLocks noChangeAspect="1" noChangeArrowheads="1"/>
          </p:cNvPicPr>
          <p:nvPr userDrawn="1"/>
        </p:nvPicPr>
        <p:blipFill>
          <a:blip r:embed="rId20">
            <a:extLst>
              <a:ext uri="{28A0092B-C50C-407E-A947-70E740481C1C}">
                <a14:useLocalDpi xmlns:a14="http://schemas.microsoft.com/office/drawing/2010/main" val="0"/>
              </a:ext>
            </a:extLst>
          </a:blip>
          <a:srcRect/>
          <a:stretch>
            <a:fillRect/>
          </a:stretch>
        </p:blipFill>
        <p:spPr bwMode="auto">
          <a:xfrm>
            <a:off x="7543800" y="357188"/>
            <a:ext cx="1441450" cy="544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98910" r:id="rId1"/>
    <p:sldLayoutId id="2147498473" r:id="rId2"/>
    <p:sldLayoutId id="2147498474" r:id="rId3"/>
    <p:sldLayoutId id="2147498475" r:id="rId4"/>
    <p:sldLayoutId id="2147498476" r:id="rId5"/>
    <p:sldLayoutId id="2147498477" r:id="rId6"/>
    <p:sldLayoutId id="2147498478" r:id="rId7"/>
    <p:sldLayoutId id="2147498479" r:id="rId8"/>
    <p:sldLayoutId id="2147498480" r:id="rId9"/>
    <p:sldLayoutId id="2147498481" r:id="rId10"/>
    <p:sldLayoutId id="2147498482" r:id="rId11"/>
    <p:sldLayoutId id="2147498483" r:id="rId12"/>
    <p:sldLayoutId id="2147498484" r:id="rId13"/>
    <p:sldLayoutId id="2147498485" r:id="rId14"/>
    <p:sldLayoutId id="2147498486" r:id="rId15"/>
    <p:sldLayoutId id="2147498487" r:id="rId16"/>
    <p:sldLayoutId id="2147498488" r:id="rId17"/>
    <p:sldLayoutId id="2147498489" r:id="rId18"/>
  </p:sldLayoutIdLst>
  <p:txStyles>
    <p:titleStyle>
      <a:lvl1pPr algn="l" rtl="0" eaLnBrk="0" fontAlgn="base" hangingPunct="0">
        <a:spcBef>
          <a:spcPct val="0"/>
        </a:spcBef>
        <a:spcAft>
          <a:spcPct val="0"/>
        </a:spcAft>
        <a:defRPr sz="2400" b="1">
          <a:solidFill>
            <a:schemeClr val="tx1"/>
          </a:solidFill>
          <a:latin typeface="Century Gothic" pitchFamily="34" charset="0"/>
          <a:ea typeface="MS PGothic" pitchFamily="34" charset="-128"/>
          <a:cs typeface="ＭＳ Ｐゴシック"/>
        </a:defRPr>
      </a:lvl1pPr>
      <a:lvl2pPr algn="l" rtl="0" eaLnBrk="0" fontAlgn="base" hangingPunct="0">
        <a:spcBef>
          <a:spcPct val="0"/>
        </a:spcBef>
        <a:spcAft>
          <a:spcPct val="0"/>
        </a:spcAft>
        <a:defRPr sz="2400" b="1">
          <a:solidFill>
            <a:schemeClr val="tx1"/>
          </a:solidFill>
          <a:latin typeface="Century Gothic" pitchFamily="34" charset="0"/>
          <a:ea typeface="MS PGothic" pitchFamily="34" charset="-128"/>
          <a:cs typeface="ＭＳ Ｐゴシック"/>
        </a:defRPr>
      </a:lvl2pPr>
      <a:lvl3pPr algn="l" rtl="0" eaLnBrk="0" fontAlgn="base" hangingPunct="0">
        <a:spcBef>
          <a:spcPct val="0"/>
        </a:spcBef>
        <a:spcAft>
          <a:spcPct val="0"/>
        </a:spcAft>
        <a:defRPr sz="2400" b="1">
          <a:solidFill>
            <a:schemeClr val="tx1"/>
          </a:solidFill>
          <a:latin typeface="Century Gothic" pitchFamily="34" charset="0"/>
          <a:ea typeface="MS PGothic" pitchFamily="34" charset="-128"/>
          <a:cs typeface="ＭＳ Ｐゴシック"/>
        </a:defRPr>
      </a:lvl3pPr>
      <a:lvl4pPr algn="l" rtl="0" eaLnBrk="0" fontAlgn="base" hangingPunct="0">
        <a:spcBef>
          <a:spcPct val="0"/>
        </a:spcBef>
        <a:spcAft>
          <a:spcPct val="0"/>
        </a:spcAft>
        <a:defRPr sz="2400" b="1">
          <a:solidFill>
            <a:schemeClr val="tx1"/>
          </a:solidFill>
          <a:latin typeface="Century Gothic" pitchFamily="34" charset="0"/>
          <a:ea typeface="MS PGothic" pitchFamily="34" charset="-128"/>
          <a:cs typeface="ＭＳ Ｐゴシック"/>
        </a:defRPr>
      </a:lvl4pPr>
      <a:lvl5pPr algn="l" rtl="0" eaLnBrk="0" fontAlgn="base" hangingPunct="0">
        <a:spcBef>
          <a:spcPct val="0"/>
        </a:spcBef>
        <a:spcAft>
          <a:spcPct val="0"/>
        </a:spcAft>
        <a:defRPr sz="2400" b="1">
          <a:solidFill>
            <a:schemeClr val="tx1"/>
          </a:solidFill>
          <a:latin typeface="Century Gothic" pitchFamily="34" charset="0"/>
          <a:ea typeface="MS PGothic" pitchFamily="34" charset="-128"/>
          <a:cs typeface="ＭＳ Ｐゴシック"/>
        </a:defRPr>
      </a:lvl5pPr>
      <a:lvl6pPr marL="457200" algn="l" rtl="0" fontAlgn="base">
        <a:spcBef>
          <a:spcPct val="0"/>
        </a:spcBef>
        <a:spcAft>
          <a:spcPct val="0"/>
        </a:spcAft>
        <a:defRPr sz="3200">
          <a:solidFill>
            <a:srgbClr val="0073B9"/>
          </a:solidFill>
          <a:latin typeface="Arial Narrow" pitchFamily="34" charset="0"/>
          <a:ea typeface="ＭＳ Ｐゴシック" pitchFamily="1" charset="-128"/>
        </a:defRPr>
      </a:lvl6pPr>
      <a:lvl7pPr marL="914400" algn="l" rtl="0" fontAlgn="base">
        <a:spcBef>
          <a:spcPct val="0"/>
        </a:spcBef>
        <a:spcAft>
          <a:spcPct val="0"/>
        </a:spcAft>
        <a:defRPr sz="3200">
          <a:solidFill>
            <a:srgbClr val="0073B9"/>
          </a:solidFill>
          <a:latin typeface="Arial Narrow" pitchFamily="34" charset="0"/>
          <a:ea typeface="ＭＳ Ｐゴシック" pitchFamily="1" charset="-128"/>
        </a:defRPr>
      </a:lvl7pPr>
      <a:lvl8pPr marL="1371600" algn="l" rtl="0" fontAlgn="base">
        <a:spcBef>
          <a:spcPct val="0"/>
        </a:spcBef>
        <a:spcAft>
          <a:spcPct val="0"/>
        </a:spcAft>
        <a:defRPr sz="3200">
          <a:solidFill>
            <a:srgbClr val="0073B9"/>
          </a:solidFill>
          <a:latin typeface="Arial Narrow" pitchFamily="34" charset="0"/>
          <a:ea typeface="ＭＳ Ｐゴシック" pitchFamily="1" charset="-128"/>
        </a:defRPr>
      </a:lvl8pPr>
      <a:lvl9pPr marL="1828800" algn="l" rtl="0" fontAlgn="base">
        <a:spcBef>
          <a:spcPct val="0"/>
        </a:spcBef>
        <a:spcAft>
          <a:spcPct val="0"/>
        </a:spcAft>
        <a:defRPr sz="3200">
          <a:solidFill>
            <a:srgbClr val="0073B9"/>
          </a:solidFill>
          <a:latin typeface="Arial Narrow" pitchFamily="34" charset="0"/>
          <a:ea typeface="ＭＳ Ｐゴシック" pitchFamily="1" charset="-128"/>
        </a:defRPr>
      </a:lvl9pPr>
    </p:titleStyle>
    <p:bodyStyle>
      <a:lvl1pPr marL="342900" indent="-342900" algn="l" rtl="0" eaLnBrk="0" fontAlgn="base" hangingPunct="0">
        <a:spcBef>
          <a:spcPct val="20000"/>
        </a:spcBef>
        <a:spcAft>
          <a:spcPct val="0"/>
        </a:spcAft>
        <a:defRPr sz="2200">
          <a:solidFill>
            <a:schemeClr val="tx1"/>
          </a:solidFill>
          <a:latin typeface="+mn-lt"/>
          <a:ea typeface="MS PGothic" pitchFamily="34" charset="-128"/>
          <a:cs typeface="ＭＳ Ｐゴシック"/>
        </a:defRPr>
      </a:lvl1pPr>
      <a:lvl2pPr marL="288925" indent="-174625" algn="l" rtl="0" eaLnBrk="0" fontAlgn="base" hangingPunct="0">
        <a:spcBef>
          <a:spcPct val="20000"/>
        </a:spcBef>
        <a:spcAft>
          <a:spcPct val="0"/>
        </a:spcAft>
        <a:buClr>
          <a:srgbClr val="0073B9"/>
        </a:buClr>
        <a:buSzPct val="90000"/>
        <a:buFont typeface="Times" pitchFamily="18" charset="0"/>
        <a:buChar char="•"/>
        <a:defRPr>
          <a:solidFill>
            <a:schemeClr val="tx1"/>
          </a:solidFill>
          <a:latin typeface="+mn-lt"/>
          <a:ea typeface="MS PGothic" pitchFamily="34" charset="-128"/>
          <a:cs typeface="ＭＳ Ｐゴシック"/>
        </a:defRPr>
      </a:lvl2pPr>
      <a:lvl3pPr marL="623888" indent="-220663" algn="l" rtl="0" eaLnBrk="0" fontAlgn="base" hangingPunct="0">
        <a:spcBef>
          <a:spcPct val="20000"/>
        </a:spcBef>
        <a:spcAft>
          <a:spcPct val="0"/>
        </a:spcAft>
        <a:buClr>
          <a:srgbClr val="0073B9"/>
        </a:buClr>
        <a:buChar char="—"/>
        <a:defRPr>
          <a:solidFill>
            <a:schemeClr val="tx1"/>
          </a:solidFill>
          <a:latin typeface="+mn-lt"/>
          <a:ea typeface="MS PGothic" pitchFamily="34" charset="-128"/>
          <a:cs typeface="ＭＳ Ｐゴシック"/>
        </a:defRPr>
      </a:lvl3pPr>
      <a:lvl4pPr marL="969963" indent="-231775" algn="l" rtl="0" eaLnBrk="0" fontAlgn="base" hangingPunct="0">
        <a:spcBef>
          <a:spcPct val="20000"/>
        </a:spcBef>
        <a:spcAft>
          <a:spcPct val="0"/>
        </a:spcAft>
        <a:buClr>
          <a:srgbClr val="0073B9"/>
        </a:buClr>
        <a:buSzPct val="90000"/>
        <a:buFont typeface="Wingdings" pitchFamily="2" charset="2"/>
        <a:buChar char="§"/>
        <a:defRPr>
          <a:solidFill>
            <a:schemeClr val="tx1"/>
          </a:solidFill>
          <a:latin typeface="+mn-lt"/>
          <a:ea typeface="MS PGothic" pitchFamily="34" charset="-128"/>
          <a:cs typeface="ＭＳ Ｐゴシック"/>
        </a:defRPr>
      </a:lvl4pPr>
      <a:lvl5pPr marL="1938338" indent="-109538" algn="l" rtl="0" eaLnBrk="0" fontAlgn="base" hangingPunct="0">
        <a:spcBef>
          <a:spcPct val="20000"/>
        </a:spcBef>
        <a:spcAft>
          <a:spcPct val="0"/>
        </a:spcAft>
        <a:defRPr>
          <a:solidFill>
            <a:schemeClr val="tx1"/>
          </a:solidFill>
          <a:latin typeface="+mn-lt"/>
          <a:ea typeface="MS PGothic" pitchFamily="34" charset="-128"/>
          <a:cs typeface="ＭＳ Ｐゴシック"/>
        </a:defRPr>
      </a:lvl5pPr>
      <a:lvl6pPr marL="2395538" algn="l" rtl="0" fontAlgn="base">
        <a:spcBef>
          <a:spcPct val="20000"/>
        </a:spcBef>
        <a:spcAft>
          <a:spcPct val="0"/>
        </a:spcAft>
        <a:defRPr>
          <a:solidFill>
            <a:schemeClr val="tx1"/>
          </a:solidFill>
          <a:latin typeface="+mn-lt"/>
          <a:ea typeface="+mn-ea"/>
        </a:defRPr>
      </a:lvl6pPr>
      <a:lvl7pPr marL="2852738" algn="l" rtl="0" fontAlgn="base">
        <a:spcBef>
          <a:spcPct val="20000"/>
        </a:spcBef>
        <a:spcAft>
          <a:spcPct val="0"/>
        </a:spcAft>
        <a:defRPr>
          <a:solidFill>
            <a:schemeClr val="tx1"/>
          </a:solidFill>
          <a:latin typeface="+mn-lt"/>
          <a:ea typeface="+mn-ea"/>
        </a:defRPr>
      </a:lvl7pPr>
      <a:lvl8pPr marL="3309938" algn="l" rtl="0" fontAlgn="base">
        <a:spcBef>
          <a:spcPct val="20000"/>
        </a:spcBef>
        <a:spcAft>
          <a:spcPct val="0"/>
        </a:spcAft>
        <a:defRPr>
          <a:solidFill>
            <a:schemeClr val="tx1"/>
          </a:solidFill>
          <a:latin typeface="+mn-lt"/>
          <a:ea typeface="+mn-ea"/>
        </a:defRPr>
      </a:lvl8pPr>
      <a:lvl9pPr marL="3767138" algn="l" rtl="0" fontAlgn="base">
        <a:spcBef>
          <a:spcPct val="20000"/>
        </a:spcBef>
        <a:spcAft>
          <a:spcPct val="0"/>
        </a:spcAft>
        <a:defRPr>
          <a:solidFill>
            <a:schemeClr val="tx1"/>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465.xml"/></Relationships>
</file>

<file path=ppt/slides/_rels/slide10.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0.xml"/><Relationship Id="rId1" Type="http://schemas.openxmlformats.org/officeDocument/2006/relationships/slideLayout" Target="../slideLayouts/slideLayout520.xml"/></Relationships>
</file>

<file path=ppt/slides/_rels/slide2.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2.xml"/><Relationship Id="rId1" Type="http://schemas.openxmlformats.org/officeDocument/2006/relationships/slideLayout" Target="../slideLayouts/slideLayout476.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531.xml"/></Relationships>
</file>

<file path=ppt/slides/_rels/slide4.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4.xml"/><Relationship Id="rId1" Type="http://schemas.openxmlformats.org/officeDocument/2006/relationships/slideLayout" Target="../slideLayouts/slideLayout138.xml"/><Relationship Id="rId4" Type="http://schemas.openxmlformats.org/officeDocument/2006/relationships/chart" Target="../charts/chart3.xml"/></Relationships>
</file>

<file path=ppt/slides/_rels/slide5.xml.rels><?xml version="1.0" encoding="UTF-8" standalone="yes"?>
<Relationships xmlns="http://schemas.openxmlformats.org/package/2006/relationships"><Relationship Id="rId8" Type="http://schemas.openxmlformats.org/officeDocument/2006/relationships/oleObject" Target="../embeddings/oleObject3.bin"/><Relationship Id="rId3" Type="http://schemas.openxmlformats.org/officeDocument/2006/relationships/notesSlide" Target="../notesSlides/notesSlide5.xml"/><Relationship Id="rId7" Type="http://schemas.openxmlformats.org/officeDocument/2006/relationships/image" Target="../media/image4.wmf"/><Relationship Id="rId2" Type="http://schemas.openxmlformats.org/officeDocument/2006/relationships/slideLayout" Target="../slideLayouts/slideLayout483.xml"/><Relationship Id="rId1" Type="http://schemas.openxmlformats.org/officeDocument/2006/relationships/vmlDrawing" Target="../drawings/vmlDrawing1.vml"/><Relationship Id="rId6" Type="http://schemas.openxmlformats.org/officeDocument/2006/relationships/oleObject" Target="../embeddings/oleObject2.bin"/><Relationship Id="rId5" Type="http://schemas.openxmlformats.org/officeDocument/2006/relationships/image" Target="../media/image3.wmf"/><Relationship Id="rId4" Type="http://schemas.openxmlformats.org/officeDocument/2006/relationships/oleObject" Target="../embeddings/oleObject1.bin"/><Relationship Id="rId9" Type="http://schemas.openxmlformats.org/officeDocument/2006/relationships/image" Target="../media/image5.wmf"/></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495.xml"/><Relationship Id="rId4" Type="http://schemas.openxmlformats.org/officeDocument/2006/relationships/image" Target="../media/image7.png"/></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7.xml"/><Relationship Id="rId1" Type="http://schemas.openxmlformats.org/officeDocument/2006/relationships/slideLayout" Target="../slideLayouts/slideLayout513.xm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8.xml"/><Relationship Id="rId1" Type="http://schemas.openxmlformats.org/officeDocument/2006/relationships/slideLayout" Target="../slideLayouts/slideLayout513.xml"/><Relationship Id="rId6" Type="http://schemas.openxmlformats.org/officeDocument/2006/relationships/image" Target="../media/image12.jpeg"/><Relationship Id="rId5" Type="http://schemas.openxmlformats.org/officeDocument/2006/relationships/image" Target="../media/image11.jpeg"/><Relationship Id="rId4" Type="http://schemas.openxmlformats.org/officeDocument/2006/relationships/image" Target="../media/image10.jpe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5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ctrTitle" idx="4294967295"/>
          </p:nvPr>
        </p:nvSpPr>
        <p:spPr>
          <a:xfrm>
            <a:off x="2514600" y="1679575"/>
            <a:ext cx="5589588" cy="1749425"/>
          </a:xfrm>
        </p:spPr>
        <p:txBody>
          <a:bodyPr wrap="square" lIns="91440" tIns="45720" rIns="91440" bIns="45720" anchor="b"/>
          <a:lstStyle/>
          <a:p>
            <a:pPr eaLnBrk="1" hangingPunct="1"/>
            <a:r>
              <a:rPr lang="en-US" altLang="en-US" sz="3000" smtClean="0">
                <a:solidFill>
                  <a:srgbClr val="0073B9"/>
                </a:solidFill>
                <a:latin typeface="Arial Narrow" pitchFamily="34" charset="0"/>
              </a:rPr>
              <a:t>Improving Health Care Quality While Slowing Spending Growth:  </a:t>
            </a:r>
            <a:br>
              <a:rPr lang="en-US" altLang="en-US" sz="3000" smtClean="0">
                <a:solidFill>
                  <a:srgbClr val="0073B9"/>
                </a:solidFill>
                <a:latin typeface="Arial Narrow" pitchFamily="34" charset="0"/>
              </a:rPr>
            </a:br>
            <a:r>
              <a:rPr lang="en-US" altLang="en-US" sz="2800" b="0" i="1" smtClean="0">
                <a:solidFill>
                  <a:srgbClr val="0073B9"/>
                </a:solidFill>
                <a:latin typeface="Arial Narrow" pitchFamily="34" charset="0"/>
              </a:rPr>
              <a:t>The Alternative Quality Contract (AQC)</a:t>
            </a:r>
            <a:r>
              <a:rPr lang="en-US" altLang="en-US" sz="3000" smtClean="0">
                <a:solidFill>
                  <a:srgbClr val="0073B9"/>
                </a:solidFill>
                <a:latin typeface="Arial Narrow" pitchFamily="34" charset="0"/>
              </a:rPr>
              <a:t> </a:t>
            </a:r>
            <a:r>
              <a:rPr lang="en-US" altLang="en-US" sz="3000" smtClean="0">
                <a:latin typeface="Arial Narrow" pitchFamily="34" charset="0"/>
              </a:rPr>
              <a:t>  </a:t>
            </a:r>
          </a:p>
        </p:txBody>
      </p:sp>
      <p:sp>
        <p:nvSpPr>
          <p:cNvPr id="13315" name="Rectangle 3"/>
          <p:cNvSpPr>
            <a:spLocks noGrp="1" noChangeArrowheads="1"/>
          </p:cNvSpPr>
          <p:nvPr>
            <p:ph type="subTitle" idx="4294967295"/>
          </p:nvPr>
        </p:nvSpPr>
        <p:spPr>
          <a:xfrm>
            <a:off x="2514600" y="3810000"/>
            <a:ext cx="6400800" cy="2362200"/>
          </a:xfrm>
        </p:spPr>
        <p:txBody>
          <a:bodyPr tIns="0" bIns="0"/>
          <a:lstStyle/>
          <a:p>
            <a:pPr marL="0" indent="0" eaLnBrk="1" hangingPunct="1">
              <a:lnSpc>
                <a:spcPct val="80000"/>
              </a:lnSpc>
            </a:pPr>
            <a:r>
              <a:rPr lang="en-US" altLang="en-US" sz="2000" b="1" dirty="0" smtClean="0"/>
              <a:t>Dana Gelb Safran, Sc.D.</a:t>
            </a:r>
          </a:p>
          <a:p>
            <a:pPr marL="0" indent="0" eaLnBrk="1" hangingPunct="1">
              <a:lnSpc>
                <a:spcPct val="80000"/>
              </a:lnSpc>
            </a:pPr>
            <a:r>
              <a:rPr lang="en-US" altLang="en-US" sz="1800" dirty="0" smtClean="0"/>
              <a:t>Senior Vice President </a:t>
            </a:r>
          </a:p>
          <a:p>
            <a:pPr marL="0" indent="0" eaLnBrk="1" hangingPunct="1">
              <a:lnSpc>
                <a:spcPct val="80000"/>
              </a:lnSpc>
            </a:pPr>
            <a:r>
              <a:rPr lang="en-US" altLang="en-US" sz="1800" dirty="0" smtClean="0"/>
              <a:t>Performance Measurement and Improvement</a:t>
            </a:r>
          </a:p>
          <a:p>
            <a:pPr marL="0" indent="0" eaLnBrk="1" hangingPunct="1">
              <a:lnSpc>
                <a:spcPct val="80000"/>
              </a:lnSpc>
            </a:pPr>
            <a:endParaRPr lang="en-US" altLang="en-US" sz="2500" dirty="0" smtClean="0"/>
          </a:p>
          <a:p>
            <a:pPr marL="0" indent="0" eaLnBrk="1" hangingPunct="1">
              <a:lnSpc>
                <a:spcPct val="80000"/>
              </a:lnSpc>
            </a:pPr>
            <a:r>
              <a:rPr lang="en-US" altLang="en-US" sz="1800" i="1" dirty="0" smtClean="0"/>
              <a:t>Presented at:</a:t>
            </a:r>
          </a:p>
          <a:p>
            <a:pPr marL="0" indent="0" eaLnBrk="1" hangingPunct="1">
              <a:lnSpc>
                <a:spcPct val="80000"/>
              </a:lnSpc>
            </a:pPr>
            <a:r>
              <a:rPr lang="en-US" sz="1800" dirty="0" smtClean="0"/>
              <a:t>Federal Trade Commission &amp; Department of Justice Workshop:</a:t>
            </a:r>
          </a:p>
          <a:p>
            <a:pPr marL="0" indent="0" eaLnBrk="1" hangingPunct="1">
              <a:lnSpc>
                <a:spcPct val="80000"/>
              </a:lnSpc>
            </a:pPr>
            <a:r>
              <a:rPr lang="en-US" sz="1800" dirty="0" smtClean="0"/>
              <a:t>Alternatives </a:t>
            </a:r>
            <a:r>
              <a:rPr lang="en-US" sz="1800" dirty="0"/>
              <a:t>to Traditional Fee-for-Service Payment Models </a:t>
            </a:r>
            <a:r>
              <a:rPr lang="en-US" sz="1800" dirty="0" smtClean="0"/>
              <a:t>Panel</a:t>
            </a:r>
          </a:p>
          <a:p>
            <a:pPr marL="0" indent="0" eaLnBrk="1" hangingPunct="1">
              <a:lnSpc>
                <a:spcPct val="80000"/>
              </a:lnSpc>
            </a:pPr>
            <a:r>
              <a:rPr lang="en-US" altLang="en-US" sz="1800" dirty="0" smtClean="0"/>
              <a:t>25 February 2015</a:t>
            </a:r>
            <a:endParaRPr lang="en-US" altLang="en-US" sz="1800" dirty="0" smtClean="0">
              <a:solidFill>
                <a:schemeClr val="bg2"/>
              </a:solidFill>
            </a:endParaRPr>
          </a:p>
        </p:txBody>
      </p:sp>
    </p:spTree>
    <p:extLst>
      <p:ext uri="{BB962C8B-B14F-4D97-AF65-F5344CB8AC3E}">
        <p14:creationId xmlns:p14="http://schemas.microsoft.com/office/powerpoint/2010/main" val="1042937337"/>
      </p:ext>
    </p:extLst>
  </p:cSld>
  <p:clrMapOvr>
    <a:masterClrMapping/>
  </p:clrMapOvr>
  <p:transition spd="med"/>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2"/>
          <p:cNvSpPr>
            <a:spLocks noChangeArrowheads="1"/>
          </p:cNvSpPr>
          <p:nvPr/>
        </p:nvSpPr>
        <p:spPr bwMode="auto">
          <a:xfrm>
            <a:off x="0" y="6027738"/>
            <a:ext cx="9144000"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8" tIns="44450" rIns="90488" bIns="44450">
            <a:spAutoFit/>
          </a:bodyPr>
          <a:lstStyle>
            <a:lvl1pPr>
              <a:defRPr sz="2400">
                <a:solidFill>
                  <a:schemeClr val="tx1"/>
                </a:solidFill>
                <a:latin typeface="Arial" pitchFamily="34" charset="0"/>
                <a:ea typeface="ＭＳ Ｐゴシック" pitchFamily="16" charset="-128"/>
              </a:defRPr>
            </a:lvl1pPr>
            <a:lvl2pPr marL="742950" indent="-285750">
              <a:defRPr sz="2400">
                <a:solidFill>
                  <a:schemeClr val="tx1"/>
                </a:solidFill>
                <a:latin typeface="Arial" pitchFamily="34" charset="0"/>
                <a:ea typeface="ＭＳ Ｐゴシック" pitchFamily="16" charset="-128"/>
              </a:defRPr>
            </a:lvl2pPr>
            <a:lvl3pPr marL="1143000" indent="-228600">
              <a:defRPr sz="2400">
                <a:solidFill>
                  <a:schemeClr val="tx1"/>
                </a:solidFill>
                <a:latin typeface="Arial" pitchFamily="34" charset="0"/>
                <a:ea typeface="ＭＳ Ｐゴシック" pitchFamily="16" charset="-128"/>
              </a:defRPr>
            </a:lvl3pPr>
            <a:lvl4pPr marL="1600200" indent="-228600">
              <a:defRPr sz="2400">
                <a:solidFill>
                  <a:schemeClr val="tx1"/>
                </a:solidFill>
                <a:latin typeface="Arial" pitchFamily="34" charset="0"/>
                <a:ea typeface="ＭＳ Ｐゴシック" pitchFamily="16" charset="-128"/>
              </a:defRPr>
            </a:lvl4pPr>
            <a:lvl5pPr marL="2057400" indent="-228600">
              <a:defRPr sz="2400">
                <a:solidFill>
                  <a:schemeClr val="tx1"/>
                </a:solidFill>
                <a:latin typeface="Arial" pitchFamily="34" charset="0"/>
                <a:ea typeface="ＭＳ Ｐゴシック" pitchFamily="16"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16"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16"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16"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16" charset="-128"/>
              </a:defRPr>
            </a:lvl9pPr>
          </a:lstStyle>
          <a:p>
            <a:pPr algn="ctr"/>
            <a:r>
              <a:rPr lang="en-US" altLang="en-US" u="sng" smtClean="0">
                <a:solidFill>
                  <a:srgbClr val="0073B9"/>
                </a:solidFill>
                <a:latin typeface="Times New Roman" pitchFamily="18" charset="0"/>
              </a:rPr>
              <a:t>dana.safran@bcbsma.com</a:t>
            </a:r>
          </a:p>
        </p:txBody>
      </p:sp>
      <p:pic>
        <p:nvPicPr>
          <p:cNvPr id="59395" name="Picture 4" descr="NR000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54250" y="1211263"/>
            <a:ext cx="4635500" cy="4775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9396" name="Rectangle 19"/>
          <p:cNvSpPr>
            <a:spLocks noChangeArrowheads="1"/>
          </p:cNvSpPr>
          <p:nvPr/>
        </p:nvSpPr>
        <p:spPr bwMode="auto">
          <a:xfrm>
            <a:off x="457200" y="152400"/>
            <a:ext cx="69342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ctr"/>
          <a:lstStyle>
            <a:lvl1pPr>
              <a:defRPr sz="2400">
                <a:solidFill>
                  <a:schemeClr val="tx1"/>
                </a:solidFill>
                <a:latin typeface="Arial" pitchFamily="34" charset="0"/>
                <a:ea typeface="ＭＳ Ｐゴシック" pitchFamily="16" charset="-128"/>
              </a:defRPr>
            </a:lvl1pPr>
            <a:lvl2pPr marL="742950" indent="-285750">
              <a:defRPr sz="2400">
                <a:solidFill>
                  <a:schemeClr val="tx1"/>
                </a:solidFill>
                <a:latin typeface="Arial" pitchFamily="34" charset="0"/>
                <a:ea typeface="ＭＳ Ｐゴシック" pitchFamily="16" charset="-128"/>
              </a:defRPr>
            </a:lvl2pPr>
            <a:lvl3pPr marL="1143000" indent="-228600">
              <a:defRPr sz="2400">
                <a:solidFill>
                  <a:schemeClr val="tx1"/>
                </a:solidFill>
                <a:latin typeface="Arial" pitchFamily="34" charset="0"/>
                <a:ea typeface="ＭＳ Ｐゴシック" pitchFamily="16" charset="-128"/>
              </a:defRPr>
            </a:lvl3pPr>
            <a:lvl4pPr marL="1600200" indent="-228600">
              <a:defRPr sz="2400">
                <a:solidFill>
                  <a:schemeClr val="tx1"/>
                </a:solidFill>
                <a:latin typeface="Arial" pitchFamily="34" charset="0"/>
                <a:ea typeface="ＭＳ Ｐゴシック" pitchFamily="16" charset="-128"/>
              </a:defRPr>
            </a:lvl4pPr>
            <a:lvl5pPr marL="2057400" indent="-228600">
              <a:defRPr sz="2400">
                <a:solidFill>
                  <a:schemeClr val="tx1"/>
                </a:solidFill>
                <a:latin typeface="Arial" pitchFamily="34" charset="0"/>
                <a:ea typeface="ＭＳ Ｐゴシック" pitchFamily="16"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16"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16"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16"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16" charset="-128"/>
              </a:defRPr>
            </a:lvl9pPr>
          </a:lstStyle>
          <a:p>
            <a:pPr eaLnBrk="1" hangingPunct="1"/>
            <a:r>
              <a:rPr lang="en-US" altLang="en-US" sz="3000" smtClean="0">
                <a:solidFill>
                  <a:srgbClr val="0073B9"/>
                </a:solidFill>
                <a:latin typeface="Arial Narrow" pitchFamily="34" charset="0"/>
              </a:rPr>
              <a:t>For More Information</a:t>
            </a:r>
          </a:p>
        </p:txBody>
      </p:sp>
    </p:spTree>
    <p:extLst>
      <p:ext uri="{BB962C8B-B14F-4D97-AF65-F5344CB8AC3E}">
        <p14:creationId xmlns:p14="http://schemas.microsoft.com/office/powerpoint/2010/main" val="175352300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02" name="Rectangle 3"/>
          <p:cNvSpPr>
            <a:spLocks noGrp="1" noChangeArrowheads="1"/>
          </p:cNvSpPr>
          <p:nvPr>
            <p:ph type="body" idx="4294967295"/>
          </p:nvPr>
        </p:nvSpPr>
        <p:spPr>
          <a:xfrm>
            <a:off x="457200" y="3143250"/>
            <a:ext cx="3048000" cy="1828800"/>
          </a:xfrm>
          <a:solidFill>
            <a:srgbClr val="D9D9D9">
              <a:alpha val="74901"/>
            </a:srgbClr>
          </a:solidFill>
        </p:spPr>
        <p:txBody>
          <a:bodyPr anchor="ctr"/>
          <a:lstStyle/>
          <a:p>
            <a:pPr eaLnBrk="1" hangingPunct="1"/>
            <a:r>
              <a:rPr lang="en-US" altLang="en-US" sz="1800" smtClean="0">
                <a:ea typeface="MS PGothic"/>
              </a:rPr>
              <a:t>The Massachusetts health reform law (2006) caused a bright light to shine on the issue of unrelenting double-digit increases in health care spending growth (Health Care Reform II).</a:t>
            </a:r>
          </a:p>
        </p:txBody>
      </p:sp>
      <p:sp>
        <p:nvSpPr>
          <p:cNvPr id="614403" name="Title 1"/>
          <p:cNvSpPr>
            <a:spLocks/>
          </p:cNvSpPr>
          <p:nvPr/>
        </p:nvSpPr>
        <p:spPr bwMode="auto">
          <a:xfrm>
            <a:off x="457200" y="152400"/>
            <a:ext cx="6934200" cy="914400"/>
          </a:xfrm>
          <a:prstGeom prst="rect">
            <a:avLst/>
          </a:prstGeom>
          <a:noFill/>
          <a:ln w="9525">
            <a:noFill/>
            <a:miter lim="800000"/>
            <a:headEnd/>
            <a:tailEnd/>
          </a:ln>
        </p:spPr>
        <p:txBody>
          <a:bodyPr lIns="0" tIns="0" rIns="0" bIns="0" anchor="ctr"/>
          <a:lstStyle/>
          <a:p>
            <a:pPr eaLnBrk="1" hangingPunct="1"/>
            <a:r>
              <a:rPr lang="en-US" altLang="en-US" sz="3000" dirty="0">
                <a:solidFill>
                  <a:srgbClr val="0073B9"/>
                </a:solidFill>
                <a:latin typeface="Arial Narrow" pitchFamily="34" charset="0"/>
                <a:ea typeface="MS PGothic"/>
              </a:rPr>
              <a:t>The Alternative Quality Contract:  </a:t>
            </a:r>
          </a:p>
          <a:p>
            <a:pPr eaLnBrk="1" hangingPunct="1"/>
            <a:r>
              <a:rPr lang="en-US" altLang="en-US" dirty="0">
                <a:solidFill>
                  <a:srgbClr val="0073B9"/>
                </a:solidFill>
                <a:latin typeface="Arial Narrow" pitchFamily="34" charset="0"/>
                <a:ea typeface="MS PGothic"/>
              </a:rPr>
              <a:t>Twin goals of improving quality and slowing spending growth</a:t>
            </a:r>
          </a:p>
        </p:txBody>
      </p:sp>
      <p:grpSp>
        <p:nvGrpSpPr>
          <p:cNvPr id="614404" name="Group 4"/>
          <p:cNvGrpSpPr>
            <a:grpSpLocks/>
          </p:cNvGrpSpPr>
          <p:nvPr/>
        </p:nvGrpSpPr>
        <p:grpSpPr bwMode="auto">
          <a:xfrm>
            <a:off x="0" y="1270000"/>
            <a:ext cx="9144000" cy="685800"/>
            <a:chOff x="0" y="1269365"/>
            <a:chExt cx="9144000" cy="685800"/>
          </a:xfrm>
        </p:grpSpPr>
        <p:sp>
          <p:nvSpPr>
            <p:cNvPr id="614405" name="AutoShape 4"/>
            <p:cNvSpPr>
              <a:spLocks noChangeArrowheads="1"/>
            </p:cNvSpPr>
            <p:nvPr/>
          </p:nvSpPr>
          <p:spPr bwMode="auto">
            <a:xfrm>
              <a:off x="0" y="1292225"/>
              <a:ext cx="9144000" cy="640080"/>
            </a:xfrm>
            <a:prstGeom prst="rect">
              <a:avLst/>
            </a:prstGeom>
            <a:solidFill>
              <a:srgbClr val="0073B9">
                <a:alpha val="98822"/>
              </a:srgbClr>
            </a:solidFill>
            <a:ln w="9525">
              <a:noFill/>
              <a:miter lim="800000"/>
              <a:headEnd/>
              <a:tailEnd/>
            </a:ln>
          </p:spPr>
          <p:txBody>
            <a:bodyPr anchor="ctr"/>
            <a:lstStyle/>
            <a:p>
              <a:pPr eaLnBrk="1" hangingPunct="1">
                <a:spcBef>
                  <a:spcPct val="20000"/>
                </a:spcBef>
                <a:buClr>
                  <a:srgbClr val="0073B9"/>
                </a:buClr>
              </a:pPr>
              <a:endParaRPr lang="en-US" altLang="en-US" sz="2000">
                <a:solidFill>
                  <a:srgbClr val="FFFFFF"/>
                </a:solidFill>
                <a:latin typeface="Arial Narrow" pitchFamily="34" charset="0"/>
                <a:ea typeface="MS PGothic"/>
              </a:endParaRPr>
            </a:p>
          </p:txBody>
        </p:sp>
        <p:sp>
          <p:nvSpPr>
            <p:cNvPr id="614406" name="Rectangle 11"/>
            <p:cNvSpPr>
              <a:spLocks noChangeArrowheads="1"/>
            </p:cNvSpPr>
            <p:nvPr/>
          </p:nvSpPr>
          <p:spPr bwMode="auto">
            <a:xfrm>
              <a:off x="457200" y="1269365"/>
              <a:ext cx="8412480" cy="685800"/>
            </a:xfrm>
            <a:prstGeom prst="rect">
              <a:avLst/>
            </a:prstGeom>
            <a:noFill/>
            <a:ln w="9525">
              <a:noFill/>
              <a:miter lim="800000"/>
              <a:headEnd/>
              <a:tailEnd/>
            </a:ln>
          </p:spPr>
          <p:txBody>
            <a:bodyPr lIns="0" anchor="ctr"/>
            <a:lstStyle/>
            <a:p>
              <a:pPr eaLnBrk="1" hangingPunct="1">
                <a:spcBef>
                  <a:spcPct val="20000"/>
                </a:spcBef>
                <a:buClr>
                  <a:srgbClr val="0073B9"/>
                </a:buClr>
              </a:pPr>
              <a:r>
                <a:rPr lang="en-US" altLang="en-US" sz="1800">
                  <a:solidFill>
                    <a:srgbClr val="FFFFFF"/>
                  </a:solidFill>
                  <a:latin typeface="Arial Narrow" pitchFamily="34" charset="0"/>
                  <a:ea typeface="MS PGothic"/>
                </a:rPr>
                <a:t>In 2007, leaders at BCBSMA challenged the company to develop a new contract model that would improve quality and outcomes while significantly slowing the rate of growth in health care spending.</a:t>
              </a:r>
            </a:p>
          </p:txBody>
        </p:sp>
      </p:grpSp>
      <p:graphicFrame>
        <p:nvGraphicFramePr>
          <p:cNvPr id="27" name="Chart 26"/>
          <p:cNvGraphicFramePr>
            <a:graphicFrameLocks/>
          </p:cNvGraphicFramePr>
          <p:nvPr/>
        </p:nvGraphicFramePr>
        <p:xfrm>
          <a:off x="3810000" y="2409825"/>
          <a:ext cx="4981575" cy="3762375"/>
        </p:xfrm>
        <a:graphic>
          <a:graphicData uri="http://schemas.openxmlformats.org/drawingml/2006/chart">
            <c:chart xmlns:c="http://schemas.openxmlformats.org/drawingml/2006/chart" xmlns:r="http://schemas.openxmlformats.org/officeDocument/2006/relationships" r:id="rId3"/>
          </a:graphicData>
        </a:graphic>
      </p:graphicFrame>
      <p:sp>
        <p:nvSpPr>
          <p:cNvPr id="614408" name="Text Box 3"/>
          <p:cNvSpPr txBox="1">
            <a:spLocks noChangeArrowheads="1"/>
          </p:cNvSpPr>
          <p:nvPr/>
        </p:nvSpPr>
        <p:spPr bwMode="auto">
          <a:xfrm>
            <a:off x="4270375" y="6427788"/>
            <a:ext cx="3173413" cy="219075"/>
          </a:xfrm>
          <a:prstGeom prst="rect">
            <a:avLst/>
          </a:prstGeom>
          <a:noFill/>
          <a:ln w="9525">
            <a:noFill/>
            <a:miter lim="800000"/>
            <a:headEnd/>
            <a:tailEnd/>
          </a:ln>
        </p:spPr>
        <p:txBody>
          <a:bodyPr lIns="64282" tIns="32141" rIns="64282" bIns="32141">
            <a:spAutoFit/>
          </a:bodyPr>
          <a:lstStyle/>
          <a:p>
            <a:pPr defTabSz="642938" eaLnBrk="1" hangingPunct="1">
              <a:spcBef>
                <a:spcPct val="50000"/>
              </a:spcBef>
            </a:pPr>
            <a:r>
              <a:rPr lang="en-US" altLang="en-US" sz="1000">
                <a:solidFill>
                  <a:srgbClr val="000000"/>
                </a:solidFill>
                <a:latin typeface="Arial Narrow" pitchFamily="34" charset="0"/>
                <a:ea typeface="MS PGothic"/>
              </a:rPr>
              <a:t>Sources: BCBSMA, Bureau of Labor Statistics.</a:t>
            </a:r>
          </a:p>
        </p:txBody>
      </p:sp>
    </p:spTree>
    <p:extLst>
      <p:ext uri="{BB962C8B-B14F-4D97-AF65-F5344CB8AC3E}">
        <p14:creationId xmlns:p14="http://schemas.microsoft.com/office/powerpoint/2010/main" val="1989191508"/>
      </p:ext>
    </p:extLst>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3425" name="Title 1"/>
          <p:cNvSpPr>
            <a:spLocks/>
          </p:cNvSpPr>
          <p:nvPr/>
        </p:nvSpPr>
        <p:spPr bwMode="auto">
          <a:xfrm>
            <a:off x="457200" y="152400"/>
            <a:ext cx="6934200" cy="914400"/>
          </a:xfrm>
          <a:prstGeom prst="rect">
            <a:avLst/>
          </a:prstGeom>
          <a:noFill/>
          <a:ln w="9525">
            <a:noFill/>
            <a:miter lim="800000"/>
            <a:headEnd/>
            <a:tailEnd/>
          </a:ln>
        </p:spPr>
        <p:txBody>
          <a:bodyPr lIns="0" tIns="0" rIns="0" bIns="0" anchor="ctr"/>
          <a:lstStyle/>
          <a:p>
            <a:pPr eaLnBrk="1" hangingPunct="1"/>
            <a:r>
              <a:rPr lang="en-US" altLang="en-US" sz="3000">
                <a:solidFill>
                  <a:srgbClr val="0073B9"/>
                </a:solidFill>
                <a:latin typeface="Arial Narrow" pitchFamily="34" charset="0"/>
                <a:ea typeface="MS PGothic"/>
              </a:rPr>
              <a:t>Key Components of the AQC Model</a:t>
            </a:r>
          </a:p>
        </p:txBody>
      </p:sp>
      <p:grpSp>
        <p:nvGrpSpPr>
          <p:cNvPr id="743426" name="Group 3"/>
          <p:cNvGrpSpPr>
            <a:grpSpLocks/>
          </p:cNvGrpSpPr>
          <p:nvPr/>
        </p:nvGrpSpPr>
        <p:grpSpPr bwMode="auto">
          <a:xfrm>
            <a:off x="4168775" y="1473200"/>
            <a:ext cx="4810125" cy="4641850"/>
            <a:chOff x="2666" y="928"/>
            <a:chExt cx="3030" cy="2924"/>
          </a:xfrm>
        </p:grpSpPr>
        <p:sp>
          <p:nvSpPr>
            <p:cNvPr id="743428" name="Rectangle 58"/>
            <p:cNvSpPr>
              <a:spLocks noChangeArrowheads="1"/>
            </p:cNvSpPr>
            <p:nvPr/>
          </p:nvSpPr>
          <p:spPr bwMode="auto">
            <a:xfrm>
              <a:off x="2778" y="928"/>
              <a:ext cx="2358" cy="960"/>
            </a:xfrm>
            <a:prstGeom prst="rect">
              <a:avLst/>
            </a:prstGeom>
            <a:noFill/>
            <a:ln w="9525">
              <a:noFill/>
              <a:miter lim="800000"/>
              <a:headEnd/>
              <a:tailEnd/>
            </a:ln>
          </p:spPr>
          <p:txBody>
            <a:bodyPr lIns="38100" tIns="38100" rIns="38100" bIns="38100"/>
            <a:lstStyle/>
            <a:p>
              <a:pPr marL="236538" eaLnBrk="1" hangingPunct="1">
                <a:spcBef>
                  <a:spcPct val="60000"/>
                </a:spcBef>
                <a:buClr>
                  <a:srgbClr val="0073B9"/>
                </a:buClr>
              </a:pPr>
              <a:r>
                <a:rPr lang="en-US" altLang="en-US" sz="1600">
                  <a:solidFill>
                    <a:srgbClr val="000000"/>
                  </a:solidFill>
                  <a:latin typeface="Arial Narrow" pitchFamily="34" charset="0"/>
                  <a:ea typeface="MS PGothic"/>
                </a:rPr>
                <a:t>Performance on quality </a:t>
              </a:r>
            </a:p>
            <a:p>
              <a:pPr marL="236538" eaLnBrk="1" hangingPunct="1">
                <a:spcBef>
                  <a:spcPct val="60000"/>
                </a:spcBef>
                <a:buClr>
                  <a:srgbClr val="0073B9"/>
                </a:buClr>
              </a:pPr>
              <a:r>
                <a:rPr lang="en-US" altLang="en-US" sz="1600">
                  <a:solidFill>
                    <a:srgbClr val="000000"/>
                  </a:solidFill>
                  <a:latin typeface="Arial Narrow" pitchFamily="34" charset="0"/>
                  <a:ea typeface="MS PGothic"/>
                </a:rPr>
                <a:t>Inflation (cumulative)</a:t>
              </a:r>
            </a:p>
            <a:p>
              <a:pPr marL="236538" eaLnBrk="1" hangingPunct="1">
                <a:spcBef>
                  <a:spcPct val="60000"/>
                </a:spcBef>
                <a:buClr>
                  <a:srgbClr val="0073B9"/>
                </a:buClr>
              </a:pPr>
              <a:r>
                <a:rPr lang="en-US" altLang="en-US" sz="1600">
                  <a:solidFill>
                    <a:srgbClr val="000000"/>
                  </a:solidFill>
                  <a:latin typeface="Arial Narrow" pitchFamily="34" charset="0"/>
                  <a:ea typeface="MS PGothic"/>
                </a:rPr>
                <a:t>Identify savings within budget</a:t>
              </a:r>
            </a:p>
          </p:txBody>
        </p:sp>
        <p:sp>
          <p:nvSpPr>
            <p:cNvPr id="743429" name="Rectangle 5"/>
            <p:cNvSpPr>
              <a:spLocks noChangeArrowheads="1"/>
            </p:cNvSpPr>
            <p:nvPr/>
          </p:nvSpPr>
          <p:spPr bwMode="auto">
            <a:xfrm>
              <a:off x="2870" y="1862"/>
              <a:ext cx="816" cy="288"/>
            </a:xfrm>
            <a:prstGeom prst="rect">
              <a:avLst/>
            </a:prstGeom>
            <a:solidFill>
              <a:srgbClr val="FF0000"/>
            </a:solidFill>
            <a:ln w="9525">
              <a:solidFill>
                <a:srgbClr val="000000"/>
              </a:solidFill>
              <a:miter lim="800000"/>
              <a:headEnd/>
              <a:tailEnd/>
            </a:ln>
          </p:spPr>
          <p:txBody>
            <a:bodyPr anchor="ctr"/>
            <a:lstStyle/>
            <a:p>
              <a:pPr algn="ctr"/>
              <a:r>
                <a:rPr lang="en-US" altLang="en-US" sz="1200" b="1">
                  <a:solidFill>
                    <a:srgbClr val="000000"/>
                  </a:solidFill>
                  <a:latin typeface="Arial Narrow" pitchFamily="34" charset="0"/>
                  <a:ea typeface="MS PGothic"/>
                </a:rPr>
                <a:t>INITIAL GLOBAL PAYMENT LEVEL</a:t>
              </a:r>
            </a:p>
          </p:txBody>
        </p:sp>
        <p:sp>
          <p:nvSpPr>
            <p:cNvPr id="743430" name="Line 6"/>
            <p:cNvSpPr>
              <a:spLocks noChangeShapeType="1"/>
            </p:cNvSpPr>
            <p:nvPr/>
          </p:nvSpPr>
          <p:spPr bwMode="auto">
            <a:xfrm>
              <a:off x="2822" y="2450"/>
              <a:ext cx="2874" cy="0"/>
            </a:xfrm>
            <a:prstGeom prst="line">
              <a:avLst/>
            </a:prstGeom>
            <a:noFill/>
            <a:ln w="22225">
              <a:solidFill>
                <a:schemeClr val="tx1"/>
              </a:solidFill>
              <a:prstDash val="dash"/>
              <a:round/>
              <a:headEnd/>
              <a:tailEnd/>
            </a:ln>
          </p:spPr>
          <p:txBody>
            <a:bodyPr/>
            <a:lstStyle/>
            <a:p>
              <a:pPr eaLnBrk="1" hangingPunct="1"/>
              <a:endParaRPr lang="en-US">
                <a:solidFill>
                  <a:srgbClr val="000000"/>
                </a:solidFill>
                <a:latin typeface="Arial" charset="0"/>
                <a:ea typeface="MS PGothic"/>
              </a:endParaRPr>
            </a:p>
          </p:txBody>
        </p:sp>
        <p:sp>
          <p:nvSpPr>
            <p:cNvPr id="743431" name="Rectangle 7"/>
            <p:cNvSpPr>
              <a:spLocks noChangeArrowheads="1"/>
            </p:cNvSpPr>
            <p:nvPr/>
          </p:nvSpPr>
          <p:spPr bwMode="auto">
            <a:xfrm>
              <a:off x="2856" y="1342"/>
              <a:ext cx="2830" cy="2222"/>
            </a:xfrm>
            <a:prstGeom prst="rect">
              <a:avLst/>
            </a:prstGeom>
            <a:noFill/>
            <a:ln w="9525">
              <a:noFill/>
              <a:miter lim="800000"/>
              <a:headEnd/>
              <a:tailEnd/>
            </a:ln>
          </p:spPr>
          <p:txBody>
            <a:bodyPr/>
            <a:lstStyle/>
            <a:p>
              <a:endParaRPr lang="en-US" altLang="en-US" sz="2000">
                <a:solidFill>
                  <a:srgbClr val="000000"/>
                </a:solidFill>
                <a:latin typeface="Arial" charset="0"/>
                <a:ea typeface="MS PGothic"/>
              </a:endParaRPr>
            </a:p>
          </p:txBody>
        </p:sp>
        <p:sp>
          <p:nvSpPr>
            <p:cNvPr id="743432" name="Line 8"/>
            <p:cNvSpPr>
              <a:spLocks noChangeShapeType="1"/>
            </p:cNvSpPr>
            <p:nvPr/>
          </p:nvSpPr>
          <p:spPr bwMode="auto">
            <a:xfrm>
              <a:off x="2856" y="3191"/>
              <a:ext cx="2830" cy="1"/>
            </a:xfrm>
            <a:prstGeom prst="line">
              <a:avLst/>
            </a:prstGeom>
            <a:noFill/>
            <a:ln w="0">
              <a:solidFill>
                <a:srgbClr val="FFFFFF"/>
              </a:solidFill>
              <a:round/>
              <a:headEnd/>
              <a:tailEnd/>
            </a:ln>
          </p:spPr>
          <p:txBody>
            <a:bodyPr/>
            <a:lstStyle/>
            <a:p>
              <a:pPr eaLnBrk="1" hangingPunct="1"/>
              <a:endParaRPr lang="en-US">
                <a:solidFill>
                  <a:srgbClr val="000000"/>
                </a:solidFill>
                <a:latin typeface="Arial" charset="0"/>
                <a:ea typeface="MS PGothic"/>
              </a:endParaRPr>
            </a:p>
          </p:txBody>
        </p:sp>
        <p:sp>
          <p:nvSpPr>
            <p:cNvPr id="743433" name="Line 9"/>
            <p:cNvSpPr>
              <a:spLocks noChangeShapeType="1"/>
            </p:cNvSpPr>
            <p:nvPr/>
          </p:nvSpPr>
          <p:spPr bwMode="auto">
            <a:xfrm>
              <a:off x="2856" y="2818"/>
              <a:ext cx="2830" cy="1"/>
            </a:xfrm>
            <a:prstGeom prst="line">
              <a:avLst/>
            </a:prstGeom>
            <a:noFill/>
            <a:ln w="0">
              <a:solidFill>
                <a:srgbClr val="FFFFFF"/>
              </a:solidFill>
              <a:round/>
              <a:headEnd/>
              <a:tailEnd/>
            </a:ln>
          </p:spPr>
          <p:txBody>
            <a:bodyPr/>
            <a:lstStyle/>
            <a:p>
              <a:pPr eaLnBrk="1" hangingPunct="1"/>
              <a:endParaRPr lang="en-US">
                <a:solidFill>
                  <a:srgbClr val="000000"/>
                </a:solidFill>
                <a:latin typeface="Arial" charset="0"/>
                <a:ea typeface="MS PGothic"/>
              </a:endParaRPr>
            </a:p>
          </p:txBody>
        </p:sp>
        <p:sp>
          <p:nvSpPr>
            <p:cNvPr id="743434" name="Line 10"/>
            <p:cNvSpPr>
              <a:spLocks noChangeShapeType="1"/>
            </p:cNvSpPr>
            <p:nvPr/>
          </p:nvSpPr>
          <p:spPr bwMode="auto">
            <a:xfrm>
              <a:off x="2856" y="2445"/>
              <a:ext cx="2830" cy="1"/>
            </a:xfrm>
            <a:prstGeom prst="line">
              <a:avLst/>
            </a:prstGeom>
            <a:noFill/>
            <a:ln w="0">
              <a:solidFill>
                <a:srgbClr val="FFFFFF"/>
              </a:solidFill>
              <a:round/>
              <a:headEnd/>
              <a:tailEnd/>
            </a:ln>
          </p:spPr>
          <p:txBody>
            <a:bodyPr/>
            <a:lstStyle/>
            <a:p>
              <a:pPr eaLnBrk="1" hangingPunct="1"/>
              <a:endParaRPr lang="en-US">
                <a:solidFill>
                  <a:srgbClr val="000000"/>
                </a:solidFill>
                <a:latin typeface="Arial" charset="0"/>
                <a:ea typeface="MS PGothic"/>
              </a:endParaRPr>
            </a:p>
          </p:txBody>
        </p:sp>
        <p:sp>
          <p:nvSpPr>
            <p:cNvPr id="743435" name="Line 11"/>
            <p:cNvSpPr>
              <a:spLocks noChangeShapeType="1"/>
            </p:cNvSpPr>
            <p:nvPr/>
          </p:nvSpPr>
          <p:spPr bwMode="auto">
            <a:xfrm>
              <a:off x="2856" y="2087"/>
              <a:ext cx="2830" cy="1"/>
            </a:xfrm>
            <a:prstGeom prst="line">
              <a:avLst/>
            </a:prstGeom>
            <a:noFill/>
            <a:ln w="0">
              <a:solidFill>
                <a:srgbClr val="FFFFFF"/>
              </a:solidFill>
              <a:round/>
              <a:headEnd/>
              <a:tailEnd/>
            </a:ln>
          </p:spPr>
          <p:txBody>
            <a:bodyPr/>
            <a:lstStyle/>
            <a:p>
              <a:pPr eaLnBrk="1" hangingPunct="1"/>
              <a:endParaRPr lang="en-US">
                <a:solidFill>
                  <a:srgbClr val="000000"/>
                </a:solidFill>
                <a:latin typeface="Arial" charset="0"/>
                <a:ea typeface="MS PGothic"/>
              </a:endParaRPr>
            </a:p>
          </p:txBody>
        </p:sp>
        <p:sp>
          <p:nvSpPr>
            <p:cNvPr id="743436" name="Line 12"/>
            <p:cNvSpPr>
              <a:spLocks noChangeShapeType="1"/>
            </p:cNvSpPr>
            <p:nvPr/>
          </p:nvSpPr>
          <p:spPr bwMode="auto">
            <a:xfrm>
              <a:off x="2856" y="1715"/>
              <a:ext cx="2830" cy="1"/>
            </a:xfrm>
            <a:prstGeom prst="line">
              <a:avLst/>
            </a:prstGeom>
            <a:noFill/>
            <a:ln w="0">
              <a:solidFill>
                <a:srgbClr val="FFFFFF"/>
              </a:solidFill>
              <a:round/>
              <a:headEnd/>
              <a:tailEnd/>
            </a:ln>
          </p:spPr>
          <p:txBody>
            <a:bodyPr/>
            <a:lstStyle/>
            <a:p>
              <a:pPr eaLnBrk="1" hangingPunct="1"/>
              <a:endParaRPr lang="en-US">
                <a:solidFill>
                  <a:srgbClr val="000000"/>
                </a:solidFill>
                <a:latin typeface="Arial" charset="0"/>
                <a:ea typeface="MS PGothic"/>
              </a:endParaRPr>
            </a:p>
          </p:txBody>
        </p:sp>
        <p:sp>
          <p:nvSpPr>
            <p:cNvPr id="743437" name="Line 13"/>
            <p:cNvSpPr>
              <a:spLocks noChangeShapeType="1"/>
            </p:cNvSpPr>
            <p:nvPr/>
          </p:nvSpPr>
          <p:spPr bwMode="auto">
            <a:xfrm>
              <a:off x="2856" y="1342"/>
              <a:ext cx="2830" cy="1"/>
            </a:xfrm>
            <a:prstGeom prst="line">
              <a:avLst/>
            </a:prstGeom>
            <a:noFill/>
            <a:ln w="0">
              <a:solidFill>
                <a:srgbClr val="FFFFFF"/>
              </a:solidFill>
              <a:round/>
              <a:headEnd/>
              <a:tailEnd/>
            </a:ln>
          </p:spPr>
          <p:txBody>
            <a:bodyPr/>
            <a:lstStyle/>
            <a:p>
              <a:pPr eaLnBrk="1" hangingPunct="1"/>
              <a:endParaRPr lang="en-US">
                <a:solidFill>
                  <a:srgbClr val="000000"/>
                </a:solidFill>
                <a:latin typeface="Arial" charset="0"/>
                <a:ea typeface="MS PGothic"/>
              </a:endParaRPr>
            </a:p>
          </p:txBody>
        </p:sp>
        <p:sp>
          <p:nvSpPr>
            <p:cNvPr id="743438" name="Rectangle 14"/>
            <p:cNvSpPr>
              <a:spLocks noChangeArrowheads="1"/>
            </p:cNvSpPr>
            <p:nvPr/>
          </p:nvSpPr>
          <p:spPr bwMode="auto">
            <a:xfrm>
              <a:off x="2856" y="1342"/>
              <a:ext cx="2830" cy="2222"/>
            </a:xfrm>
            <a:prstGeom prst="rect">
              <a:avLst/>
            </a:prstGeom>
            <a:noFill/>
            <a:ln w="0">
              <a:solidFill>
                <a:srgbClr val="FFFFFF"/>
              </a:solidFill>
              <a:miter lim="800000"/>
              <a:headEnd/>
              <a:tailEnd/>
            </a:ln>
          </p:spPr>
          <p:txBody>
            <a:bodyPr/>
            <a:lstStyle/>
            <a:p>
              <a:endParaRPr lang="en-US" altLang="en-US" sz="2000">
                <a:solidFill>
                  <a:srgbClr val="000000"/>
                </a:solidFill>
                <a:latin typeface="Arial" charset="0"/>
                <a:ea typeface="MS PGothic"/>
              </a:endParaRPr>
            </a:p>
          </p:txBody>
        </p:sp>
        <p:sp>
          <p:nvSpPr>
            <p:cNvPr id="743439" name="Rectangle 15"/>
            <p:cNvSpPr>
              <a:spLocks noChangeArrowheads="1"/>
            </p:cNvSpPr>
            <p:nvPr/>
          </p:nvSpPr>
          <p:spPr bwMode="auto">
            <a:xfrm>
              <a:off x="2972" y="2445"/>
              <a:ext cx="332" cy="1119"/>
            </a:xfrm>
            <a:prstGeom prst="rect">
              <a:avLst/>
            </a:prstGeom>
            <a:solidFill>
              <a:srgbClr val="99CCFF"/>
            </a:solidFill>
            <a:ln w="9525">
              <a:solidFill>
                <a:srgbClr val="000000"/>
              </a:solidFill>
              <a:miter lim="800000"/>
              <a:headEnd/>
              <a:tailEnd/>
            </a:ln>
          </p:spPr>
          <p:txBody>
            <a:bodyPr/>
            <a:lstStyle/>
            <a:p>
              <a:endParaRPr lang="en-US" altLang="en-US" sz="2000">
                <a:solidFill>
                  <a:srgbClr val="000000"/>
                </a:solidFill>
                <a:latin typeface="Arial" charset="0"/>
                <a:ea typeface="MS PGothic"/>
              </a:endParaRPr>
            </a:p>
          </p:txBody>
        </p:sp>
        <p:sp>
          <p:nvSpPr>
            <p:cNvPr id="743440" name="Rectangle 16"/>
            <p:cNvSpPr>
              <a:spLocks noChangeArrowheads="1"/>
            </p:cNvSpPr>
            <p:nvPr/>
          </p:nvSpPr>
          <p:spPr bwMode="auto">
            <a:xfrm>
              <a:off x="3536" y="2448"/>
              <a:ext cx="337" cy="1116"/>
            </a:xfrm>
            <a:prstGeom prst="rect">
              <a:avLst/>
            </a:prstGeom>
            <a:solidFill>
              <a:srgbClr val="99CCFF"/>
            </a:solidFill>
            <a:ln w="9525">
              <a:solidFill>
                <a:srgbClr val="000000"/>
              </a:solidFill>
              <a:miter lim="800000"/>
              <a:headEnd/>
              <a:tailEnd/>
            </a:ln>
          </p:spPr>
          <p:txBody>
            <a:bodyPr/>
            <a:lstStyle/>
            <a:p>
              <a:endParaRPr lang="en-US" altLang="en-US" sz="2000">
                <a:solidFill>
                  <a:srgbClr val="000000"/>
                </a:solidFill>
                <a:latin typeface="Arial" charset="0"/>
                <a:ea typeface="MS PGothic"/>
              </a:endParaRPr>
            </a:p>
          </p:txBody>
        </p:sp>
        <p:sp>
          <p:nvSpPr>
            <p:cNvPr id="743441" name="Rectangle 17"/>
            <p:cNvSpPr>
              <a:spLocks noChangeArrowheads="1"/>
            </p:cNvSpPr>
            <p:nvPr/>
          </p:nvSpPr>
          <p:spPr bwMode="auto">
            <a:xfrm>
              <a:off x="4105" y="2452"/>
              <a:ext cx="332" cy="1112"/>
            </a:xfrm>
            <a:prstGeom prst="rect">
              <a:avLst/>
            </a:prstGeom>
            <a:solidFill>
              <a:srgbClr val="99CCFF"/>
            </a:solidFill>
            <a:ln w="9525">
              <a:solidFill>
                <a:srgbClr val="000000"/>
              </a:solidFill>
              <a:miter lim="800000"/>
              <a:headEnd/>
              <a:tailEnd/>
            </a:ln>
          </p:spPr>
          <p:txBody>
            <a:bodyPr/>
            <a:lstStyle/>
            <a:p>
              <a:endParaRPr lang="en-US" altLang="en-US" sz="2000">
                <a:solidFill>
                  <a:srgbClr val="000000"/>
                </a:solidFill>
                <a:latin typeface="Arial" charset="0"/>
                <a:ea typeface="MS PGothic"/>
              </a:endParaRPr>
            </a:p>
          </p:txBody>
        </p:sp>
        <p:sp>
          <p:nvSpPr>
            <p:cNvPr id="743442" name="Rectangle 18"/>
            <p:cNvSpPr>
              <a:spLocks noChangeArrowheads="1"/>
            </p:cNvSpPr>
            <p:nvPr/>
          </p:nvSpPr>
          <p:spPr bwMode="auto">
            <a:xfrm>
              <a:off x="5238" y="2448"/>
              <a:ext cx="331" cy="1116"/>
            </a:xfrm>
            <a:prstGeom prst="rect">
              <a:avLst/>
            </a:prstGeom>
            <a:solidFill>
              <a:srgbClr val="99CCFF"/>
            </a:solidFill>
            <a:ln w="9525">
              <a:solidFill>
                <a:srgbClr val="000000"/>
              </a:solidFill>
              <a:miter lim="800000"/>
              <a:headEnd/>
              <a:tailEnd/>
            </a:ln>
          </p:spPr>
          <p:txBody>
            <a:bodyPr/>
            <a:lstStyle/>
            <a:p>
              <a:endParaRPr lang="en-US" altLang="en-US" sz="2000">
                <a:solidFill>
                  <a:srgbClr val="000000"/>
                </a:solidFill>
                <a:latin typeface="Arial" charset="0"/>
                <a:ea typeface="MS PGothic"/>
              </a:endParaRPr>
            </a:p>
          </p:txBody>
        </p:sp>
        <p:sp>
          <p:nvSpPr>
            <p:cNvPr id="743443" name="Rectangle 19"/>
            <p:cNvSpPr>
              <a:spLocks noChangeArrowheads="1"/>
            </p:cNvSpPr>
            <p:nvPr/>
          </p:nvSpPr>
          <p:spPr bwMode="auto">
            <a:xfrm>
              <a:off x="4668" y="2452"/>
              <a:ext cx="337" cy="1112"/>
            </a:xfrm>
            <a:prstGeom prst="rect">
              <a:avLst/>
            </a:prstGeom>
            <a:solidFill>
              <a:srgbClr val="99CCFF"/>
            </a:solidFill>
            <a:ln w="9525">
              <a:solidFill>
                <a:srgbClr val="000000"/>
              </a:solidFill>
              <a:miter lim="800000"/>
              <a:headEnd/>
              <a:tailEnd/>
            </a:ln>
          </p:spPr>
          <p:txBody>
            <a:bodyPr/>
            <a:lstStyle/>
            <a:p>
              <a:endParaRPr lang="en-US" altLang="en-US" sz="2000">
                <a:solidFill>
                  <a:srgbClr val="000000"/>
                </a:solidFill>
                <a:latin typeface="Arial" charset="0"/>
                <a:ea typeface="MS PGothic"/>
              </a:endParaRPr>
            </a:p>
          </p:txBody>
        </p:sp>
        <p:sp>
          <p:nvSpPr>
            <p:cNvPr id="743444" name="Rectangle 20"/>
            <p:cNvSpPr>
              <a:spLocks noChangeArrowheads="1"/>
            </p:cNvSpPr>
            <p:nvPr/>
          </p:nvSpPr>
          <p:spPr bwMode="auto">
            <a:xfrm>
              <a:off x="3536" y="2445"/>
              <a:ext cx="337" cy="75"/>
            </a:xfrm>
            <a:prstGeom prst="rect">
              <a:avLst/>
            </a:prstGeom>
            <a:noFill/>
            <a:ln w="9525">
              <a:solidFill>
                <a:srgbClr val="000000"/>
              </a:solidFill>
              <a:miter lim="800000"/>
              <a:headEnd/>
              <a:tailEnd/>
            </a:ln>
          </p:spPr>
          <p:txBody>
            <a:bodyPr/>
            <a:lstStyle/>
            <a:p>
              <a:endParaRPr lang="en-US" altLang="en-US" sz="2000">
                <a:solidFill>
                  <a:srgbClr val="000000"/>
                </a:solidFill>
                <a:latin typeface="Arial" charset="0"/>
                <a:ea typeface="MS PGothic"/>
              </a:endParaRPr>
            </a:p>
          </p:txBody>
        </p:sp>
        <p:sp>
          <p:nvSpPr>
            <p:cNvPr id="743445" name="Rectangle 21"/>
            <p:cNvSpPr>
              <a:spLocks noChangeArrowheads="1"/>
            </p:cNvSpPr>
            <p:nvPr/>
          </p:nvSpPr>
          <p:spPr bwMode="auto">
            <a:xfrm>
              <a:off x="3536" y="2398"/>
              <a:ext cx="337" cy="47"/>
            </a:xfrm>
            <a:prstGeom prst="rect">
              <a:avLst/>
            </a:prstGeom>
            <a:solidFill>
              <a:srgbClr val="FFFF99"/>
            </a:solidFill>
            <a:ln w="9525">
              <a:solidFill>
                <a:srgbClr val="000000"/>
              </a:solidFill>
              <a:miter lim="800000"/>
              <a:headEnd/>
              <a:tailEnd/>
            </a:ln>
          </p:spPr>
          <p:txBody>
            <a:bodyPr/>
            <a:lstStyle/>
            <a:p>
              <a:endParaRPr lang="en-US" altLang="en-US" sz="2000">
                <a:solidFill>
                  <a:srgbClr val="000000"/>
                </a:solidFill>
                <a:latin typeface="Arial" charset="0"/>
                <a:ea typeface="MS PGothic"/>
              </a:endParaRPr>
            </a:p>
          </p:txBody>
        </p:sp>
        <p:sp>
          <p:nvSpPr>
            <p:cNvPr id="743446" name="Rectangle 22"/>
            <p:cNvSpPr>
              <a:spLocks noChangeArrowheads="1"/>
            </p:cNvSpPr>
            <p:nvPr/>
          </p:nvSpPr>
          <p:spPr bwMode="auto">
            <a:xfrm>
              <a:off x="4105" y="2360"/>
              <a:ext cx="332" cy="85"/>
            </a:xfrm>
            <a:prstGeom prst="rect">
              <a:avLst/>
            </a:prstGeom>
            <a:solidFill>
              <a:srgbClr val="FFFF99"/>
            </a:solidFill>
            <a:ln w="9525">
              <a:solidFill>
                <a:srgbClr val="000000"/>
              </a:solidFill>
              <a:miter lim="800000"/>
              <a:headEnd/>
              <a:tailEnd/>
            </a:ln>
          </p:spPr>
          <p:txBody>
            <a:bodyPr/>
            <a:lstStyle/>
            <a:p>
              <a:endParaRPr lang="en-US" altLang="en-US" sz="2000">
                <a:solidFill>
                  <a:srgbClr val="000000"/>
                </a:solidFill>
                <a:latin typeface="Arial" charset="0"/>
                <a:ea typeface="MS PGothic"/>
              </a:endParaRPr>
            </a:p>
          </p:txBody>
        </p:sp>
        <p:sp>
          <p:nvSpPr>
            <p:cNvPr id="743447" name="Rectangle 23"/>
            <p:cNvSpPr>
              <a:spLocks noChangeArrowheads="1"/>
            </p:cNvSpPr>
            <p:nvPr/>
          </p:nvSpPr>
          <p:spPr bwMode="auto">
            <a:xfrm>
              <a:off x="4668" y="2340"/>
              <a:ext cx="337" cy="105"/>
            </a:xfrm>
            <a:prstGeom prst="rect">
              <a:avLst/>
            </a:prstGeom>
            <a:solidFill>
              <a:srgbClr val="FFFF99"/>
            </a:solidFill>
            <a:ln w="9525">
              <a:solidFill>
                <a:srgbClr val="000000"/>
              </a:solidFill>
              <a:miter lim="800000"/>
              <a:headEnd/>
              <a:tailEnd/>
            </a:ln>
          </p:spPr>
          <p:txBody>
            <a:bodyPr/>
            <a:lstStyle/>
            <a:p>
              <a:endParaRPr lang="en-US" altLang="en-US" sz="2000">
                <a:solidFill>
                  <a:srgbClr val="000000"/>
                </a:solidFill>
                <a:latin typeface="Arial" charset="0"/>
                <a:ea typeface="MS PGothic"/>
              </a:endParaRPr>
            </a:p>
          </p:txBody>
        </p:sp>
        <p:sp>
          <p:nvSpPr>
            <p:cNvPr id="743448" name="Rectangle 24"/>
            <p:cNvSpPr>
              <a:spLocks noChangeArrowheads="1"/>
            </p:cNvSpPr>
            <p:nvPr/>
          </p:nvSpPr>
          <p:spPr bwMode="auto">
            <a:xfrm>
              <a:off x="5238" y="2312"/>
              <a:ext cx="331" cy="133"/>
            </a:xfrm>
            <a:prstGeom prst="rect">
              <a:avLst/>
            </a:prstGeom>
            <a:solidFill>
              <a:srgbClr val="FFFF99"/>
            </a:solidFill>
            <a:ln w="9525">
              <a:solidFill>
                <a:srgbClr val="000000"/>
              </a:solidFill>
              <a:miter lim="800000"/>
              <a:headEnd/>
              <a:tailEnd/>
            </a:ln>
          </p:spPr>
          <p:txBody>
            <a:bodyPr/>
            <a:lstStyle/>
            <a:p>
              <a:endParaRPr lang="en-US" altLang="en-US" sz="2000">
                <a:solidFill>
                  <a:srgbClr val="000000"/>
                </a:solidFill>
                <a:latin typeface="Arial" charset="0"/>
                <a:ea typeface="MS PGothic"/>
              </a:endParaRPr>
            </a:p>
          </p:txBody>
        </p:sp>
        <p:sp>
          <p:nvSpPr>
            <p:cNvPr id="743449" name="Rectangle 25"/>
            <p:cNvSpPr>
              <a:spLocks noChangeArrowheads="1"/>
            </p:cNvSpPr>
            <p:nvPr/>
          </p:nvSpPr>
          <p:spPr bwMode="auto">
            <a:xfrm>
              <a:off x="2972" y="2416"/>
              <a:ext cx="332" cy="29"/>
            </a:xfrm>
            <a:prstGeom prst="rect">
              <a:avLst/>
            </a:prstGeom>
            <a:solidFill>
              <a:srgbClr val="00FF00"/>
            </a:solidFill>
            <a:ln w="9525">
              <a:solidFill>
                <a:srgbClr val="000000"/>
              </a:solidFill>
              <a:miter lim="800000"/>
              <a:headEnd/>
              <a:tailEnd/>
            </a:ln>
          </p:spPr>
          <p:txBody>
            <a:bodyPr/>
            <a:lstStyle/>
            <a:p>
              <a:endParaRPr lang="en-US" altLang="en-US" sz="2000">
                <a:solidFill>
                  <a:srgbClr val="000000"/>
                </a:solidFill>
                <a:latin typeface="Arial" charset="0"/>
                <a:ea typeface="MS PGothic"/>
              </a:endParaRPr>
            </a:p>
          </p:txBody>
        </p:sp>
        <p:sp>
          <p:nvSpPr>
            <p:cNvPr id="743450" name="Rectangle 26"/>
            <p:cNvSpPr>
              <a:spLocks noChangeArrowheads="1"/>
            </p:cNvSpPr>
            <p:nvPr/>
          </p:nvSpPr>
          <p:spPr bwMode="auto">
            <a:xfrm>
              <a:off x="3536" y="2336"/>
              <a:ext cx="337" cy="72"/>
            </a:xfrm>
            <a:prstGeom prst="rect">
              <a:avLst/>
            </a:prstGeom>
            <a:solidFill>
              <a:srgbClr val="00FF00"/>
            </a:solidFill>
            <a:ln w="9525">
              <a:solidFill>
                <a:srgbClr val="000000"/>
              </a:solidFill>
              <a:miter lim="800000"/>
              <a:headEnd/>
              <a:tailEnd/>
            </a:ln>
          </p:spPr>
          <p:txBody>
            <a:bodyPr/>
            <a:lstStyle/>
            <a:p>
              <a:endParaRPr lang="en-US" altLang="en-US" sz="2000">
                <a:solidFill>
                  <a:srgbClr val="000000"/>
                </a:solidFill>
                <a:latin typeface="Arial" charset="0"/>
                <a:ea typeface="MS PGothic"/>
              </a:endParaRPr>
            </a:p>
          </p:txBody>
        </p:sp>
        <p:sp>
          <p:nvSpPr>
            <p:cNvPr id="743451" name="Rectangle 27"/>
            <p:cNvSpPr>
              <a:spLocks noChangeArrowheads="1"/>
            </p:cNvSpPr>
            <p:nvPr/>
          </p:nvSpPr>
          <p:spPr bwMode="auto">
            <a:xfrm>
              <a:off x="4105" y="2252"/>
              <a:ext cx="332" cy="120"/>
            </a:xfrm>
            <a:prstGeom prst="rect">
              <a:avLst/>
            </a:prstGeom>
            <a:solidFill>
              <a:srgbClr val="00FF00"/>
            </a:solidFill>
            <a:ln w="9525">
              <a:solidFill>
                <a:srgbClr val="000000"/>
              </a:solidFill>
              <a:miter lim="800000"/>
              <a:headEnd/>
              <a:tailEnd/>
            </a:ln>
          </p:spPr>
          <p:txBody>
            <a:bodyPr/>
            <a:lstStyle/>
            <a:p>
              <a:endParaRPr lang="en-US" altLang="en-US" sz="2000">
                <a:solidFill>
                  <a:srgbClr val="000000"/>
                </a:solidFill>
                <a:latin typeface="Arial" charset="0"/>
                <a:ea typeface="MS PGothic"/>
              </a:endParaRPr>
            </a:p>
          </p:txBody>
        </p:sp>
        <p:sp>
          <p:nvSpPr>
            <p:cNvPr id="743452" name="Rectangle 28"/>
            <p:cNvSpPr>
              <a:spLocks noChangeArrowheads="1"/>
            </p:cNvSpPr>
            <p:nvPr/>
          </p:nvSpPr>
          <p:spPr bwMode="auto">
            <a:xfrm>
              <a:off x="4668" y="2216"/>
              <a:ext cx="337" cy="131"/>
            </a:xfrm>
            <a:prstGeom prst="rect">
              <a:avLst/>
            </a:prstGeom>
            <a:solidFill>
              <a:srgbClr val="00FF00"/>
            </a:solidFill>
            <a:ln w="9525">
              <a:solidFill>
                <a:srgbClr val="000000"/>
              </a:solidFill>
              <a:miter lim="800000"/>
              <a:headEnd/>
              <a:tailEnd/>
            </a:ln>
          </p:spPr>
          <p:txBody>
            <a:bodyPr/>
            <a:lstStyle/>
            <a:p>
              <a:endParaRPr lang="en-US" altLang="en-US" sz="2000">
                <a:solidFill>
                  <a:srgbClr val="000000"/>
                </a:solidFill>
                <a:latin typeface="Arial" charset="0"/>
                <a:ea typeface="MS PGothic"/>
              </a:endParaRPr>
            </a:p>
          </p:txBody>
        </p:sp>
        <p:sp>
          <p:nvSpPr>
            <p:cNvPr id="743453" name="Rectangle 29"/>
            <p:cNvSpPr>
              <a:spLocks noChangeArrowheads="1"/>
            </p:cNvSpPr>
            <p:nvPr/>
          </p:nvSpPr>
          <p:spPr bwMode="auto">
            <a:xfrm>
              <a:off x="5238" y="2144"/>
              <a:ext cx="331" cy="168"/>
            </a:xfrm>
            <a:prstGeom prst="rect">
              <a:avLst/>
            </a:prstGeom>
            <a:solidFill>
              <a:srgbClr val="00FF00"/>
            </a:solidFill>
            <a:ln w="9525">
              <a:solidFill>
                <a:srgbClr val="000000"/>
              </a:solidFill>
              <a:miter lim="800000"/>
              <a:headEnd/>
              <a:tailEnd/>
            </a:ln>
          </p:spPr>
          <p:txBody>
            <a:bodyPr/>
            <a:lstStyle/>
            <a:p>
              <a:endParaRPr lang="en-US" altLang="en-US" sz="2000">
                <a:solidFill>
                  <a:srgbClr val="000000"/>
                </a:solidFill>
                <a:latin typeface="Arial" charset="0"/>
                <a:ea typeface="MS PGothic"/>
              </a:endParaRPr>
            </a:p>
          </p:txBody>
        </p:sp>
        <p:sp>
          <p:nvSpPr>
            <p:cNvPr id="743454" name="Line 30"/>
            <p:cNvSpPr>
              <a:spLocks noChangeShapeType="1"/>
            </p:cNvSpPr>
            <p:nvPr/>
          </p:nvSpPr>
          <p:spPr bwMode="auto">
            <a:xfrm>
              <a:off x="2666" y="1342"/>
              <a:ext cx="1" cy="2222"/>
            </a:xfrm>
            <a:prstGeom prst="line">
              <a:avLst/>
            </a:prstGeom>
            <a:noFill/>
            <a:ln w="0">
              <a:solidFill>
                <a:srgbClr val="FFFFFF"/>
              </a:solidFill>
              <a:round/>
              <a:headEnd/>
              <a:tailEnd/>
            </a:ln>
          </p:spPr>
          <p:txBody>
            <a:bodyPr/>
            <a:lstStyle/>
            <a:p>
              <a:pPr eaLnBrk="1" hangingPunct="1"/>
              <a:endParaRPr lang="en-US">
                <a:solidFill>
                  <a:srgbClr val="000000"/>
                </a:solidFill>
                <a:latin typeface="Arial" charset="0"/>
                <a:ea typeface="MS PGothic"/>
              </a:endParaRPr>
            </a:p>
          </p:txBody>
        </p:sp>
        <p:sp>
          <p:nvSpPr>
            <p:cNvPr id="743455" name="Line 31"/>
            <p:cNvSpPr>
              <a:spLocks noChangeShapeType="1"/>
            </p:cNvSpPr>
            <p:nvPr/>
          </p:nvSpPr>
          <p:spPr bwMode="auto">
            <a:xfrm>
              <a:off x="2856" y="3564"/>
              <a:ext cx="2830" cy="1"/>
            </a:xfrm>
            <a:prstGeom prst="line">
              <a:avLst/>
            </a:prstGeom>
            <a:noFill/>
            <a:ln w="0">
              <a:solidFill>
                <a:srgbClr val="000000"/>
              </a:solidFill>
              <a:round/>
              <a:headEnd/>
              <a:tailEnd/>
            </a:ln>
          </p:spPr>
          <p:txBody>
            <a:bodyPr/>
            <a:lstStyle/>
            <a:p>
              <a:pPr eaLnBrk="1" hangingPunct="1"/>
              <a:endParaRPr lang="en-US">
                <a:solidFill>
                  <a:srgbClr val="000000"/>
                </a:solidFill>
                <a:latin typeface="Arial" charset="0"/>
                <a:ea typeface="MS PGothic"/>
              </a:endParaRPr>
            </a:p>
          </p:txBody>
        </p:sp>
        <p:sp>
          <p:nvSpPr>
            <p:cNvPr id="743456" name="Line 32"/>
            <p:cNvSpPr>
              <a:spLocks noChangeShapeType="1"/>
            </p:cNvSpPr>
            <p:nvPr/>
          </p:nvSpPr>
          <p:spPr bwMode="auto">
            <a:xfrm flipV="1">
              <a:off x="2906" y="3564"/>
              <a:ext cx="1" cy="45"/>
            </a:xfrm>
            <a:prstGeom prst="line">
              <a:avLst/>
            </a:prstGeom>
            <a:noFill/>
            <a:ln w="0">
              <a:solidFill>
                <a:srgbClr val="000000"/>
              </a:solidFill>
              <a:round/>
              <a:headEnd/>
              <a:tailEnd/>
            </a:ln>
          </p:spPr>
          <p:txBody>
            <a:bodyPr/>
            <a:lstStyle/>
            <a:p>
              <a:pPr eaLnBrk="1" hangingPunct="1"/>
              <a:endParaRPr lang="en-US">
                <a:solidFill>
                  <a:srgbClr val="000000"/>
                </a:solidFill>
                <a:latin typeface="Arial" charset="0"/>
                <a:ea typeface="MS PGothic"/>
              </a:endParaRPr>
            </a:p>
          </p:txBody>
        </p:sp>
        <p:sp>
          <p:nvSpPr>
            <p:cNvPr id="743457" name="Line 33"/>
            <p:cNvSpPr>
              <a:spLocks noChangeShapeType="1"/>
            </p:cNvSpPr>
            <p:nvPr/>
          </p:nvSpPr>
          <p:spPr bwMode="auto">
            <a:xfrm flipV="1">
              <a:off x="3420" y="3564"/>
              <a:ext cx="1" cy="45"/>
            </a:xfrm>
            <a:prstGeom prst="line">
              <a:avLst/>
            </a:prstGeom>
            <a:noFill/>
            <a:ln w="0">
              <a:solidFill>
                <a:srgbClr val="000000"/>
              </a:solidFill>
              <a:round/>
              <a:headEnd/>
              <a:tailEnd/>
            </a:ln>
          </p:spPr>
          <p:txBody>
            <a:bodyPr/>
            <a:lstStyle/>
            <a:p>
              <a:pPr eaLnBrk="1" hangingPunct="1"/>
              <a:endParaRPr lang="en-US">
                <a:solidFill>
                  <a:srgbClr val="000000"/>
                </a:solidFill>
                <a:latin typeface="Arial" charset="0"/>
                <a:ea typeface="MS PGothic"/>
              </a:endParaRPr>
            </a:p>
          </p:txBody>
        </p:sp>
        <p:sp>
          <p:nvSpPr>
            <p:cNvPr id="743458" name="Line 34"/>
            <p:cNvSpPr>
              <a:spLocks noChangeShapeType="1"/>
            </p:cNvSpPr>
            <p:nvPr/>
          </p:nvSpPr>
          <p:spPr bwMode="auto">
            <a:xfrm flipV="1">
              <a:off x="3989" y="3564"/>
              <a:ext cx="1" cy="45"/>
            </a:xfrm>
            <a:prstGeom prst="line">
              <a:avLst/>
            </a:prstGeom>
            <a:noFill/>
            <a:ln w="0">
              <a:solidFill>
                <a:srgbClr val="000000"/>
              </a:solidFill>
              <a:round/>
              <a:headEnd/>
              <a:tailEnd/>
            </a:ln>
          </p:spPr>
          <p:txBody>
            <a:bodyPr/>
            <a:lstStyle/>
            <a:p>
              <a:pPr eaLnBrk="1" hangingPunct="1"/>
              <a:endParaRPr lang="en-US">
                <a:solidFill>
                  <a:srgbClr val="000000"/>
                </a:solidFill>
                <a:latin typeface="Arial" charset="0"/>
                <a:ea typeface="MS PGothic"/>
              </a:endParaRPr>
            </a:p>
          </p:txBody>
        </p:sp>
        <p:sp>
          <p:nvSpPr>
            <p:cNvPr id="743459" name="Line 35"/>
            <p:cNvSpPr>
              <a:spLocks noChangeShapeType="1"/>
            </p:cNvSpPr>
            <p:nvPr/>
          </p:nvSpPr>
          <p:spPr bwMode="auto">
            <a:xfrm flipV="1">
              <a:off x="4553" y="3564"/>
              <a:ext cx="1" cy="45"/>
            </a:xfrm>
            <a:prstGeom prst="line">
              <a:avLst/>
            </a:prstGeom>
            <a:noFill/>
            <a:ln w="0">
              <a:solidFill>
                <a:srgbClr val="000000"/>
              </a:solidFill>
              <a:round/>
              <a:headEnd/>
              <a:tailEnd/>
            </a:ln>
          </p:spPr>
          <p:txBody>
            <a:bodyPr/>
            <a:lstStyle/>
            <a:p>
              <a:pPr eaLnBrk="1" hangingPunct="1"/>
              <a:endParaRPr lang="en-US">
                <a:solidFill>
                  <a:srgbClr val="000000"/>
                </a:solidFill>
                <a:latin typeface="Arial" charset="0"/>
                <a:ea typeface="MS PGothic"/>
              </a:endParaRPr>
            </a:p>
          </p:txBody>
        </p:sp>
        <p:sp>
          <p:nvSpPr>
            <p:cNvPr id="743460" name="Line 36"/>
            <p:cNvSpPr>
              <a:spLocks noChangeShapeType="1"/>
            </p:cNvSpPr>
            <p:nvPr/>
          </p:nvSpPr>
          <p:spPr bwMode="auto">
            <a:xfrm flipV="1">
              <a:off x="5122" y="3564"/>
              <a:ext cx="1" cy="45"/>
            </a:xfrm>
            <a:prstGeom prst="line">
              <a:avLst/>
            </a:prstGeom>
            <a:noFill/>
            <a:ln w="0">
              <a:solidFill>
                <a:srgbClr val="000000"/>
              </a:solidFill>
              <a:round/>
              <a:headEnd/>
              <a:tailEnd/>
            </a:ln>
          </p:spPr>
          <p:txBody>
            <a:bodyPr/>
            <a:lstStyle/>
            <a:p>
              <a:pPr eaLnBrk="1" hangingPunct="1"/>
              <a:endParaRPr lang="en-US">
                <a:solidFill>
                  <a:srgbClr val="000000"/>
                </a:solidFill>
                <a:latin typeface="Arial" charset="0"/>
                <a:ea typeface="MS PGothic"/>
              </a:endParaRPr>
            </a:p>
          </p:txBody>
        </p:sp>
        <p:sp>
          <p:nvSpPr>
            <p:cNvPr id="743461" name="Line 37"/>
            <p:cNvSpPr>
              <a:spLocks noChangeShapeType="1"/>
            </p:cNvSpPr>
            <p:nvPr/>
          </p:nvSpPr>
          <p:spPr bwMode="auto">
            <a:xfrm flipV="1">
              <a:off x="5686" y="3564"/>
              <a:ext cx="1" cy="45"/>
            </a:xfrm>
            <a:prstGeom prst="line">
              <a:avLst/>
            </a:prstGeom>
            <a:noFill/>
            <a:ln w="0">
              <a:solidFill>
                <a:srgbClr val="000000"/>
              </a:solidFill>
              <a:round/>
              <a:headEnd/>
              <a:tailEnd/>
            </a:ln>
          </p:spPr>
          <p:txBody>
            <a:bodyPr/>
            <a:lstStyle/>
            <a:p>
              <a:pPr eaLnBrk="1" hangingPunct="1"/>
              <a:endParaRPr lang="en-US">
                <a:solidFill>
                  <a:srgbClr val="000000"/>
                </a:solidFill>
                <a:latin typeface="Arial" charset="0"/>
                <a:ea typeface="MS PGothic"/>
              </a:endParaRPr>
            </a:p>
          </p:txBody>
        </p:sp>
        <p:sp>
          <p:nvSpPr>
            <p:cNvPr id="743462" name="Rectangle 38"/>
            <p:cNvSpPr>
              <a:spLocks noChangeArrowheads="1"/>
            </p:cNvSpPr>
            <p:nvPr/>
          </p:nvSpPr>
          <p:spPr bwMode="auto">
            <a:xfrm>
              <a:off x="2942" y="3698"/>
              <a:ext cx="384" cy="154"/>
            </a:xfrm>
            <a:prstGeom prst="rect">
              <a:avLst/>
            </a:prstGeom>
            <a:noFill/>
            <a:ln w="9525">
              <a:noFill/>
              <a:miter lim="800000"/>
              <a:headEnd/>
              <a:tailEnd/>
            </a:ln>
          </p:spPr>
          <p:txBody>
            <a:bodyPr wrap="none" lIns="0" tIns="0" rIns="0" bIns="0">
              <a:spAutoFit/>
            </a:bodyPr>
            <a:lstStyle/>
            <a:p>
              <a:r>
                <a:rPr lang="en-US" altLang="en-US" sz="1600" b="1">
                  <a:solidFill>
                    <a:srgbClr val="000000"/>
                  </a:solidFill>
                  <a:latin typeface="Arial" charset="0"/>
                  <a:ea typeface="MS PGothic"/>
                </a:rPr>
                <a:t>Year 1</a:t>
              </a:r>
              <a:endParaRPr lang="en-US" altLang="en-US" sz="1600">
                <a:solidFill>
                  <a:srgbClr val="000000"/>
                </a:solidFill>
                <a:latin typeface="Arial" charset="0"/>
                <a:ea typeface="MS PGothic"/>
              </a:endParaRPr>
            </a:p>
          </p:txBody>
        </p:sp>
        <p:sp>
          <p:nvSpPr>
            <p:cNvPr id="743463" name="Rectangle 39"/>
            <p:cNvSpPr>
              <a:spLocks noChangeArrowheads="1"/>
            </p:cNvSpPr>
            <p:nvPr/>
          </p:nvSpPr>
          <p:spPr bwMode="auto">
            <a:xfrm>
              <a:off x="3511" y="3698"/>
              <a:ext cx="384" cy="154"/>
            </a:xfrm>
            <a:prstGeom prst="rect">
              <a:avLst/>
            </a:prstGeom>
            <a:noFill/>
            <a:ln w="9525">
              <a:noFill/>
              <a:miter lim="800000"/>
              <a:headEnd/>
              <a:tailEnd/>
            </a:ln>
          </p:spPr>
          <p:txBody>
            <a:bodyPr wrap="none" lIns="0" tIns="0" rIns="0" bIns="0">
              <a:spAutoFit/>
            </a:bodyPr>
            <a:lstStyle/>
            <a:p>
              <a:r>
                <a:rPr lang="en-US" altLang="en-US" sz="1600" b="1">
                  <a:solidFill>
                    <a:srgbClr val="000000"/>
                  </a:solidFill>
                  <a:latin typeface="Arial" charset="0"/>
                  <a:ea typeface="MS PGothic"/>
                </a:rPr>
                <a:t>Year 2</a:t>
              </a:r>
              <a:endParaRPr lang="en-US" altLang="en-US" sz="1600">
                <a:solidFill>
                  <a:srgbClr val="000000"/>
                </a:solidFill>
                <a:latin typeface="Arial" charset="0"/>
                <a:ea typeface="MS PGothic"/>
              </a:endParaRPr>
            </a:p>
          </p:txBody>
        </p:sp>
        <p:sp>
          <p:nvSpPr>
            <p:cNvPr id="743464" name="Rectangle 40"/>
            <p:cNvSpPr>
              <a:spLocks noChangeArrowheads="1"/>
            </p:cNvSpPr>
            <p:nvPr/>
          </p:nvSpPr>
          <p:spPr bwMode="auto">
            <a:xfrm>
              <a:off x="4075" y="3698"/>
              <a:ext cx="384" cy="154"/>
            </a:xfrm>
            <a:prstGeom prst="rect">
              <a:avLst/>
            </a:prstGeom>
            <a:noFill/>
            <a:ln w="9525">
              <a:noFill/>
              <a:miter lim="800000"/>
              <a:headEnd/>
              <a:tailEnd/>
            </a:ln>
          </p:spPr>
          <p:txBody>
            <a:bodyPr wrap="none" lIns="0" tIns="0" rIns="0" bIns="0">
              <a:spAutoFit/>
            </a:bodyPr>
            <a:lstStyle/>
            <a:p>
              <a:r>
                <a:rPr lang="en-US" altLang="en-US" sz="1600" b="1">
                  <a:solidFill>
                    <a:srgbClr val="000000"/>
                  </a:solidFill>
                  <a:latin typeface="Arial" charset="0"/>
                  <a:ea typeface="MS PGothic"/>
                </a:rPr>
                <a:t>Year 3</a:t>
              </a:r>
              <a:endParaRPr lang="en-US" altLang="en-US" sz="1600">
                <a:solidFill>
                  <a:srgbClr val="000000"/>
                </a:solidFill>
                <a:latin typeface="Arial" charset="0"/>
                <a:ea typeface="MS PGothic"/>
              </a:endParaRPr>
            </a:p>
          </p:txBody>
        </p:sp>
        <p:sp>
          <p:nvSpPr>
            <p:cNvPr id="743465" name="Rectangle 41"/>
            <p:cNvSpPr>
              <a:spLocks noChangeArrowheads="1"/>
            </p:cNvSpPr>
            <p:nvPr/>
          </p:nvSpPr>
          <p:spPr bwMode="auto">
            <a:xfrm>
              <a:off x="4638" y="3698"/>
              <a:ext cx="384" cy="154"/>
            </a:xfrm>
            <a:prstGeom prst="rect">
              <a:avLst/>
            </a:prstGeom>
            <a:noFill/>
            <a:ln w="9525">
              <a:noFill/>
              <a:miter lim="800000"/>
              <a:headEnd/>
              <a:tailEnd/>
            </a:ln>
          </p:spPr>
          <p:txBody>
            <a:bodyPr wrap="none" lIns="0" tIns="0" rIns="0" bIns="0">
              <a:spAutoFit/>
            </a:bodyPr>
            <a:lstStyle/>
            <a:p>
              <a:r>
                <a:rPr lang="en-US" altLang="en-US" sz="1600" b="1">
                  <a:solidFill>
                    <a:srgbClr val="000000"/>
                  </a:solidFill>
                  <a:latin typeface="Arial" charset="0"/>
                  <a:ea typeface="MS PGothic"/>
                </a:rPr>
                <a:t>Year 4</a:t>
              </a:r>
              <a:endParaRPr lang="en-US" altLang="en-US" sz="1600">
                <a:solidFill>
                  <a:srgbClr val="000000"/>
                </a:solidFill>
                <a:latin typeface="Arial" charset="0"/>
                <a:ea typeface="MS PGothic"/>
              </a:endParaRPr>
            </a:p>
          </p:txBody>
        </p:sp>
        <p:sp>
          <p:nvSpPr>
            <p:cNvPr id="743466" name="Rectangle 42"/>
            <p:cNvSpPr>
              <a:spLocks noChangeArrowheads="1"/>
            </p:cNvSpPr>
            <p:nvPr/>
          </p:nvSpPr>
          <p:spPr bwMode="auto">
            <a:xfrm>
              <a:off x="5208" y="3698"/>
              <a:ext cx="384" cy="154"/>
            </a:xfrm>
            <a:prstGeom prst="rect">
              <a:avLst/>
            </a:prstGeom>
            <a:noFill/>
            <a:ln w="9525">
              <a:noFill/>
              <a:miter lim="800000"/>
              <a:headEnd/>
              <a:tailEnd/>
            </a:ln>
          </p:spPr>
          <p:txBody>
            <a:bodyPr wrap="none" lIns="0" tIns="0" rIns="0" bIns="0">
              <a:spAutoFit/>
            </a:bodyPr>
            <a:lstStyle/>
            <a:p>
              <a:r>
                <a:rPr lang="en-US" altLang="en-US" sz="1600" b="1">
                  <a:solidFill>
                    <a:srgbClr val="000000"/>
                  </a:solidFill>
                  <a:latin typeface="Arial" charset="0"/>
                  <a:ea typeface="MS PGothic"/>
                </a:rPr>
                <a:t>Year 5</a:t>
              </a:r>
              <a:endParaRPr lang="en-US" altLang="en-US" sz="1600">
                <a:solidFill>
                  <a:srgbClr val="000000"/>
                </a:solidFill>
                <a:latin typeface="Arial" charset="0"/>
                <a:ea typeface="MS PGothic"/>
              </a:endParaRPr>
            </a:p>
          </p:txBody>
        </p:sp>
        <p:sp>
          <p:nvSpPr>
            <p:cNvPr id="743467" name="Line 43"/>
            <p:cNvSpPr>
              <a:spLocks noChangeShapeType="1"/>
            </p:cNvSpPr>
            <p:nvPr/>
          </p:nvSpPr>
          <p:spPr bwMode="auto">
            <a:xfrm rot="-436191" flipH="1" flipV="1">
              <a:off x="4952" y="1545"/>
              <a:ext cx="105" cy="1042"/>
            </a:xfrm>
            <a:prstGeom prst="line">
              <a:avLst/>
            </a:prstGeom>
            <a:noFill/>
            <a:ln w="25400">
              <a:solidFill>
                <a:srgbClr val="000000"/>
              </a:solidFill>
              <a:round/>
              <a:headEnd/>
              <a:tailEnd/>
            </a:ln>
          </p:spPr>
          <p:txBody>
            <a:bodyPr/>
            <a:lstStyle/>
            <a:p>
              <a:pPr eaLnBrk="1" hangingPunct="1"/>
              <a:endParaRPr lang="en-US">
                <a:solidFill>
                  <a:srgbClr val="000000"/>
                </a:solidFill>
                <a:latin typeface="Arial" charset="0"/>
                <a:ea typeface="MS PGothic"/>
              </a:endParaRPr>
            </a:p>
          </p:txBody>
        </p:sp>
        <p:sp>
          <p:nvSpPr>
            <p:cNvPr id="743468" name="AutoShape 44"/>
            <p:cNvSpPr>
              <a:spLocks/>
            </p:cNvSpPr>
            <p:nvPr/>
          </p:nvSpPr>
          <p:spPr bwMode="auto">
            <a:xfrm>
              <a:off x="5180" y="2144"/>
              <a:ext cx="51" cy="168"/>
            </a:xfrm>
            <a:prstGeom prst="leftBrace">
              <a:avLst>
                <a:gd name="adj1" fmla="val 27451"/>
                <a:gd name="adj2" fmla="val 50000"/>
              </a:avLst>
            </a:prstGeom>
            <a:noFill/>
            <a:ln w="25400">
              <a:solidFill>
                <a:srgbClr val="000000"/>
              </a:solidFill>
              <a:round/>
              <a:headEnd/>
              <a:tailEnd/>
            </a:ln>
          </p:spPr>
          <p:txBody>
            <a:bodyPr/>
            <a:lstStyle/>
            <a:p>
              <a:endParaRPr lang="en-US" altLang="en-US" sz="2000">
                <a:solidFill>
                  <a:srgbClr val="000000"/>
                </a:solidFill>
                <a:latin typeface="Arial" charset="0"/>
                <a:ea typeface="MS PGothic"/>
              </a:endParaRPr>
            </a:p>
          </p:txBody>
        </p:sp>
        <p:sp>
          <p:nvSpPr>
            <p:cNvPr id="743469" name="Rectangle 45"/>
            <p:cNvSpPr>
              <a:spLocks noChangeArrowheads="1"/>
            </p:cNvSpPr>
            <p:nvPr/>
          </p:nvSpPr>
          <p:spPr bwMode="auto">
            <a:xfrm>
              <a:off x="2870" y="1862"/>
              <a:ext cx="816" cy="288"/>
            </a:xfrm>
            <a:prstGeom prst="rect">
              <a:avLst/>
            </a:prstGeom>
            <a:solidFill>
              <a:srgbClr val="FF0000"/>
            </a:solidFill>
            <a:ln w="9525">
              <a:solidFill>
                <a:srgbClr val="000000"/>
              </a:solidFill>
              <a:miter lim="800000"/>
              <a:headEnd/>
              <a:tailEnd/>
            </a:ln>
          </p:spPr>
          <p:txBody>
            <a:bodyPr anchor="ctr"/>
            <a:lstStyle/>
            <a:p>
              <a:pPr algn="ctr"/>
              <a:r>
                <a:rPr lang="en-US" altLang="en-US" sz="1200" b="1">
                  <a:solidFill>
                    <a:srgbClr val="FFFFFF"/>
                  </a:solidFill>
                  <a:latin typeface="Arial Narrow" pitchFamily="34" charset="0"/>
                  <a:ea typeface="MS PGothic"/>
                </a:rPr>
                <a:t>INITIAL GLOBAL PAYMENT LEVEL</a:t>
              </a:r>
            </a:p>
          </p:txBody>
        </p:sp>
        <p:sp>
          <p:nvSpPr>
            <p:cNvPr id="743470" name="Line 46"/>
            <p:cNvSpPr>
              <a:spLocks noChangeShapeType="1"/>
            </p:cNvSpPr>
            <p:nvPr/>
          </p:nvSpPr>
          <p:spPr bwMode="auto">
            <a:xfrm>
              <a:off x="2898" y="2144"/>
              <a:ext cx="0" cy="306"/>
            </a:xfrm>
            <a:prstGeom prst="line">
              <a:avLst/>
            </a:prstGeom>
            <a:noFill/>
            <a:ln w="38100">
              <a:solidFill>
                <a:schemeClr val="tx1"/>
              </a:solidFill>
              <a:round/>
              <a:headEnd/>
              <a:tailEnd type="triangle" w="med" len="med"/>
            </a:ln>
          </p:spPr>
          <p:txBody>
            <a:bodyPr/>
            <a:lstStyle/>
            <a:p>
              <a:pPr eaLnBrk="1" hangingPunct="1"/>
              <a:endParaRPr lang="en-US">
                <a:solidFill>
                  <a:srgbClr val="000000"/>
                </a:solidFill>
                <a:latin typeface="Arial" charset="0"/>
                <a:ea typeface="MS PGothic"/>
              </a:endParaRPr>
            </a:p>
          </p:txBody>
        </p:sp>
        <p:sp>
          <p:nvSpPr>
            <p:cNvPr id="743471" name="AutoShape 47"/>
            <p:cNvSpPr>
              <a:spLocks/>
            </p:cNvSpPr>
            <p:nvPr/>
          </p:nvSpPr>
          <p:spPr bwMode="auto">
            <a:xfrm>
              <a:off x="5126" y="2450"/>
              <a:ext cx="120" cy="246"/>
            </a:xfrm>
            <a:prstGeom prst="leftBrace">
              <a:avLst>
                <a:gd name="adj1" fmla="val 17083"/>
                <a:gd name="adj2" fmla="val 50000"/>
              </a:avLst>
            </a:prstGeom>
            <a:noFill/>
            <a:ln w="25400">
              <a:solidFill>
                <a:srgbClr val="000000"/>
              </a:solidFill>
              <a:round/>
              <a:headEnd/>
              <a:tailEnd/>
            </a:ln>
          </p:spPr>
          <p:txBody>
            <a:bodyPr/>
            <a:lstStyle/>
            <a:p>
              <a:endParaRPr lang="en-US" altLang="en-US" sz="2000">
                <a:solidFill>
                  <a:srgbClr val="000000"/>
                </a:solidFill>
                <a:latin typeface="Arial" charset="0"/>
                <a:ea typeface="MS PGothic"/>
              </a:endParaRPr>
            </a:p>
          </p:txBody>
        </p:sp>
        <p:sp>
          <p:nvSpPr>
            <p:cNvPr id="743472" name="Line 48"/>
            <p:cNvSpPr>
              <a:spLocks noChangeShapeType="1"/>
            </p:cNvSpPr>
            <p:nvPr/>
          </p:nvSpPr>
          <p:spPr bwMode="auto">
            <a:xfrm>
              <a:off x="4892" y="1565"/>
              <a:ext cx="284" cy="659"/>
            </a:xfrm>
            <a:prstGeom prst="line">
              <a:avLst/>
            </a:prstGeom>
            <a:noFill/>
            <a:ln w="28575">
              <a:solidFill>
                <a:schemeClr val="tx1"/>
              </a:solidFill>
              <a:round/>
              <a:headEnd/>
              <a:tailEnd/>
            </a:ln>
          </p:spPr>
          <p:txBody>
            <a:bodyPr/>
            <a:lstStyle/>
            <a:p>
              <a:pPr eaLnBrk="1" hangingPunct="1"/>
              <a:endParaRPr lang="en-US">
                <a:solidFill>
                  <a:srgbClr val="000000"/>
                </a:solidFill>
                <a:latin typeface="Arial" charset="0"/>
                <a:ea typeface="MS PGothic"/>
              </a:endParaRPr>
            </a:p>
          </p:txBody>
        </p:sp>
        <p:sp>
          <p:nvSpPr>
            <p:cNvPr id="743473" name="Line 51"/>
            <p:cNvSpPr>
              <a:spLocks noChangeShapeType="1"/>
            </p:cNvSpPr>
            <p:nvPr/>
          </p:nvSpPr>
          <p:spPr bwMode="auto">
            <a:xfrm>
              <a:off x="2822" y="2450"/>
              <a:ext cx="2874" cy="0"/>
            </a:xfrm>
            <a:prstGeom prst="line">
              <a:avLst/>
            </a:prstGeom>
            <a:noFill/>
            <a:ln w="22225">
              <a:solidFill>
                <a:schemeClr val="tx1"/>
              </a:solidFill>
              <a:prstDash val="dash"/>
              <a:round/>
              <a:headEnd/>
              <a:tailEnd/>
            </a:ln>
          </p:spPr>
          <p:txBody>
            <a:bodyPr/>
            <a:lstStyle/>
            <a:p>
              <a:pPr eaLnBrk="1" hangingPunct="1"/>
              <a:endParaRPr lang="en-US">
                <a:solidFill>
                  <a:srgbClr val="000000"/>
                </a:solidFill>
                <a:latin typeface="Arial" charset="0"/>
                <a:ea typeface="MS PGothic"/>
              </a:endParaRPr>
            </a:p>
          </p:txBody>
        </p:sp>
        <p:sp>
          <p:nvSpPr>
            <p:cNvPr id="743474" name="Rectangle 52"/>
            <p:cNvSpPr>
              <a:spLocks noChangeArrowheads="1"/>
            </p:cNvSpPr>
            <p:nvPr/>
          </p:nvSpPr>
          <p:spPr bwMode="auto">
            <a:xfrm>
              <a:off x="4464" y="1361"/>
              <a:ext cx="960" cy="407"/>
            </a:xfrm>
            <a:prstGeom prst="rect">
              <a:avLst/>
            </a:prstGeom>
            <a:solidFill>
              <a:srgbClr val="000066"/>
            </a:solidFill>
            <a:ln w="9525">
              <a:solidFill>
                <a:srgbClr val="000000"/>
              </a:solidFill>
              <a:miter lim="800000"/>
              <a:headEnd/>
              <a:tailEnd/>
            </a:ln>
          </p:spPr>
          <p:txBody>
            <a:bodyPr>
              <a:spAutoFit/>
            </a:bodyPr>
            <a:lstStyle/>
            <a:p>
              <a:r>
                <a:rPr lang="en-US" altLang="en-US" sz="1200" b="1">
                  <a:solidFill>
                    <a:srgbClr val="FFFFFF"/>
                  </a:solidFill>
                  <a:latin typeface="Arial Narrow" pitchFamily="34" charset="0"/>
                  <a:ea typeface="MS PGothic"/>
                </a:rPr>
                <a:t>PERFORMANCE-BASED PAYMENT OPPORTUNITIES</a:t>
              </a:r>
            </a:p>
          </p:txBody>
        </p:sp>
        <p:sp>
          <p:nvSpPr>
            <p:cNvPr id="743475" name="Rectangle 53"/>
            <p:cNvSpPr>
              <a:spLocks noChangeArrowheads="1"/>
            </p:cNvSpPr>
            <p:nvPr/>
          </p:nvSpPr>
          <p:spPr bwMode="auto">
            <a:xfrm>
              <a:off x="5240" y="2448"/>
              <a:ext cx="328" cy="246"/>
            </a:xfrm>
            <a:prstGeom prst="rect">
              <a:avLst/>
            </a:prstGeom>
            <a:pattFill prst="pct20">
              <a:fgClr>
                <a:srgbClr val="000080">
                  <a:alpha val="50195"/>
                </a:srgbClr>
              </a:fgClr>
              <a:bgClr>
                <a:srgbClr val="9999FF">
                  <a:alpha val="50195"/>
                </a:srgbClr>
              </a:bgClr>
            </a:pattFill>
            <a:ln w="12700">
              <a:solidFill>
                <a:schemeClr val="tx1"/>
              </a:solidFill>
              <a:miter lim="800000"/>
              <a:headEnd/>
              <a:tailEnd/>
            </a:ln>
          </p:spPr>
          <p:txBody>
            <a:bodyPr wrap="none" anchor="ctr"/>
            <a:lstStyle/>
            <a:p>
              <a:endParaRPr lang="en-US" altLang="en-US" sz="2000">
                <a:solidFill>
                  <a:srgbClr val="000000"/>
                </a:solidFill>
                <a:latin typeface="Arial" charset="0"/>
                <a:ea typeface="MS PGothic"/>
              </a:endParaRPr>
            </a:p>
          </p:txBody>
        </p:sp>
        <p:sp>
          <p:nvSpPr>
            <p:cNvPr id="743476" name="Rectangle 54"/>
            <p:cNvSpPr>
              <a:spLocks noChangeArrowheads="1"/>
            </p:cNvSpPr>
            <p:nvPr/>
          </p:nvSpPr>
          <p:spPr bwMode="auto">
            <a:xfrm>
              <a:off x="4668" y="2448"/>
              <a:ext cx="328" cy="150"/>
            </a:xfrm>
            <a:prstGeom prst="rect">
              <a:avLst/>
            </a:prstGeom>
            <a:pattFill prst="pct20">
              <a:fgClr>
                <a:srgbClr val="000080">
                  <a:alpha val="50195"/>
                </a:srgbClr>
              </a:fgClr>
              <a:bgClr>
                <a:srgbClr val="9999FF">
                  <a:alpha val="50195"/>
                </a:srgbClr>
              </a:bgClr>
            </a:pattFill>
            <a:ln w="12700">
              <a:solidFill>
                <a:schemeClr val="tx1"/>
              </a:solidFill>
              <a:miter lim="800000"/>
              <a:headEnd/>
              <a:tailEnd/>
            </a:ln>
          </p:spPr>
          <p:txBody>
            <a:bodyPr wrap="none" anchor="ctr"/>
            <a:lstStyle/>
            <a:p>
              <a:endParaRPr lang="en-US" altLang="en-US" sz="2000">
                <a:solidFill>
                  <a:srgbClr val="000000"/>
                </a:solidFill>
                <a:latin typeface="Arial" charset="0"/>
                <a:ea typeface="MS PGothic"/>
              </a:endParaRPr>
            </a:p>
          </p:txBody>
        </p:sp>
        <p:sp>
          <p:nvSpPr>
            <p:cNvPr id="743477" name="Rectangle 55"/>
            <p:cNvSpPr>
              <a:spLocks noChangeArrowheads="1"/>
            </p:cNvSpPr>
            <p:nvPr/>
          </p:nvSpPr>
          <p:spPr bwMode="auto">
            <a:xfrm>
              <a:off x="4108" y="2448"/>
              <a:ext cx="328" cy="106"/>
            </a:xfrm>
            <a:prstGeom prst="rect">
              <a:avLst/>
            </a:prstGeom>
            <a:pattFill prst="pct20">
              <a:fgClr>
                <a:srgbClr val="000080">
                  <a:alpha val="50195"/>
                </a:srgbClr>
              </a:fgClr>
              <a:bgClr>
                <a:srgbClr val="9999FF">
                  <a:alpha val="50195"/>
                </a:srgbClr>
              </a:bgClr>
            </a:pattFill>
            <a:ln w="12700">
              <a:solidFill>
                <a:schemeClr val="tx1"/>
              </a:solidFill>
              <a:miter lim="800000"/>
              <a:headEnd/>
              <a:tailEnd/>
            </a:ln>
          </p:spPr>
          <p:txBody>
            <a:bodyPr wrap="none" anchor="ctr"/>
            <a:lstStyle/>
            <a:p>
              <a:endParaRPr lang="en-US" altLang="en-US" sz="2000">
                <a:solidFill>
                  <a:srgbClr val="000000"/>
                </a:solidFill>
                <a:latin typeface="Arial" charset="0"/>
                <a:ea typeface="MS PGothic"/>
              </a:endParaRPr>
            </a:p>
          </p:txBody>
        </p:sp>
        <p:sp>
          <p:nvSpPr>
            <p:cNvPr id="743478" name="Rectangle 56"/>
            <p:cNvSpPr>
              <a:spLocks noChangeArrowheads="1"/>
            </p:cNvSpPr>
            <p:nvPr/>
          </p:nvSpPr>
          <p:spPr bwMode="auto">
            <a:xfrm>
              <a:off x="3536" y="2452"/>
              <a:ext cx="328" cy="70"/>
            </a:xfrm>
            <a:prstGeom prst="rect">
              <a:avLst/>
            </a:prstGeom>
            <a:pattFill prst="pct20">
              <a:fgClr>
                <a:srgbClr val="000080">
                  <a:alpha val="50195"/>
                </a:srgbClr>
              </a:fgClr>
              <a:bgClr>
                <a:srgbClr val="9999FF">
                  <a:alpha val="50195"/>
                </a:srgbClr>
              </a:bgClr>
            </a:pattFill>
            <a:ln w="12700">
              <a:solidFill>
                <a:schemeClr val="tx1"/>
              </a:solidFill>
              <a:miter lim="800000"/>
              <a:headEnd/>
              <a:tailEnd/>
            </a:ln>
          </p:spPr>
          <p:txBody>
            <a:bodyPr wrap="none" anchor="ctr"/>
            <a:lstStyle/>
            <a:p>
              <a:endParaRPr lang="en-US" altLang="en-US" sz="2000">
                <a:solidFill>
                  <a:srgbClr val="000000"/>
                </a:solidFill>
                <a:latin typeface="Arial" charset="0"/>
                <a:ea typeface="MS PGothic"/>
              </a:endParaRPr>
            </a:p>
          </p:txBody>
        </p:sp>
        <p:sp>
          <p:nvSpPr>
            <p:cNvPr id="743479" name="Rectangle 49"/>
            <p:cNvSpPr>
              <a:spLocks noChangeArrowheads="1"/>
            </p:cNvSpPr>
            <p:nvPr/>
          </p:nvSpPr>
          <p:spPr bwMode="auto">
            <a:xfrm>
              <a:off x="2698" y="1216"/>
              <a:ext cx="230" cy="115"/>
            </a:xfrm>
            <a:prstGeom prst="rect">
              <a:avLst/>
            </a:prstGeom>
            <a:solidFill>
              <a:srgbClr val="FFFF99"/>
            </a:solidFill>
            <a:ln w="9525">
              <a:solidFill>
                <a:schemeClr val="tx1"/>
              </a:solidFill>
              <a:miter lim="800000"/>
              <a:headEnd/>
              <a:tailEnd/>
            </a:ln>
          </p:spPr>
          <p:txBody>
            <a:bodyPr wrap="none" anchor="ctr"/>
            <a:lstStyle/>
            <a:p>
              <a:endParaRPr lang="en-US" altLang="en-US" sz="2000">
                <a:solidFill>
                  <a:srgbClr val="000000"/>
                </a:solidFill>
                <a:latin typeface="Arial" charset="0"/>
                <a:ea typeface="MS PGothic"/>
              </a:endParaRPr>
            </a:p>
          </p:txBody>
        </p:sp>
        <p:sp>
          <p:nvSpPr>
            <p:cNvPr id="743480" name="Rectangle 50"/>
            <p:cNvSpPr>
              <a:spLocks noChangeArrowheads="1"/>
            </p:cNvSpPr>
            <p:nvPr/>
          </p:nvSpPr>
          <p:spPr bwMode="auto">
            <a:xfrm>
              <a:off x="2698" y="976"/>
              <a:ext cx="230" cy="115"/>
            </a:xfrm>
            <a:prstGeom prst="rect">
              <a:avLst/>
            </a:prstGeom>
            <a:solidFill>
              <a:srgbClr val="33CC33"/>
            </a:solidFill>
            <a:ln w="9525">
              <a:solidFill>
                <a:schemeClr val="tx1"/>
              </a:solidFill>
              <a:miter lim="800000"/>
              <a:headEnd/>
              <a:tailEnd/>
            </a:ln>
          </p:spPr>
          <p:txBody>
            <a:bodyPr wrap="none" anchor="ctr"/>
            <a:lstStyle/>
            <a:p>
              <a:endParaRPr lang="en-US" altLang="en-US" sz="2000">
                <a:solidFill>
                  <a:srgbClr val="000000"/>
                </a:solidFill>
                <a:latin typeface="Arial" charset="0"/>
                <a:ea typeface="MS PGothic"/>
              </a:endParaRPr>
            </a:p>
          </p:txBody>
        </p:sp>
        <p:sp>
          <p:nvSpPr>
            <p:cNvPr id="743481" name="Rectangle 57"/>
            <p:cNvSpPr>
              <a:spLocks noChangeArrowheads="1"/>
            </p:cNvSpPr>
            <p:nvPr/>
          </p:nvSpPr>
          <p:spPr bwMode="auto">
            <a:xfrm>
              <a:off x="2698" y="1456"/>
              <a:ext cx="230" cy="115"/>
            </a:xfrm>
            <a:prstGeom prst="rect">
              <a:avLst/>
            </a:prstGeom>
            <a:pattFill prst="pct20">
              <a:fgClr>
                <a:srgbClr val="000080">
                  <a:alpha val="50195"/>
                </a:srgbClr>
              </a:fgClr>
              <a:bgClr>
                <a:srgbClr val="9999FF">
                  <a:alpha val="50195"/>
                </a:srgbClr>
              </a:bgClr>
            </a:pattFill>
            <a:ln w="12700">
              <a:solidFill>
                <a:schemeClr val="tx1"/>
              </a:solidFill>
              <a:miter lim="800000"/>
              <a:headEnd/>
              <a:tailEnd/>
            </a:ln>
          </p:spPr>
          <p:txBody>
            <a:bodyPr wrap="none" anchor="ctr"/>
            <a:lstStyle/>
            <a:p>
              <a:endParaRPr lang="en-US" altLang="en-US" sz="2000">
                <a:solidFill>
                  <a:srgbClr val="000000"/>
                </a:solidFill>
                <a:latin typeface="Arial" charset="0"/>
                <a:ea typeface="MS PGothic"/>
              </a:endParaRPr>
            </a:p>
          </p:txBody>
        </p:sp>
      </p:grpSp>
      <p:sp>
        <p:nvSpPr>
          <p:cNvPr id="743427" name="Rectangle 57"/>
          <p:cNvSpPr>
            <a:spLocks noChangeArrowheads="1"/>
          </p:cNvSpPr>
          <p:nvPr/>
        </p:nvSpPr>
        <p:spPr bwMode="auto">
          <a:xfrm>
            <a:off x="381000" y="1184275"/>
            <a:ext cx="3962400" cy="5246688"/>
          </a:xfrm>
          <a:prstGeom prst="rect">
            <a:avLst/>
          </a:prstGeom>
          <a:noFill/>
          <a:ln w="9525">
            <a:noFill/>
            <a:miter lim="800000"/>
            <a:headEnd/>
            <a:tailEnd/>
          </a:ln>
        </p:spPr>
        <p:txBody>
          <a:bodyPr>
            <a:spAutoFit/>
          </a:bodyPr>
          <a:lstStyle/>
          <a:p>
            <a:pPr marL="228600" indent="-228600" eaLnBrk="1" hangingPunct="1">
              <a:spcAft>
                <a:spcPct val="10000"/>
              </a:spcAft>
              <a:buFont typeface="Wingdings" pitchFamily="2" charset="2"/>
              <a:buNone/>
            </a:pPr>
            <a:r>
              <a:rPr lang="en-US" altLang="en-US" sz="2000" b="1" u="sng">
                <a:solidFill>
                  <a:srgbClr val="0073B9"/>
                </a:solidFill>
                <a:latin typeface="Arial Narrow" pitchFamily="34" charset="0"/>
                <a:ea typeface="MS PGothic"/>
              </a:rPr>
              <a:t>Unique contract model</a:t>
            </a:r>
            <a:r>
              <a:rPr lang="en-US" altLang="en-US" sz="2000" b="1">
                <a:solidFill>
                  <a:srgbClr val="0073B9"/>
                </a:solidFill>
                <a:latin typeface="Arial Narrow" pitchFamily="34" charset="0"/>
                <a:ea typeface="MS PGothic"/>
              </a:rPr>
              <a:t>:</a:t>
            </a:r>
          </a:p>
          <a:p>
            <a:pPr marL="228600" indent="-228600" eaLnBrk="1" hangingPunct="1">
              <a:buClr>
                <a:srgbClr val="333399"/>
              </a:buClr>
              <a:buFontTx/>
              <a:buChar char="•"/>
            </a:pPr>
            <a:r>
              <a:rPr lang="en-US" altLang="en-US" sz="1800">
                <a:solidFill>
                  <a:srgbClr val="000000"/>
                </a:solidFill>
                <a:latin typeface="Arial Narrow" pitchFamily="34" charset="0"/>
                <a:ea typeface="MS PGothic"/>
              </a:rPr>
              <a:t>Accountability for quality and resource </a:t>
            </a:r>
          </a:p>
          <a:p>
            <a:pPr marL="228600" indent="-228600" eaLnBrk="1" hangingPunct="1">
              <a:buClr>
                <a:srgbClr val="333399"/>
              </a:buClr>
            </a:pPr>
            <a:r>
              <a:rPr lang="en-US" altLang="en-US" sz="1800">
                <a:solidFill>
                  <a:srgbClr val="000000"/>
                </a:solidFill>
                <a:latin typeface="Arial Narrow" pitchFamily="34" charset="0"/>
                <a:ea typeface="MS PGothic"/>
              </a:rPr>
              <a:t>    use across full care continuum </a:t>
            </a:r>
          </a:p>
          <a:p>
            <a:pPr marL="228600" indent="-228600" eaLnBrk="1" hangingPunct="1">
              <a:buClr>
                <a:srgbClr val="333399"/>
              </a:buClr>
              <a:buFontTx/>
              <a:buChar char="•"/>
            </a:pPr>
            <a:r>
              <a:rPr lang="en-US" altLang="en-US" sz="1800">
                <a:solidFill>
                  <a:srgbClr val="000000"/>
                </a:solidFill>
                <a:latin typeface="Arial Narrow" pitchFamily="34" charset="0"/>
                <a:ea typeface="MS PGothic"/>
              </a:rPr>
              <a:t>Long-term (5-years)</a:t>
            </a:r>
          </a:p>
          <a:p>
            <a:pPr marL="228600" indent="-228600" eaLnBrk="1" hangingPunct="1">
              <a:spcBef>
                <a:spcPct val="50000"/>
              </a:spcBef>
              <a:spcAft>
                <a:spcPct val="10000"/>
              </a:spcAft>
              <a:buClr>
                <a:srgbClr val="333399"/>
              </a:buClr>
              <a:buFont typeface="Wingdings" pitchFamily="2" charset="2"/>
              <a:buNone/>
            </a:pPr>
            <a:r>
              <a:rPr lang="en-US" altLang="en-US" sz="2000" b="1" u="sng">
                <a:solidFill>
                  <a:srgbClr val="0073B9"/>
                </a:solidFill>
                <a:latin typeface="Arial Narrow" pitchFamily="34" charset="0"/>
                <a:ea typeface="MS PGothic"/>
              </a:rPr>
              <a:t>Controls cost growth:</a:t>
            </a:r>
          </a:p>
          <a:p>
            <a:pPr marL="228600" indent="-228600" eaLnBrk="1" hangingPunct="1">
              <a:buClr>
                <a:srgbClr val="333399"/>
              </a:buClr>
              <a:buFontTx/>
              <a:buChar char="•"/>
            </a:pPr>
            <a:r>
              <a:rPr lang="en-US" altLang="en-US" sz="1800">
                <a:solidFill>
                  <a:srgbClr val="000000"/>
                </a:solidFill>
                <a:latin typeface="Arial Narrow" pitchFamily="34" charset="0"/>
                <a:ea typeface="MS PGothic"/>
              </a:rPr>
              <a:t>Global population-based budget</a:t>
            </a:r>
          </a:p>
          <a:p>
            <a:pPr marL="228600" indent="-228600" eaLnBrk="1" hangingPunct="1">
              <a:buClr>
                <a:srgbClr val="333399"/>
              </a:buClr>
              <a:buFontTx/>
              <a:buChar char="•"/>
            </a:pPr>
            <a:r>
              <a:rPr lang="en-US" altLang="en-US" sz="1800">
                <a:solidFill>
                  <a:srgbClr val="000000"/>
                </a:solidFill>
                <a:latin typeface="Arial Narrow" pitchFamily="34" charset="0"/>
                <a:ea typeface="MS PGothic"/>
              </a:rPr>
              <a:t>Shared risk: 2-sided symmetrical</a:t>
            </a:r>
          </a:p>
          <a:p>
            <a:pPr marL="228600" indent="-228600" eaLnBrk="1" hangingPunct="1">
              <a:buClr>
                <a:srgbClr val="333399"/>
              </a:buClr>
              <a:buFontTx/>
              <a:buChar char="•"/>
            </a:pPr>
            <a:r>
              <a:rPr lang="en-US" altLang="en-US" sz="1800">
                <a:solidFill>
                  <a:srgbClr val="000000"/>
                </a:solidFill>
                <a:latin typeface="Arial Narrow" pitchFamily="34" charset="0"/>
                <a:ea typeface="MS PGothic"/>
              </a:rPr>
              <a:t>Health status adjusted </a:t>
            </a:r>
          </a:p>
          <a:p>
            <a:pPr marL="228600" indent="-228600" eaLnBrk="1" hangingPunct="1">
              <a:buClr>
                <a:srgbClr val="333399"/>
              </a:buClr>
              <a:buFontTx/>
              <a:buChar char="•"/>
            </a:pPr>
            <a:r>
              <a:rPr lang="en-US" altLang="ja-JP" sz="1800">
                <a:solidFill>
                  <a:srgbClr val="000000"/>
                </a:solidFill>
                <a:latin typeface="Arial Narrow" pitchFamily="34" charset="0"/>
                <a:ea typeface="MS PGothic"/>
              </a:rPr>
              <a:t>Annual inflation targets set at baseline for each year of the contract and designed to significantly moderate cost growth</a:t>
            </a:r>
          </a:p>
          <a:p>
            <a:pPr marL="228600" indent="-228600" eaLnBrk="1" hangingPunct="1">
              <a:spcBef>
                <a:spcPct val="50000"/>
              </a:spcBef>
              <a:spcAft>
                <a:spcPct val="10000"/>
              </a:spcAft>
              <a:buClr>
                <a:srgbClr val="333399"/>
              </a:buClr>
            </a:pPr>
            <a:r>
              <a:rPr lang="en-US" altLang="en-US" sz="2000" b="1" u="sng">
                <a:solidFill>
                  <a:srgbClr val="0073B9"/>
                </a:solidFill>
                <a:latin typeface="Arial Narrow" pitchFamily="34" charset="0"/>
                <a:ea typeface="MS PGothic"/>
              </a:rPr>
              <a:t>Improved quality, safety &amp; outcomes:</a:t>
            </a:r>
          </a:p>
          <a:p>
            <a:pPr marL="228600" indent="-228600" eaLnBrk="1" hangingPunct="1">
              <a:buClr>
                <a:srgbClr val="333399"/>
              </a:buClr>
              <a:buFontTx/>
              <a:buChar char="•"/>
            </a:pPr>
            <a:r>
              <a:rPr lang="en-US" altLang="en-US" sz="1800">
                <a:solidFill>
                  <a:srgbClr val="000000"/>
                </a:solidFill>
                <a:latin typeface="Arial Narrow" pitchFamily="34" charset="0"/>
                <a:ea typeface="MS PGothic"/>
              </a:rPr>
              <a:t>Robust performance measure set creates accountability for quality, safety &amp; outcomes across continuum</a:t>
            </a:r>
          </a:p>
          <a:p>
            <a:pPr marL="228600" indent="-228600" eaLnBrk="1" hangingPunct="1">
              <a:buClr>
                <a:srgbClr val="333399"/>
              </a:buClr>
              <a:buFontTx/>
              <a:buChar char="•"/>
            </a:pPr>
            <a:r>
              <a:rPr lang="en-US" altLang="en-US" sz="1800">
                <a:solidFill>
                  <a:srgbClr val="000000"/>
                </a:solidFill>
                <a:latin typeface="Arial Narrow" pitchFamily="34" charset="0"/>
                <a:ea typeface="MS PGothic"/>
              </a:rPr>
              <a:t>Substantial financial incentives for high performance and for improvement</a:t>
            </a:r>
          </a:p>
        </p:txBody>
      </p:sp>
    </p:spTree>
    <p:extLst>
      <p:ext uri="{BB962C8B-B14F-4D97-AF65-F5344CB8AC3E}">
        <p14:creationId xmlns:p14="http://schemas.microsoft.com/office/powerpoint/2010/main" val="3024078696"/>
      </p:ext>
    </p:extLst>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6" name="Chart 15"/>
          <p:cNvGraphicFramePr>
            <a:graphicFrameLocks/>
          </p:cNvGraphicFramePr>
          <p:nvPr>
            <p:extLst>
              <p:ext uri="{D42A27DB-BD31-4B8C-83A1-F6EECF244321}">
                <p14:modId xmlns:p14="http://schemas.microsoft.com/office/powerpoint/2010/main" val="254433829"/>
              </p:ext>
            </p:extLst>
          </p:nvPr>
        </p:nvGraphicFramePr>
        <p:xfrm>
          <a:off x="4652963" y="1720850"/>
          <a:ext cx="4391025" cy="421005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5" name="Chart 14"/>
          <p:cNvGraphicFramePr>
            <a:graphicFrameLocks/>
          </p:cNvGraphicFramePr>
          <p:nvPr>
            <p:extLst>
              <p:ext uri="{D42A27DB-BD31-4B8C-83A1-F6EECF244321}">
                <p14:modId xmlns:p14="http://schemas.microsoft.com/office/powerpoint/2010/main" val="2940389333"/>
              </p:ext>
            </p:extLst>
          </p:nvPr>
        </p:nvGraphicFramePr>
        <p:xfrm>
          <a:off x="209550" y="1721358"/>
          <a:ext cx="4391025" cy="4210050"/>
        </p:xfrm>
        <a:graphic>
          <a:graphicData uri="http://schemas.openxmlformats.org/drawingml/2006/chart">
            <c:chart xmlns:c="http://schemas.openxmlformats.org/drawingml/2006/chart" xmlns:r="http://schemas.openxmlformats.org/officeDocument/2006/relationships" r:id="rId4"/>
          </a:graphicData>
        </a:graphic>
      </p:graphicFrame>
      <p:sp>
        <p:nvSpPr>
          <p:cNvPr id="113668" name="Rectangle 2"/>
          <p:cNvSpPr>
            <a:spLocks noGrp="1" noChangeArrowheads="1"/>
          </p:cNvSpPr>
          <p:nvPr>
            <p:ph type="title" idx="4294967295"/>
          </p:nvPr>
        </p:nvSpPr>
        <p:spPr/>
        <p:txBody>
          <a:bodyPr/>
          <a:lstStyle/>
          <a:p>
            <a:pPr eaLnBrk="1" hangingPunct="1"/>
            <a:r>
              <a:rPr lang="en-US" altLang="en-US" sz="3000" dirty="0" smtClean="0"/>
              <a:t>AQC Physician Participation</a:t>
            </a:r>
            <a:r>
              <a:rPr lang="en-US" altLang="en-US" dirty="0" smtClean="0"/>
              <a:t/>
            </a:r>
            <a:br>
              <a:rPr lang="en-US" altLang="en-US" dirty="0" smtClean="0"/>
            </a:br>
            <a:r>
              <a:rPr lang="en-US" altLang="en-US" sz="2400" dirty="0" smtClean="0"/>
              <a:t>(Current as of January 2015)</a:t>
            </a:r>
          </a:p>
        </p:txBody>
      </p:sp>
      <p:sp>
        <p:nvSpPr>
          <p:cNvPr id="3" name="Rectangle 2"/>
          <p:cNvSpPr/>
          <p:nvPr/>
        </p:nvSpPr>
        <p:spPr bwMode="auto">
          <a:xfrm>
            <a:off x="3893070" y="2317652"/>
            <a:ext cx="623887" cy="30956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800" b="1" dirty="0" smtClean="0">
                <a:solidFill>
                  <a:srgbClr val="000000"/>
                </a:solidFill>
              </a:rPr>
              <a:t>85%</a:t>
            </a:r>
            <a:endParaRPr lang="en-US" sz="1800" b="1" dirty="0">
              <a:solidFill>
                <a:srgbClr val="000000"/>
              </a:solidFill>
            </a:endParaRPr>
          </a:p>
        </p:txBody>
      </p:sp>
      <p:sp>
        <p:nvSpPr>
          <p:cNvPr id="85" name="Rectangle 84"/>
          <p:cNvSpPr/>
          <p:nvPr/>
        </p:nvSpPr>
        <p:spPr bwMode="auto">
          <a:xfrm>
            <a:off x="8354722" y="2370480"/>
            <a:ext cx="622300" cy="30956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800" b="1" dirty="0">
                <a:solidFill>
                  <a:srgbClr val="000000"/>
                </a:solidFill>
              </a:rPr>
              <a:t>89%</a:t>
            </a:r>
          </a:p>
        </p:txBody>
      </p:sp>
      <p:sp>
        <p:nvSpPr>
          <p:cNvPr id="2" name="Rectangle 1"/>
          <p:cNvSpPr/>
          <p:nvPr/>
        </p:nvSpPr>
        <p:spPr>
          <a:xfrm>
            <a:off x="0" y="6306214"/>
            <a:ext cx="3216166" cy="42566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smtClean="0">
                <a:solidFill>
                  <a:srgbClr val="000000"/>
                </a:solidFill>
              </a:rPr>
              <a:t>* All 2015 figures as of January</a:t>
            </a:r>
            <a:endParaRPr lang="en-US" sz="1200" dirty="0">
              <a:solidFill>
                <a:srgbClr val="000000"/>
              </a:solidFill>
            </a:endParaRPr>
          </a:p>
        </p:txBody>
      </p:sp>
    </p:spTree>
    <p:extLst>
      <p:ext uri="{BB962C8B-B14F-4D97-AF65-F5344CB8AC3E}">
        <p14:creationId xmlns:p14="http://schemas.microsoft.com/office/powerpoint/2010/main" val="1255310789"/>
      </p:ext>
    </p:extLst>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816" name="Rectangle 2"/>
          <p:cNvSpPr>
            <a:spLocks noGrp="1" noChangeArrowheads="1"/>
          </p:cNvSpPr>
          <p:nvPr>
            <p:ph type="title" idx="4294967295"/>
          </p:nvPr>
        </p:nvSpPr>
        <p:spPr/>
        <p:txBody>
          <a:bodyPr/>
          <a:lstStyle/>
          <a:p>
            <a:pPr eaLnBrk="1" hangingPunct="1"/>
            <a:r>
              <a:rPr lang="en-US" altLang="en-US" sz="3000" dirty="0" smtClean="0">
                <a:ea typeface="MS PGothic"/>
              </a:rPr>
              <a:t>Results Under The AQC:</a:t>
            </a:r>
            <a:r>
              <a:rPr lang="en-US" altLang="en-US" sz="2300" dirty="0" smtClean="0">
                <a:ea typeface="MS PGothic"/>
              </a:rPr>
              <a:t/>
            </a:r>
            <a:br>
              <a:rPr lang="en-US" altLang="en-US" sz="2300" dirty="0" smtClean="0">
                <a:ea typeface="MS PGothic"/>
              </a:rPr>
            </a:br>
            <a:r>
              <a:rPr lang="en-US" altLang="en-US" sz="2200" dirty="0" smtClean="0">
                <a:ea typeface="MS PGothic"/>
              </a:rPr>
              <a:t>Improvement of the 2009 Cohort of AQC Groups from 2007-2012</a:t>
            </a:r>
          </a:p>
        </p:txBody>
      </p:sp>
      <p:sp>
        <p:nvSpPr>
          <p:cNvPr id="114817" name="Line 10"/>
          <p:cNvSpPr>
            <a:spLocks noChangeShapeType="1"/>
          </p:cNvSpPr>
          <p:nvPr/>
        </p:nvSpPr>
        <p:spPr bwMode="auto">
          <a:xfrm>
            <a:off x="3408363" y="1533525"/>
            <a:ext cx="0" cy="3943350"/>
          </a:xfrm>
          <a:prstGeom prst="line">
            <a:avLst/>
          </a:prstGeom>
          <a:noFill/>
          <a:ln w="38100">
            <a:solidFill>
              <a:schemeClr val="tx1"/>
            </a:solidFill>
            <a:round/>
            <a:headEnd/>
            <a:tailEnd/>
          </a:ln>
        </p:spPr>
        <p:txBody>
          <a:bodyPr/>
          <a:lstStyle/>
          <a:p>
            <a:pPr eaLnBrk="1" hangingPunct="1"/>
            <a:endParaRPr lang="en-US">
              <a:solidFill>
                <a:srgbClr val="000000"/>
              </a:solidFill>
              <a:latin typeface="Arial" charset="0"/>
            </a:endParaRPr>
          </a:p>
        </p:txBody>
      </p:sp>
      <p:sp>
        <p:nvSpPr>
          <p:cNvPr id="114818" name="Line 32"/>
          <p:cNvSpPr>
            <a:spLocks noChangeShapeType="1"/>
          </p:cNvSpPr>
          <p:nvPr/>
        </p:nvSpPr>
        <p:spPr bwMode="auto">
          <a:xfrm flipV="1">
            <a:off x="504825" y="2495550"/>
            <a:ext cx="15875" cy="2314575"/>
          </a:xfrm>
          <a:prstGeom prst="line">
            <a:avLst/>
          </a:prstGeom>
          <a:noFill/>
          <a:ln w="25400">
            <a:solidFill>
              <a:schemeClr val="tx1"/>
            </a:solidFill>
            <a:round/>
            <a:headEnd/>
            <a:tailEnd type="triangle" w="lg" len="lg"/>
          </a:ln>
        </p:spPr>
        <p:txBody>
          <a:bodyPr/>
          <a:lstStyle/>
          <a:p>
            <a:pPr eaLnBrk="1" hangingPunct="1"/>
            <a:endParaRPr lang="en-US">
              <a:solidFill>
                <a:srgbClr val="000000"/>
              </a:solidFill>
              <a:latin typeface="Arial" charset="0"/>
            </a:endParaRPr>
          </a:p>
        </p:txBody>
      </p:sp>
      <p:sp>
        <p:nvSpPr>
          <p:cNvPr id="114819" name="Text Box 33"/>
          <p:cNvSpPr txBox="1">
            <a:spLocks noChangeArrowheads="1"/>
          </p:cNvSpPr>
          <p:nvPr/>
        </p:nvSpPr>
        <p:spPr bwMode="auto">
          <a:xfrm rot="-5400000">
            <a:off x="-605631" y="3523456"/>
            <a:ext cx="1760538" cy="396875"/>
          </a:xfrm>
          <a:prstGeom prst="rect">
            <a:avLst/>
          </a:prstGeom>
          <a:noFill/>
          <a:ln w="9525">
            <a:noFill/>
            <a:miter lim="800000"/>
            <a:headEnd/>
            <a:tailEnd/>
          </a:ln>
        </p:spPr>
        <p:txBody>
          <a:bodyPr wrap="none">
            <a:spAutoFit/>
          </a:bodyPr>
          <a:lstStyle/>
          <a:p>
            <a:pPr eaLnBrk="1" hangingPunct="1"/>
            <a:r>
              <a:rPr lang="en-US" altLang="en-US" sz="2000" b="1">
                <a:solidFill>
                  <a:srgbClr val="000000"/>
                </a:solidFill>
                <a:latin typeface="Arial" charset="0"/>
                <a:ea typeface="ヒラギノ角ゴ Pro W3"/>
                <a:cs typeface="ヒラギノ角ゴ Pro W3"/>
              </a:rPr>
              <a:t>Optimal Care</a:t>
            </a:r>
          </a:p>
        </p:txBody>
      </p:sp>
      <p:sp>
        <p:nvSpPr>
          <p:cNvPr id="114820" name="Text Box 6"/>
          <p:cNvSpPr txBox="1">
            <a:spLocks noChangeArrowheads="1"/>
          </p:cNvSpPr>
          <p:nvPr/>
        </p:nvSpPr>
        <p:spPr bwMode="auto">
          <a:xfrm>
            <a:off x="95250" y="5724525"/>
            <a:ext cx="8953500" cy="711200"/>
          </a:xfrm>
          <a:prstGeom prst="rect">
            <a:avLst/>
          </a:prstGeom>
          <a:noFill/>
          <a:ln w="9525">
            <a:solidFill>
              <a:srgbClr val="000080"/>
            </a:solidFill>
            <a:miter lim="800000"/>
            <a:headEnd/>
            <a:tailEnd/>
          </a:ln>
        </p:spPr>
        <p:txBody>
          <a:bodyPr>
            <a:spAutoFit/>
          </a:bodyPr>
          <a:lstStyle/>
          <a:p>
            <a:pPr eaLnBrk="1" hangingPunct="1"/>
            <a:r>
              <a:rPr lang="en-US" altLang="en-US" sz="1000">
                <a:solidFill>
                  <a:srgbClr val="000000"/>
                </a:solidFill>
                <a:latin typeface="Arial" charset="0"/>
              </a:rPr>
              <a:t>These graphs show that the AQC has accelerated progress toward optimal care since it began in 2009. The first two scores are based on the delivery of evidence-based care to adults with chronic illness and to children, including appropriate tests, services, and preventive care. The third score reflects the extent to which providers helped adults with serious chronic illness achieve optimal clinical outcomes. Linking provider payment to outcome measures has been one of the AQC’s pioneering achievements. </a:t>
            </a:r>
          </a:p>
        </p:txBody>
      </p:sp>
      <p:grpSp>
        <p:nvGrpSpPr>
          <p:cNvPr id="114821" name="Group 7"/>
          <p:cNvGrpSpPr>
            <a:grpSpLocks/>
          </p:cNvGrpSpPr>
          <p:nvPr/>
        </p:nvGrpSpPr>
        <p:grpSpPr bwMode="auto">
          <a:xfrm>
            <a:off x="614363" y="1431925"/>
            <a:ext cx="2741612" cy="4113213"/>
            <a:chOff x="381" y="902"/>
            <a:chExt cx="1727" cy="2591"/>
          </a:xfrm>
        </p:grpSpPr>
        <p:graphicFrame>
          <p:nvGraphicFramePr>
            <p:cNvPr id="114813" name="Object 125"/>
            <p:cNvGraphicFramePr>
              <a:graphicFrameLocks noChangeAspect="1"/>
            </p:cNvGraphicFramePr>
            <p:nvPr/>
          </p:nvGraphicFramePr>
          <p:xfrm>
            <a:off x="381" y="1445"/>
            <a:ext cx="1727" cy="2048"/>
          </p:xfrm>
          <a:graphic>
            <a:graphicData uri="http://schemas.openxmlformats.org/presentationml/2006/ole">
              <mc:AlternateContent xmlns:mc="http://schemas.openxmlformats.org/markup-compatibility/2006">
                <mc:Choice xmlns:v="urn:schemas-microsoft-com:vml" Requires="v">
                  <p:oleObj spid="_x0000_s148503" name="Chart" r:id="rId4" imgW="3280095" imgH="3909270" progId="Excel.Chart.8">
                    <p:embed/>
                  </p:oleObj>
                </mc:Choice>
                <mc:Fallback>
                  <p:oleObj name="Chart" r:id="rId4" imgW="3280095" imgH="3909270" progId="Excel.Chart.8">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81" y="1445"/>
                          <a:ext cx="1727" cy="20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17961" dir="2700000" algn="ctr" rotWithShape="0">
                                  <a:srgbClr val="006296"/>
                                </a:outerShdw>
                              </a:effectLst>
                            </a14:hiddenEffects>
                          </a:ext>
                        </a:extLst>
                      </p:spPr>
                    </p:pic>
                  </p:oleObj>
                </mc:Fallback>
              </mc:AlternateContent>
            </a:graphicData>
          </a:graphic>
        </p:graphicFrame>
        <p:sp>
          <p:nvSpPr>
            <p:cNvPr id="114832" name="Text Box 6"/>
            <p:cNvSpPr txBox="1">
              <a:spLocks noChangeArrowheads="1"/>
            </p:cNvSpPr>
            <p:nvPr/>
          </p:nvSpPr>
          <p:spPr bwMode="auto">
            <a:xfrm>
              <a:off x="404" y="902"/>
              <a:ext cx="1680" cy="442"/>
            </a:xfrm>
            <a:prstGeom prst="rect">
              <a:avLst/>
            </a:prstGeom>
            <a:noFill/>
            <a:ln w="9525">
              <a:noFill/>
              <a:miter lim="800000"/>
              <a:headEnd/>
              <a:tailEnd/>
            </a:ln>
          </p:spPr>
          <p:txBody>
            <a:bodyPr lIns="91429" tIns="45714" rIns="91429" bIns="45714">
              <a:spAutoFit/>
            </a:bodyPr>
            <a:lstStyle/>
            <a:p>
              <a:pPr algn="ctr" eaLnBrk="1" hangingPunct="1"/>
              <a:r>
                <a:rPr lang="en-US" altLang="en-US" sz="2000" b="1">
                  <a:solidFill>
                    <a:srgbClr val="333399"/>
                  </a:solidFill>
                  <a:latin typeface="Arial" charset="0"/>
                  <a:ea typeface="ヒラギノ角ゴ Pro W3"/>
                  <a:cs typeface="ヒラギノ角ゴ Pro W3"/>
                </a:rPr>
                <a:t>Adult Chronic </a:t>
              </a:r>
            </a:p>
            <a:p>
              <a:pPr algn="ctr" eaLnBrk="1" hangingPunct="1"/>
              <a:r>
                <a:rPr lang="en-US" altLang="en-US" sz="2000" b="1">
                  <a:solidFill>
                    <a:srgbClr val="333399"/>
                  </a:solidFill>
                  <a:latin typeface="Arial" charset="0"/>
                  <a:ea typeface="ヒラギノ角ゴ Pro W3"/>
                  <a:cs typeface="ヒラギノ角ゴ Pro W3"/>
                </a:rPr>
                <a:t>Care</a:t>
              </a:r>
            </a:p>
          </p:txBody>
        </p:sp>
        <p:sp>
          <p:nvSpPr>
            <p:cNvPr id="114833" name="Line 10"/>
            <p:cNvSpPr>
              <a:spLocks noChangeShapeType="1"/>
            </p:cNvSpPr>
            <p:nvPr/>
          </p:nvSpPr>
          <p:spPr bwMode="auto">
            <a:xfrm>
              <a:off x="746" y="3216"/>
              <a:ext cx="962" cy="0"/>
            </a:xfrm>
            <a:prstGeom prst="line">
              <a:avLst/>
            </a:prstGeom>
            <a:noFill/>
            <a:ln w="9525">
              <a:solidFill>
                <a:schemeClr val="tx1"/>
              </a:solidFill>
              <a:round/>
              <a:headEnd/>
              <a:tailEnd type="triangle" w="med" len="med"/>
            </a:ln>
          </p:spPr>
          <p:txBody>
            <a:bodyPr/>
            <a:lstStyle/>
            <a:p>
              <a:pPr eaLnBrk="1" hangingPunct="1"/>
              <a:endParaRPr lang="en-US">
                <a:solidFill>
                  <a:srgbClr val="000000"/>
                </a:solidFill>
                <a:latin typeface="Arial" charset="0"/>
              </a:endParaRPr>
            </a:p>
          </p:txBody>
        </p:sp>
      </p:grpSp>
      <p:grpSp>
        <p:nvGrpSpPr>
          <p:cNvPr id="114822" name="Group 11"/>
          <p:cNvGrpSpPr>
            <a:grpSpLocks/>
          </p:cNvGrpSpPr>
          <p:nvPr/>
        </p:nvGrpSpPr>
        <p:grpSpPr bwMode="auto">
          <a:xfrm>
            <a:off x="3460750" y="1431925"/>
            <a:ext cx="2741613" cy="4113213"/>
            <a:chOff x="2199" y="902"/>
            <a:chExt cx="1727" cy="2591"/>
          </a:xfrm>
        </p:grpSpPr>
        <p:sp>
          <p:nvSpPr>
            <p:cNvPr id="114830" name="Text Box 6"/>
            <p:cNvSpPr txBox="1">
              <a:spLocks noChangeArrowheads="1"/>
            </p:cNvSpPr>
            <p:nvPr/>
          </p:nvSpPr>
          <p:spPr bwMode="auto">
            <a:xfrm>
              <a:off x="2223" y="902"/>
              <a:ext cx="1680" cy="250"/>
            </a:xfrm>
            <a:prstGeom prst="rect">
              <a:avLst/>
            </a:prstGeom>
            <a:noFill/>
            <a:ln w="9525">
              <a:noFill/>
              <a:miter lim="800000"/>
              <a:headEnd/>
              <a:tailEnd/>
            </a:ln>
          </p:spPr>
          <p:txBody>
            <a:bodyPr lIns="91429" tIns="45714" rIns="91429" bIns="45714">
              <a:spAutoFit/>
            </a:bodyPr>
            <a:lstStyle/>
            <a:p>
              <a:pPr algn="ctr" eaLnBrk="1" hangingPunct="1"/>
              <a:r>
                <a:rPr lang="en-US" altLang="en-US" sz="2000" b="1">
                  <a:solidFill>
                    <a:srgbClr val="C00000"/>
                  </a:solidFill>
                  <a:latin typeface="Arial" charset="0"/>
                  <a:ea typeface="ヒラギノ角ゴ Pro W3"/>
                  <a:cs typeface="ヒラギノ角ゴ Pro W3"/>
                </a:rPr>
                <a:t>Pediatric Care</a:t>
              </a:r>
            </a:p>
          </p:txBody>
        </p:sp>
        <p:graphicFrame>
          <p:nvGraphicFramePr>
            <p:cNvPr id="114814" name="Object 126"/>
            <p:cNvGraphicFramePr>
              <a:graphicFrameLocks noChangeAspect="1"/>
            </p:cNvGraphicFramePr>
            <p:nvPr/>
          </p:nvGraphicFramePr>
          <p:xfrm>
            <a:off x="2199" y="1445"/>
            <a:ext cx="1727" cy="2048"/>
          </p:xfrm>
          <a:graphic>
            <a:graphicData uri="http://schemas.openxmlformats.org/presentationml/2006/ole">
              <mc:AlternateContent xmlns:mc="http://schemas.openxmlformats.org/markup-compatibility/2006">
                <mc:Choice xmlns:v="urn:schemas-microsoft-com:vml" Requires="v">
                  <p:oleObj spid="_x0000_s148504" name="Chart" r:id="rId6" imgW="3280095" imgH="3909270" progId="Excel.Chart.8">
                    <p:embed/>
                  </p:oleObj>
                </mc:Choice>
                <mc:Fallback>
                  <p:oleObj name="Chart" r:id="rId6" imgW="3280095" imgH="3909270" progId="Excel.Chart.8">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199" y="1445"/>
                          <a:ext cx="1727" cy="20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17961" dir="2700000" algn="ctr" rotWithShape="0">
                                  <a:srgbClr val="006296"/>
                                </a:outerShdw>
                              </a:effectLst>
                            </a14:hiddenEffects>
                          </a:ext>
                        </a:extLst>
                      </p:spPr>
                    </p:pic>
                  </p:oleObj>
                </mc:Fallback>
              </mc:AlternateContent>
            </a:graphicData>
          </a:graphic>
        </p:graphicFrame>
        <p:sp>
          <p:nvSpPr>
            <p:cNvPr id="114831" name="Line 14"/>
            <p:cNvSpPr>
              <a:spLocks noChangeShapeType="1"/>
            </p:cNvSpPr>
            <p:nvPr/>
          </p:nvSpPr>
          <p:spPr bwMode="auto">
            <a:xfrm>
              <a:off x="2570" y="3216"/>
              <a:ext cx="962" cy="0"/>
            </a:xfrm>
            <a:prstGeom prst="line">
              <a:avLst/>
            </a:prstGeom>
            <a:noFill/>
            <a:ln w="9525">
              <a:solidFill>
                <a:schemeClr val="tx1"/>
              </a:solidFill>
              <a:round/>
              <a:headEnd/>
              <a:tailEnd type="triangle" w="med" len="med"/>
            </a:ln>
          </p:spPr>
          <p:txBody>
            <a:bodyPr/>
            <a:lstStyle/>
            <a:p>
              <a:pPr eaLnBrk="1" hangingPunct="1"/>
              <a:endParaRPr lang="en-US">
                <a:solidFill>
                  <a:srgbClr val="000000"/>
                </a:solidFill>
                <a:latin typeface="Arial" charset="0"/>
              </a:endParaRPr>
            </a:p>
          </p:txBody>
        </p:sp>
      </p:grpSp>
      <p:grpSp>
        <p:nvGrpSpPr>
          <p:cNvPr id="114823" name="Group 15"/>
          <p:cNvGrpSpPr>
            <a:grpSpLocks/>
          </p:cNvGrpSpPr>
          <p:nvPr/>
        </p:nvGrpSpPr>
        <p:grpSpPr bwMode="auto">
          <a:xfrm>
            <a:off x="6307138" y="1431925"/>
            <a:ext cx="2741612" cy="4113213"/>
            <a:chOff x="4009" y="902"/>
            <a:chExt cx="1727" cy="2591"/>
          </a:xfrm>
        </p:grpSpPr>
        <p:sp>
          <p:nvSpPr>
            <p:cNvPr id="114828" name="Text Box 6"/>
            <p:cNvSpPr txBox="1">
              <a:spLocks noChangeArrowheads="1"/>
            </p:cNvSpPr>
            <p:nvPr/>
          </p:nvSpPr>
          <p:spPr bwMode="auto">
            <a:xfrm>
              <a:off x="4033" y="902"/>
              <a:ext cx="1680" cy="442"/>
            </a:xfrm>
            <a:prstGeom prst="rect">
              <a:avLst/>
            </a:prstGeom>
            <a:noFill/>
            <a:ln w="9525">
              <a:noFill/>
              <a:miter lim="800000"/>
              <a:headEnd/>
              <a:tailEnd/>
            </a:ln>
          </p:spPr>
          <p:txBody>
            <a:bodyPr lIns="91429" tIns="45714" rIns="91429" bIns="45714">
              <a:spAutoFit/>
            </a:bodyPr>
            <a:lstStyle/>
            <a:p>
              <a:pPr algn="ctr" eaLnBrk="1" hangingPunct="1"/>
              <a:r>
                <a:rPr lang="en-US" altLang="en-US" sz="2000" b="1">
                  <a:solidFill>
                    <a:srgbClr val="000066"/>
                  </a:solidFill>
                  <a:latin typeface="Arial" charset="0"/>
                  <a:ea typeface="ヒラギノ角ゴ Pro W3"/>
                  <a:cs typeface="ヒラギノ角ゴ Pro W3"/>
                </a:rPr>
                <a:t>Adult Health </a:t>
              </a:r>
            </a:p>
            <a:p>
              <a:pPr algn="ctr" eaLnBrk="1" hangingPunct="1"/>
              <a:r>
                <a:rPr lang="en-US" altLang="en-US" sz="2000" b="1">
                  <a:solidFill>
                    <a:srgbClr val="000066"/>
                  </a:solidFill>
                  <a:latin typeface="Arial" charset="0"/>
                  <a:ea typeface="ヒラギノ角ゴ Pro W3"/>
                  <a:cs typeface="ヒラギノ角ゴ Pro W3"/>
                </a:rPr>
                <a:t>Outcomes</a:t>
              </a:r>
            </a:p>
          </p:txBody>
        </p:sp>
        <p:graphicFrame>
          <p:nvGraphicFramePr>
            <p:cNvPr id="114815" name="Object 127"/>
            <p:cNvGraphicFramePr>
              <a:graphicFrameLocks noChangeAspect="1"/>
            </p:cNvGraphicFramePr>
            <p:nvPr/>
          </p:nvGraphicFramePr>
          <p:xfrm>
            <a:off x="4009" y="1445"/>
            <a:ext cx="1727" cy="2048"/>
          </p:xfrm>
          <a:graphic>
            <a:graphicData uri="http://schemas.openxmlformats.org/presentationml/2006/ole">
              <mc:AlternateContent xmlns:mc="http://schemas.openxmlformats.org/markup-compatibility/2006">
                <mc:Choice xmlns:v="urn:schemas-microsoft-com:vml" Requires="v">
                  <p:oleObj spid="_x0000_s148505" name="Chart" r:id="rId8" imgW="3280095" imgH="3909270" progId="Excel.Chart.8">
                    <p:embed/>
                  </p:oleObj>
                </mc:Choice>
                <mc:Fallback>
                  <p:oleObj name="Chart" r:id="rId8" imgW="3280095" imgH="3909270" progId="Excel.Chart.8">
                    <p:embed/>
                    <p:pic>
                      <p:nvPicPr>
                        <p:cNvPr id="0" name=""/>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009" y="1445"/>
                          <a:ext cx="1727" cy="20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17961" dir="2700000" algn="ctr" rotWithShape="0">
                                  <a:srgbClr val="006296"/>
                                </a:outerShdw>
                              </a:effectLst>
                            </a14:hiddenEffects>
                          </a:ext>
                        </a:extLst>
                      </p:spPr>
                    </p:pic>
                  </p:oleObj>
                </mc:Fallback>
              </mc:AlternateContent>
            </a:graphicData>
          </a:graphic>
        </p:graphicFrame>
        <p:sp>
          <p:nvSpPr>
            <p:cNvPr id="114829" name="Line 18"/>
            <p:cNvSpPr>
              <a:spLocks noChangeShapeType="1"/>
            </p:cNvSpPr>
            <p:nvPr/>
          </p:nvSpPr>
          <p:spPr bwMode="auto">
            <a:xfrm>
              <a:off x="4391" y="3216"/>
              <a:ext cx="962" cy="0"/>
            </a:xfrm>
            <a:prstGeom prst="line">
              <a:avLst/>
            </a:prstGeom>
            <a:noFill/>
            <a:ln w="9525">
              <a:solidFill>
                <a:schemeClr val="tx1"/>
              </a:solidFill>
              <a:round/>
              <a:headEnd/>
              <a:tailEnd type="triangle" w="med" len="med"/>
            </a:ln>
          </p:spPr>
          <p:txBody>
            <a:bodyPr/>
            <a:lstStyle/>
            <a:p>
              <a:pPr eaLnBrk="1" hangingPunct="1"/>
              <a:endParaRPr lang="en-US">
                <a:solidFill>
                  <a:srgbClr val="000000"/>
                </a:solidFill>
                <a:latin typeface="Arial" charset="0"/>
              </a:endParaRPr>
            </a:p>
          </p:txBody>
        </p:sp>
      </p:grpSp>
      <p:sp>
        <p:nvSpPr>
          <p:cNvPr id="114824" name="Line 10"/>
          <p:cNvSpPr>
            <a:spLocks noChangeShapeType="1"/>
          </p:cNvSpPr>
          <p:nvPr/>
        </p:nvSpPr>
        <p:spPr bwMode="auto">
          <a:xfrm>
            <a:off x="6254750" y="1533525"/>
            <a:ext cx="0" cy="3943350"/>
          </a:xfrm>
          <a:prstGeom prst="line">
            <a:avLst/>
          </a:prstGeom>
          <a:noFill/>
          <a:ln w="38100">
            <a:solidFill>
              <a:schemeClr val="tx1"/>
            </a:solidFill>
            <a:round/>
            <a:headEnd/>
            <a:tailEnd/>
          </a:ln>
        </p:spPr>
        <p:txBody>
          <a:bodyPr/>
          <a:lstStyle/>
          <a:p>
            <a:pPr eaLnBrk="1" hangingPunct="1"/>
            <a:endParaRPr lang="en-US">
              <a:solidFill>
                <a:srgbClr val="000000"/>
              </a:solidFill>
              <a:latin typeface="Arial" charset="0"/>
            </a:endParaRPr>
          </a:p>
        </p:txBody>
      </p:sp>
      <p:sp>
        <p:nvSpPr>
          <p:cNvPr id="194580" name="Text Box 20"/>
          <p:cNvSpPr txBox="1">
            <a:spLocks noChangeArrowheads="1"/>
          </p:cNvSpPr>
          <p:nvPr/>
        </p:nvSpPr>
        <p:spPr bwMode="auto">
          <a:xfrm>
            <a:off x="492125" y="2417763"/>
            <a:ext cx="393700" cy="244475"/>
          </a:xfrm>
          <a:prstGeom prst="rect">
            <a:avLst/>
          </a:prstGeom>
          <a:noFill/>
          <a:ln>
            <a:noFill/>
          </a:ln>
          <a:effectLst>
            <a:prstShdw prst="shdw17" dist="17961" dir="2700000">
              <a:schemeClr val="accent1">
                <a:gamma/>
                <a:shade val="60000"/>
                <a:invGamma/>
              </a:schemeClr>
            </a:prstShdw>
          </a:effectLst>
          <a:extLst/>
        </p:spPr>
        <p:txBody>
          <a:bodyPr wrap="none">
            <a:spAutoFit/>
          </a:bodyPr>
          <a:lstStyle/>
          <a:p>
            <a:pPr>
              <a:defRPr/>
            </a:pPr>
            <a:r>
              <a:rPr lang="en-US" altLang="en-US" sz="1000" dirty="0">
                <a:solidFill>
                  <a:srgbClr val="000000"/>
                </a:solidFill>
                <a:ea typeface="ＭＳ Ｐゴシック" pitchFamily="16" charset="-128"/>
              </a:rPr>
              <a:t>100</a:t>
            </a:r>
          </a:p>
        </p:txBody>
      </p:sp>
      <p:sp>
        <p:nvSpPr>
          <p:cNvPr id="194581" name="Text Box 21"/>
          <p:cNvSpPr txBox="1">
            <a:spLocks noChangeArrowheads="1"/>
          </p:cNvSpPr>
          <p:nvPr/>
        </p:nvSpPr>
        <p:spPr bwMode="auto">
          <a:xfrm>
            <a:off x="473075" y="4659313"/>
            <a:ext cx="323850" cy="244475"/>
          </a:xfrm>
          <a:prstGeom prst="rect">
            <a:avLst/>
          </a:prstGeom>
          <a:noFill/>
          <a:ln>
            <a:noFill/>
          </a:ln>
          <a:effectLst>
            <a:prstShdw prst="shdw17" dist="17961" dir="2700000">
              <a:schemeClr val="accent1">
                <a:gamma/>
                <a:shade val="60000"/>
                <a:invGamma/>
              </a:schemeClr>
            </a:prstShdw>
          </a:effectLst>
          <a:extLst/>
        </p:spPr>
        <p:txBody>
          <a:bodyPr wrap="none">
            <a:spAutoFit/>
          </a:bodyPr>
          <a:lstStyle/>
          <a:p>
            <a:pPr>
              <a:defRPr/>
            </a:pPr>
            <a:r>
              <a:rPr lang="en-US" altLang="en-US" sz="1000" dirty="0">
                <a:solidFill>
                  <a:srgbClr val="000000"/>
                </a:solidFill>
                <a:ea typeface="ＭＳ Ｐゴシック" pitchFamily="16" charset="-128"/>
              </a:rPr>
              <a:t>50</a:t>
            </a:r>
          </a:p>
        </p:txBody>
      </p:sp>
      <p:sp>
        <p:nvSpPr>
          <p:cNvPr id="194582" name="Text Box 22"/>
          <p:cNvSpPr txBox="1">
            <a:spLocks noChangeArrowheads="1"/>
          </p:cNvSpPr>
          <p:nvPr/>
        </p:nvSpPr>
        <p:spPr bwMode="auto">
          <a:xfrm rot="-1509747">
            <a:off x="568325" y="4732338"/>
            <a:ext cx="258763" cy="244475"/>
          </a:xfrm>
          <a:prstGeom prst="rect">
            <a:avLst/>
          </a:prstGeom>
          <a:noFill/>
          <a:ln>
            <a:noFill/>
          </a:ln>
          <a:effectLst>
            <a:prstShdw prst="shdw17" dist="17961" dir="2700000">
              <a:schemeClr val="accent1">
                <a:gamma/>
                <a:shade val="60000"/>
                <a:invGamma/>
              </a:schemeClr>
            </a:prstShdw>
          </a:effectLst>
          <a:extLst/>
        </p:spPr>
        <p:txBody>
          <a:bodyPr wrap="none">
            <a:spAutoFit/>
          </a:bodyPr>
          <a:lstStyle/>
          <a:p>
            <a:pPr>
              <a:defRPr/>
            </a:pPr>
            <a:r>
              <a:rPr lang="en-US" altLang="en-US" sz="1000" dirty="0">
                <a:solidFill>
                  <a:srgbClr val="000000"/>
                </a:solidFill>
                <a:ea typeface="ＭＳ Ｐゴシック" pitchFamily="16" charset="-128"/>
              </a:rPr>
              <a:t>=</a:t>
            </a:r>
          </a:p>
        </p:txBody>
      </p:sp>
    </p:spTree>
    <p:extLst>
      <p:ext uri="{BB962C8B-B14F-4D97-AF65-F5344CB8AC3E}">
        <p14:creationId xmlns:p14="http://schemas.microsoft.com/office/powerpoint/2010/main" val="3653807616"/>
      </p:ext>
    </p:extLst>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01" name="Rectangle 2"/>
          <p:cNvSpPr>
            <a:spLocks noChangeArrowheads="1"/>
          </p:cNvSpPr>
          <p:nvPr/>
        </p:nvSpPr>
        <p:spPr bwMode="auto">
          <a:xfrm>
            <a:off x="457200" y="152400"/>
            <a:ext cx="6934200" cy="914400"/>
          </a:xfrm>
          <a:prstGeom prst="rect">
            <a:avLst/>
          </a:prstGeom>
          <a:noFill/>
          <a:ln w="9525">
            <a:noFill/>
            <a:miter lim="800000"/>
            <a:headEnd/>
            <a:tailEnd/>
          </a:ln>
        </p:spPr>
        <p:txBody>
          <a:bodyPr wrap="none" lIns="0" tIns="0" rIns="0" bIns="0" anchor="ctr"/>
          <a:lstStyle/>
          <a:p>
            <a:r>
              <a:rPr lang="en-US" altLang="en-US" sz="3000">
                <a:solidFill>
                  <a:srgbClr val="0073B9"/>
                </a:solidFill>
                <a:latin typeface="Arial Narrow" pitchFamily="34" charset="0"/>
              </a:rPr>
              <a:t>AQC Results: Formal Evaluation Findings </a:t>
            </a:r>
          </a:p>
        </p:txBody>
      </p:sp>
      <p:pic>
        <p:nvPicPr>
          <p:cNvPr id="563202" name="Picture 2"/>
          <p:cNvPicPr>
            <a:picLocks noChangeAspect="1" noChangeArrowheads="1"/>
          </p:cNvPicPr>
          <p:nvPr/>
        </p:nvPicPr>
        <p:blipFill>
          <a:blip r:embed="rId3"/>
          <a:srcRect/>
          <a:stretch>
            <a:fillRect/>
          </a:stretch>
        </p:blipFill>
        <p:spPr bwMode="auto">
          <a:xfrm>
            <a:off x="52388" y="1133475"/>
            <a:ext cx="4694237" cy="3521075"/>
          </a:xfrm>
          <a:prstGeom prst="rect">
            <a:avLst/>
          </a:prstGeom>
          <a:noFill/>
          <a:ln w="9525">
            <a:solidFill>
              <a:schemeClr val="tx1"/>
            </a:solidFill>
            <a:miter lim="800000"/>
            <a:headEnd/>
            <a:tailEnd/>
          </a:ln>
        </p:spPr>
      </p:pic>
      <p:pic>
        <p:nvPicPr>
          <p:cNvPr id="563203" name="Picture 2"/>
          <p:cNvPicPr>
            <a:picLocks noChangeAspect="1" noChangeArrowheads="1"/>
          </p:cNvPicPr>
          <p:nvPr/>
        </p:nvPicPr>
        <p:blipFill>
          <a:blip r:embed="rId4"/>
          <a:srcRect/>
          <a:stretch>
            <a:fillRect/>
          </a:stretch>
        </p:blipFill>
        <p:spPr bwMode="auto">
          <a:xfrm>
            <a:off x="4402138" y="3054350"/>
            <a:ext cx="4694237" cy="3521075"/>
          </a:xfrm>
          <a:prstGeom prst="rect">
            <a:avLst/>
          </a:prstGeom>
          <a:noFill/>
          <a:ln w="9525">
            <a:solidFill>
              <a:schemeClr val="tx1"/>
            </a:solidFill>
            <a:miter lim="800000"/>
            <a:headEnd/>
            <a:tailEnd/>
          </a:ln>
        </p:spPr>
      </p:pic>
      <p:sp>
        <p:nvSpPr>
          <p:cNvPr id="10" name="Text Box 7"/>
          <p:cNvSpPr txBox="1">
            <a:spLocks noChangeArrowheads="1"/>
          </p:cNvSpPr>
          <p:nvPr/>
        </p:nvSpPr>
        <p:spPr bwMode="auto">
          <a:xfrm>
            <a:off x="158750" y="6267450"/>
            <a:ext cx="4206875" cy="401638"/>
          </a:xfrm>
          <a:prstGeom prst="rect">
            <a:avLst/>
          </a:prstGeom>
          <a:noFill/>
          <a:ln>
            <a:noFill/>
          </a:ln>
          <a:effectLst>
            <a:prstShdw prst="shdw17" dist="17961" dir="2700000">
              <a:schemeClr val="accent1">
                <a:gamma/>
                <a:shade val="60000"/>
                <a:invGamma/>
              </a:schemeClr>
            </a:prstShdw>
          </a:effectLst>
          <a:extLst/>
        </p:spPr>
        <p:txBody>
          <a:bodyPr lIns="0">
            <a:spAutoFit/>
          </a:bodyPr>
          <a:lstStyle/>
          <a:p>
            <a:pPr>
              <a:spcBef>
                <a:spcPts val="0"/>
              </a:spcBef>
              <a:defRPr/>
            </a:pPr>
            <a:r>
              <a:rPr lang="en-US" sz="1000" b="1" dirty="0">
                <a:solidFill>
                  <a:srgbClr val="000000"/>
                </a:solidFill>
                <a:latin typeface="Arial Narrow"/>
                <a:ea typeface="ＭＳ Ｐゴシック" pitchFamily="34" charset="-128"/>
              </a:rPr>
              <a:t>Source: </a:t>
            </a:r>
            <a:r>
              <a:rPr lang="en-US" sz="1000" dirty="0">
                <a:solidFill>
                  <a:srgbClr val="000000"/>
                </a:solidFill>
                <a:latin typeface="Arial Narrow"/>
                <a:ea typeface="ＭＳ Ｐゴシック" pitchFamily="34" charset="-128"/>
              </a:rPr>
              <a:t>Song Z, et al. </a:t>
            </a:r>
            <a:r>
              <a:rPr lang="en-US" sz="1000" dirty="0">
                <a:solidFill>
                  <a:srgbClr val="000000"/>
                </a:solidFill>
                <a:latin typeface="Arial Narrow"/>
              </a:rPr>
              <a:t>Changes in Health Care Spending and Quality 4 Years into Global </a:t>
            </a:r>
          </a:p>
          <a:p>
            <a:pPr>
              <a:spcBef>
                <a:spcPts val="0"/>
              </a:spcBef>
              <a:defRPr/>
            </a:pPr>
            <a:r>
              <a:rPr lang="en-US" sz="1000" dirty="0">
                <a:solidFill>
                  <a:srgbClr val="000000"/>
                </a:solidFill>
                <a:latin typeface="Arial Narrow"/>
              </a:rPr>
              <a:t>               Payment. </a:t>
            </a:r>
            <a:r>
              <a:rPr lang="en-US" sz="1000" i="1" dirty="0">
                <a:solidFill>
                  <a:srgbClr val="000000"/>
                </a:solidFill>
                <a:latin typeface="Arial Narrow"/>
              </a:rPr>
              <a:t>The New England Journal of Medicine</a:t>
            </a:r>
            <a:r>
              <a:rPr lang="en-US" sz="1000" dirty="0">
                <a:solidFill>
                  <a:srgbClr val="000000"/>
                </a:solidFill>
                <a:latin typeface="Arial Narrow"/>
              </a:rPr>
              <a:t>. 2014.</a:t>
            </a:r>
          </a:p>
        </p:txBody>
      </p:sp>
      <p:sp>
        <p:nvSpPr>
          <p:cNvPr id="563205" name="Rectangle 10"/>
          <p:cNvSpPr>
            <a:spLocks noChangeArrowheads="1"/>
          </p:cNvSpPr>
          <p:nvPr/>
        </p:nvSpPr>
        <p:spPr bwMode="auto">
          <a:xfrm>
            <a:off x="265113" y="6442075"/>
            <a:ext cx="4572000" cy="461963"/>
          </a:xfrm>
          <a:prstGeom prst="rect">
            <a:avLst/>
          </a:prstGeom>
          <a:noFill/>
          <a:ln w="9525">
            <a:noFill/>
            <a:miter lim="800000"/>
            <a:headEnd/>
            <a:tailEnd/>
          </a:ln>
        </p:spPr>
        <p:txBody>
          <a:bodyPr>
            <a:spAutoFit/>
          </a:bodyPr>
          <a:lstStyle/>
          <a:p>
            <a:endParaRPr lang="en-US">
              <a:solidFill>
                <a:srgbClr val="000000"/>
              </a:solidFill>
              <a:latin typeface="Arial" charset="0"/>
            </a:endParaRPr>
          </a:p>
        </p:txBody>
      </p:sp>
    </p:spTree>
    <p:extLst>
      <p:ext uri="{BB962C8B-B14F-4D97-AF65-F5344CB8AC3E}">
        <p14:creationId xmlns:p14="http://schemas.microsoft.com/office/powerpoint/2010/main" val="1972796374"/>
      </p:ext>
    </p:extLst>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5249" name="Rectangle 2"/>
          <p:cNvSpPr>
            <a:spLocks noGrp="1" noChangeArrowheads="1"/>
          </p:cNvSpPr>
          <p:nvPr>
            <p:ph type="title" idx="4294967295"/>
          </p:nvPr>
        </p:nvSpPr>
        <p:spPr/>
        <p:txBody>
          <a:bodyPr/>
          <a:lstStyle/>
          <a:p>
            <a:r>
              <a:rPr lang="en-US" altLang="en-US" sz="3000" smtClean="0">
                <a:ea typeface="MS PGothic"/>
              </a:rPr>
              <a:t>Total Cost Results</a:t>
            </a:r>
          </a:p>
        </p:txBody>
      </p:sp>
      <p:sp>
        <p:nvSpPr>
          <p:cNvPr id="565250" name="Text Box 4"/>
          <p:cNvSpPr>
            <a:spLocks noGrp="1" noChangeArrowheads="1"/>
          </p:cNvSpPr>
          <p:nvPr>
            <p:ph type="body" idx="4294967295"/>
          </p:nvPr>
        </p:nvSpPr>
        <p:spPr>
          <a:xfrm>
            <a:off x="6053138" y="1566863"/>
            <a:ext cx="2971800" cy="4371975"/>
          </a:xfrm>
          <a:solidFill>
            <a:srgbClr val="0073B9"/>
          </a:solidFill>
          <a:ln>
            <a:solidFill>
              <a:srgbClr val="000000"/>
            </a:solidFill>
          </a:ln>
        </p:spPr>
        <p:txBody>
          <a:bodyPr anchor="ctr"/>
          <a:lstStyle/>
          <a:p>
            <a:pPr lvl="1">
              <a:lnSpc>
                <a:spcPct val="90000"/>
              </a:lnSpc>
              <a:spcBef>
                <a:spcPct val="0"/>
              </a:spcBef>
              <a:buClr>
                <a:schemeClr val="bg1"/>
              </a:buClr>
            </a:pPr>
            <a:r>
              <a:rPr lang="en-US" altLang="en-US" smtClean="0">
                <a:solidFill>
                  <a:schemeClr val="bg1"/>
                </a:solidFill>
                <a:ea typeface="MS PGothic"/>
              </a:rPr>
              <a:t>The Harvard evaluation documented that AQC is reducing medical spending, but accounts also want to see reductions in total spending</a:t>
            </a:r>
          </a:p>
          <a:p>
            <a:pPr lvl="1">
              <a:lnSpc>
                <a:spcPct val="90000"/>
              </a:lnSpc>
              <a:spcBef>
                <a:spcPct val="0"/>
              </a:spcBef>
              <a:buClr>
                <a:schemeClr val="bg1"/>
              </a:buClr>
            </a:pPr>
            <a:endParaRPr lang="en-US" altLang="ja-JP" smtClean="0">
              <a:solidFill>
                <a:schemeClr val="bg1"/>
              </a:solidFill>
              <a:ea typeface="MS PGothic"/>
            </a:endParaRPr>
          </a:p>
          <a:p>
            <a:pPr lvl="1">
              <a:lnSpc>
                <a:spcPct val="90000"/>
              </a:lnSpc>
              <a:spcBef>
                <a:spcPct val="0"/>
              </a:spcBef>
              <a:buClr>
                <a:schemeClr val="bg1"/>
              </a:buClr>
            </a:pPr>
            <a:r>
              <a:rPr lang="en-US" altLang="ja-JP" smtClean="0">
                <a:solidFill>
                  <a:schemeClr val="bg1"/>
                </a:solidFill>
                <a:ea typeface="MS PGothic"/>
              </a:rPr>
              <a:t>By Year-3, BCBSMA met its goal of cutting trend in half (2 years ahead of plan)</a:t>
            </a:r>
          </a:p>
          <a:p>
            <a:pPr lvl="1">
              <a:lnSpc>
                <a:spcPct val="90000"/>
              </a:lnSpc>
              <a:spcBef>
                <a:spcPct val="0"/>
              </a:spcBef>
              <a:buClr>
                <a:schemeClr val="bg1"/>
              </a:buClr>
            </a:pPr>
            <a:endParaRPr lang="en-US" altLang="ja-JP" smtClean="0">
              <a:solidFill>
                <a:schemeClr val="bg1"/>
              </a:solidFill>
              <a:ea typeface="MS PGothic"/>
            </a:endParaRPr>
          </a:p>
          <a:p>
            <a:pPr lvl="1">
              <a:lnSpc>
                <a:spcPct val="90000"/>
              </a:lnSpc>
              <a:spcBef>
                <a:spcPct val="0"/>
              </a:spcBef>
              <a:buClr>
                <a:schemeClr val="bg1"/>
              </a:buClr>
            </a:pPr>
            <a:r>
              <a:rPr lang="en-US" altLang="ja-JP" smtClean="0">
                <a:solidFill>
                  <a:schemeClr val="bg1"/>
                </a:solidFill>
                <a:ea typeface="MS PGothic"/>
              </a:rPr>
              <a:t>By Year-4, BCBSMA total cost trend was below state general economic growth benchmark (&lt;3.6%) </a:t>
            </a:r>
          </a:p>
        </p:txBody>
      </p:sp>
      <p:sp>
        <p:nvSpPr>
          <p:cNvPr id="565251" name="Rectangle 6"/>
          <p:cNvSpPr>
            <a:spLocks noChangeArrowheads="1"/>
          </p:cNvSpPr>
          <p:nvPr/>
        </p:nvSpPr>
        <p:spPr bwMode="auto">
          <a:xfrm>
            <a:off x="0" y="1266825"/>
            <a:ext cx="9144000" cy="0"/>
          </a:xfrm>
          <a:prstGeom prst="rect">
            <a:avLst/>
          </a:prstGeom>
          <a:noFill/>
          <a:ln w="9525">
            <a:noFill/>
            <a:miter lim="800000"/>
            <a:headEnd/>
            <a:tailEnd/>
          </a:ln>
        </p:spPr>
        <p:txBody>
          <a:bodyPr wrap="none" anchor="ctr">
            <a:spAutoFit/>
          </a:bodyPr>
          <a:lstStyle/>
          <a:p>
            <a:pPr eaLnBrk="1" hangingPunct="1"/>
            <a:endParaRPr lang="en-US" altLang="en-US">
              <a:solidFill>
                <a:srgbClr val="000000"/>
              </a:solidFill>
              <a:latin typeface="Arial" charset="0"/>
            </a:endParaRPr>
          </a:p>
        </p:txBody>
      </p:sp>
      <p:sp>
        <p:nvSpPr>
          <p:cNvPr id="565252" name="Rectangle 7"/>
          <p:cNvSpPr>
            <a:spLocks noChangeArrowheads="1"/>
          </p:cNvSpPr>
          <p:nvPr/>
        </p:nvSpPr>
        <p:spPr bwMode="auto">
          <a:xfrm>
            <a:off x="0" y="5591175"/>
            <a:ext cx="9144000" cy="0"/>
          </a:xfrm>
          <a:prstGeom prst="rect">
            <a:avLst/>
          </a:prstGeom>
          <a:noFill/>
          <a:ln w="9525">
            <a:noFill/>
            <a:miter lim="800000"/>
            <a:headEnd/>
            <a:tailEnd/>
          </a:ln>
        </p:spPr>
        <p:txBody>
          <a:bodyPr wrap="none" anchor="ctr">
            <a:spAutoFit/>
          </a:bodyPr>
          <a:lstStyle/>
          <a:p>
            <a:pPr eaLnBrk="1" hangingPunct="1"/>
            <a:endParaRPr lang="en-US" altLang="en-US">
              <a:solidFill>
                <a:srgbClr val="000000"/>
              </a:solidFill>
              <a:latin typeface="Arial" charset="0"/>
            </a:endParaRPr>
          </a:p>
        </p:txBody>
      </p:sp>
      <p:sp>
        <p:nvSpPr>
          <p:cNvPr id="565253" name="TextBox 1"/>
          <p:cNvSpPr txBox="1">
            <a:spLocks noChangeArrowheads="1"/>
          </p:cNvSpPr>
          <p:nvPr/>
        </p:nvSpPr>
        <p:spPr bwMode="auto">
          <a:xfrm>
            <a:off x="831850" y="1731963"/>
            <a:ext cx="4394200" cy="368300"/>
          </a:xfrm>
          <a:prstGeom prst="rect">
            <a:avLst/>
          </a:prstGeom>
          <a:noFill/>
          <a:ln w="9525">
            <a:noFill/>
            <a:miter lim="800000"/>
            <a:headEnd/>
            <a:tailEnd/>
          </a:ln>
        </p:spPr>
        <p:txBody>
          <a:bodyPr>
            <a:spAutoFit/>
          </a:bodyPr>
          <a:lstStyle/>
          <a:p>
            <a:pPr eaLnBrk="1" hangingPunct="1"/>
            <a:r>
              <a:rPr lang="en-US" altLang="en-US" sz="1800" b="1">
                <a:solidFill>
                  <a:srgbClr val="000000"/>
                </a:solidFill>
                <a:latin typeface="Arial Narrow" pitchFamily="34" charset="0"/>
              </a:rPr>
              <a:t>AQC Total Cost Increases </a:t>
            </a:r>
            <a:r>
              <a:rPr lang="en-US" altLang="en-US" sz="1200">
                <a:solidFill>
                  <a:srgbClr val="000000"/>
                </a:solidFill>
                <a:latin typeface="Arial Narrow" pitchFamily="34" charset="0"/>
              </a:rPr>
              <a:t>(FFS + incentives)</a:t>
            </a:r>
          </a:p>
        </p:txBody>
      </p:sp>
      <p:grpSp>
        <p:nvGrpSpPr>
          <p:cNvPr id="565254" name="Group 2"/>
          <p:cNvGrpSpPr>
            <a:grpSpLocks/>
          </p:cNvGrpSpPr>
          <p:nvPr/>
        </p:nvGrpSpPr>
        <p:grpSpPr bwMode="auto">
          <a:xfrm>
            <a:off x="77788" y="2100263"/>
            <a:ext cx="5900737" cy="3243262"/>
            <a:chOff x="77788" y="2100263"/>
            <a:chExt cx="5900737" cy="3243262"/>
          </a:xfrm>
        </p:grpSpPr>
        <p:pic>
          <p:nvPicPr>
            <p:cNvPr id="565255" name="Picture 11"/>
            <p:cNvPicPr>
              <a:picLocks noChangeAspect="1" noChangeArrowheads="1"/>
            </p:cNvPicPr>
            <p:nvPr/>
          </p:nvPicPr>
          <p:blipFill>
            <a:blip r:embed="rId3"/>
            <a:srcRect/>
            <a:stretch>
              <a:fillRect/>
            </a:stretch>
          </p:blipFill>
          <p:spPr bwMode="auto">
            <a:xfrm>
              <a:off x="77788" y="2100263"/>
              <a:ext cx="5900737" cy="3243262"/>
            </a:xfrm>
            <a:prstGeom prst="rect">
              <a:avLst/>
            </a:prstGeom>
            <a:noFill/>
            <a:ln w="9525">
              <a:noFill/>
              <a:miter lim="800000"/>
              <a:headEnd/>
              <a:tailEnd/>
            </a:ln>
          </p:spPr>
        </p:pic>
        <p:sp>
          <p:nvSpPr>
            <p:cNvPr id="565256" name="Rectangle 1"/>
            <p:cNvSpPr>
              <a:spLocks noChangeArrowheads="1"/>
            </p:cNvSpPr>
            <p:nvPr/>
          </p:nvSpPr>
          <p:spPr bwMode="auto">
            <a:xfrm>
              <a:off x="5153025" y="5181600"/>
              <a:ext cx="361950" cy="161925"/>
            </a:xfrm>
            <a:prstGeom prst="rect">
              <a:avLst/>
            </a:prstGeom>
            <a:solidFill>
              <a:schemeClr val="bg1"/>
            </a:solidFill>
            <a:ln w="9525">
              <a:noFill/>
              <a:miter lim="800000"/>
              <a:headEnd/>
              <a:tailEnd/>
            </a:ln>
          </p:spPr>
          <p:txBody>
            <a:bodyPr/>
            <a:lstStyle/>
            <a:p>
              <a:endParaRPr lang="en-US" altLang="en-US">
                <a:solidFill>
                  <a:srgbClr val="000000"/>
                </a:solidFill>
                <a:latin typeface="Arial" charset="0"/>
              </a:endParaRPr>
            </a:p>
          </p:txBody>
        </p:sp>
      </p:grpSp>
    </p:spTree>
    <p:extLst>
      <p:ext uri="{BB962C8B-B14F-4D97-AF65-F5344CB8AC3E}">
        <p14:creationId xmlns:p14="http://schemas.microsoft.com/office/powerpoint/2010/main" val="3164526443"/>
      </p:ext>
    </p:extLst>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6450" name="Rectangle 5"/>
          <p:cNvSpPr>
            <a:spLocks noGrp="1" noChangeArrowheads="1"/>
          </p:cNvSpPr>
          <p:nvPr>
            <p:ph type="title" idx="4294967295"/>
          </p:nvPr>
        </p:nvSpPr>
        <p:spPr/>
        <p:txBody>
          <a:bodyPr/>
          <a:lstStyle/>
          <a:p>
            <a:pPr eaLnBrk="1" hangingPunct="1"/>
            <a:r>
              <a:rPr lang="en-US" altLang="en-US" sz="2600" smtClean="0">
                <a:ea typeface="MS PGothic"/>
              </a:rPr>
              <a:t>Components of the AQC Support Model</a:t>
            </a:r>
          </a:p>
        </p:txBody>
      </p:sp>
      <p:sp>
        <p:nvSpPr>
          <p:cNvPr id="616451" name="Rectangle 4"/>
          <p:cNvSpPr>
            <a:spLocks noChangeArrowheads="1"/>
          </p:cNvSpPr>
          <p:nvPr/>
        </p:nvSpPr>
        <p:spPr bwMode="auto">
          <a:xfrm>
            <a:off x="0" y="1279525"/>
            <a:ext cx="9144000" cy="776288"/>
          </a:xfrm>
          <a:prstGeom prst="rect">
            <a:avLst/>
          </a:prstGeom>
          <a:solidFill>
            <a:srgbClr val="0073B9"/>
          </a:solidFill>
          <a:ln w="9525">
            <a:noFill/>
            <a:miter lim="800000"/>
            <a:headEnd/>
            <a:tailEnd/>
          </a:ln>
        </p:spPr>
        <p:txBody>
          <a:bodyPr lIns="274320" tIns="0" rIns="274320" bIns="0" anchor="ctr"/>
          <a:lstStyle/>
          <a:p>
            <a:pPr algn="ctr" eaLnBrk="1" hangingPunct="1"/>
            <a:r>
              <a:rPr lang="en-US" altLang="en-US" sz="2000">
                <a:solidFill>
                  <a:srgbClr val="FFFFFF"/>
                </a:solidFill>
                <a:latin typeface="Arial Narrow" pitchFamily="34" charset="0"/>
              </a:rPr>
              <a:t>Our four-pronged support model is designed to help provider groups succeed in the AQC.</a:t>
            </a:r>
          </a:p>
        </p:txBody>
      </p:sp>
      <p:sp>
        <p:nvSpPr>
          <p:cNvPr id="2" name="Rounded Rectangle 1"/>
          <p:cNvSpPr/>
          <p:nvPr/>
        </p:nvSpPr>
        <p:spPr>
          <a:xfrm>
            <a:off x="779463" y="2338388"/>
            <a:ext cx="3657600" cy="1828800"/>
          </a:xfrm>
          <a:prstGeom prst="roundRect">
            <a:avLst/>
          </a:prstGeom>
          <a:noFill/>
          <a:ln w="63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tIns="18288" bIns="18288"/>
          <a:lstStyle/>
          <a:p>
            <a:pPr algn="ctr">
              <a:defRPr/>
            </a:pPr>
            <a:r>
              <a:rPr lang="en-US" sz="1600" b="1" dirty="0">
                <a:solidFill>
                  <a:srgbClr val="000000"/>
                </a:solidFill>
              </a:rPr>
              <a:t>Data and Actionable Reports</a:t>
            </a:r>
          </a:p>
        </p:txBody>
      </p:sp>
      <p:sp>
        <p:nvSpPr>
          <p:cNvPr id="6" name="Rounded Rectangle 5"/>
          <p:cNvSpPr/>
          <p:nvPr/>
        </p:nvSpPr>
        <p:spPr>
          <a:xfrm>
            <a:off x="779463" y="4437063"/>
            <a:ext cx="3657600" cy="1828800"/>
          </a:xfrm>
          <a:prstGeom prst="roundRect">
            <a:avLst/>
          </a:prstGeom>
          <a:noFill/>
          <a:ln w="63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tIns="18288" bIns="18288" anchor="b"/>
          <a:lstStyle/>
          <a:p>
            <a:pPr algn="ctr">
              <a:defRPr/>
            </a:pPr>
            <a:r>
              <a:rPr lang="en-US" sz="1600" b="1" dirty="0">
                <a:solidFill>
                  <a:srgbClr val="000000"/>
                </a:solidFill>
              </a:rPr>
              <a:t>Best Practice Sharing and Collaboration</a:t>
            </a:r>
          </a:p>
        </p:txBody>
      </p:sp>
      <p:sp>
        <p:nvSpPr>
          <p:cNvPr id="7" name="Rounded Rectangle 6"/>
          <p:cNvSpPr/>
          <p:nvPr/>
        </p:nvSpPr>
        <p:spPr>
          <a:xfrm>
            <a:off x="4706938" y="2338388"/>
            <a:ext cx="3657600" cy="1828800"/>
          </a:xfrm>
          <a:prstGeom prst="roundRect">
            <a:avLst/>
          </a:prstGeom>
          <a:noFill/>
          <a:ln w="63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tIns="18288" bIns="18288"/>
          <a:lstStyle/>
          <a:p>
            <a:pPr algn="ctr">
              <a:defRPr/>
            </a:pPr>
            <a:r>
              <a:rPr lang="en-US" sz="1600" b="1" dirty="0">
                <a:solidFill>
                  <a:srgbClr val="000000"/>
                </a:solidFill>
              </a:rPr>
              <a:t>Consultative Support</a:t>
            </a:r>
          </a:p>
        </p:txBody>
      </p:sp>
      <p:sp>
        <p:nvSpPr>
          <p:cNvPr id="8" name="Rounded Rectangle 7"/>
          <p:cNvSpPr/>
          <p:nvPr/>
        </p:nvSpPr>
        <p:spPr>
          <a:xfrm>
            <a:off x="4706938" y="4437063"/>
            <a:ext cx="3657600" cy="1828800"/>
          </a:xfrm>
          <a:prstGeom prst="roundRect">
            <a:avLst/>
          </a:prstGeom>
          <a:noFill/>
          <a:ln w="63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tIns="18288" bIns="18288" anchor="b"/>
          <a:lstStyle/>
          <a:p>
            <a:pPr algn="ctr">
              <a:defRPr/>
            </a:pPr>
            <a:r>
              <a:rPr lang="en-US" sz="1600" b="1" dirty="0">
                <a:solidFill>
                  <a:srgbClr val="000000"/>
                </a:solidFill>
              </a:rPr>
              <a:t>Training and Educational Programming</a:t>
            </a:r>
          </a:p>
        </p:txBody>
      </p:sp>
      <p:pic>
        <p:nvPicPr>
          <p:cNvPr id="616456" name="Picture 8"/>
          <p:cNvPicPr>
            <a:picLocks noChangeAspect="1" noChangeArrowheads="1"/>
          </p:cNvPicPr>
          <p:nvPr/>
        </p:nvPicPr>
        <p:blipFill>
          <a:blip r:embed="rId3"/>
          <a:srcRect l="7263" t="36099" r="62943" b="42862"/>
          <a:stretch>
            <a:fillRect/>
          </a:stretch>
        </p:blipFill>
        <p:spPr bwMode="auto">
          <a:xfrm>
            <a:off x="1401763" y="2786063"/>
            <a:ext cx="2371725" cy="1339850"/>
          </a:xfrm>
          <a:prstGeom prst="rect">
            <a:avLst/>
          </a:prstGeom>
          <a:noFill/>
          <a:ln w="9525">
            <a:noFill/>
            <a:miter lim="800000"/>
            <a:headEnd/>
            <a:tailEnd/>
          </a:ln>
        </p:spPr>
      </p:pic>
      <p:pic>
        <p:nvPicPr>
          <p:cNvPr id="616457" name="Picture 9" descr="http://themyndset.com/wp-content/uploads/2012/11/Community-management-communication-Fotolia_30222726_Subscription_XXL.jpg"/>
          <p:cNvPicPr>
            <a:picLocks noChangeAspect="1" noChangeArrowheads="1"/>
          </p:cNvPicPr>
          <p:nvPr/>
        </p:nvPicPr>
        <p:blipFill>
          <a:blip r:embed="rId4"/>
          <a:srcRect/>
          <a:stretch>
            <a:fillRect/>
          </a:stretch>
        </p:blipFill>
        <p:spPr bwMode="auto">
          <a:xfrm>
            <a:off x="1423988" y="4508500"/>
            <a:ext cx="2368550" cy="1408113"/>
          </a:xfrm>
          <a:prstGeom prst="rect">
            <a:avLst/>
          </a:prstGeom>
          <a:noFill/>
          <a:ln w="9525">
            <a:noFill/>
            <a:miter lim="800000"/>
            <a:headEnd/>
            <a:tailEnd/>
          </a:ln>
        </p:spPr>
      </p:pic>
      <p:pic>
        <p:nvPicPr>
          <p:cNvPr id="616458" name="Picture 12" descr="http://www.litmos.com/wp-content/uploads/2014/04/training-development-tips.jpg"/>
          <p:cNvPicPr>
            <a:picLocks noChangeAspect="1" noChangeArrowheads="1"/>
          </p:cNvPicPr>
          <p:nvPr/>
        </p:nvPicPr>
        <p:blipFill>
          <a:blip r:embed="rId5"/>
          <a:srcRect/>
          <a:stretch>
            <a:fillRect/>
          </a:stretch>
        </p:blipFill>
        <p:spPr bwMode="auto">
          <a:xfrm>
            <a:off x="5351463" y="4476750"/>
            <a:ext cx="2368550" cy="1487488"/>
          </a:xfrm>
          <a:prstGeom prst="rect">
            <a:avLst/>
          </a:prstGeom>
          <a:noFill/>
          <a:ln w="9525">
            <a:noFill/>
            <a:miter lim="800000"/>
            <a:headEnd/>
            <a:tailEnd/>
          </a:ln>
        </p:spPr>
      </p:pic>
      <p:pic>
        <p:nvPicPr>
          <p:cNvPr id="616459" name="Picture 17" descr="http://blogs.rockingham.k12.va.us/lpike/files/2011/04/collaboration.jpg"/>
          <p:cNvPicPr>
            <a:picLocks noChangeAspect="1" noChangeArrowheads="1"/>
          </p:cNvPicPr>
          <p:nvPr/>
        </p:nvPicPr>
        <p:blipFill>
          <a:blip r:embed="rId6"/>
          <a:srcRect/>
          <a:stretch>
            <a:fillRect/>
          </a:stretch>
        </p:blipFill>
        <p:spPr bwMode="auto">
          <a:xfrm>
            <a:off x="5340350" y="2754313"/>
            <a:ext cx="2368550" cy="1339850"/>
          </a:xfrm>
          <a:prstGeom prst="rect">
            <a:avLst/>
          </a:prstGeom>
          <a:noFill/>
          <a:ln w="9525">
            <a:noFill/>
            <a:miter lim="800000"/>
            <a:headEnd/>
            <a:tailEnd/>
          </a:ln>
        </p:spPr>
      </p:pic>
    </p:spTree>
    <p:extLst>
      <p:ext uri="{BB962C8B-B14F-4D97-AF65-F5344CB8AC3E}">
        <p14:creationId xmlns:p14="http://schemas.microsoft.com/office/powerpoint/2010/main" val="2724325362"/>
      </p:ext>
    </p:extLst>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9522" name="Rectangle 2"/>
          <p:cNvSpPr>
            <a:spLocks noGrp="1" noChangeArrowheads="1"/>
          </p:cNvSpPr>
          <p:nvPr>
            <p:ph type="title" idx="4294967295"/>
          </p:nvPr>
        </p:nvSpPr>
        <p:spPr/>
        <p:txBody>
          <a:bodyPr/>
          <a:lstStyle/>
          <a:p>
            <a:pPr eaLnBrk="1" hangingPunct="1"/>
            <a:r>
              <a:rPr lang="en-US" altLang="en-US" sz="3000" smtClean="0">
                <a:ea typeface="MS PGothic"/>
              </a:rPr>
              <a:t>Summary and Priority Issues Ahead </a:t>
            </a:r>
          </a:p>
        </p:txBody>
      </p:sp>
      <p:grpSp>
        <p:nvGrpSpPr>
          <p:cNvPr id="619523" name="Group 6"/>
          <p:cNvGrpSpPr>
            <a:grpSpLocks/>
          </p:cNvGrpSpPr>
          <p:nvPr/>
        </p:nvGrpSpPr>
        <p:grpSpPr bwMode="auto">
          <a:xfrm>
            <a:off x="325438" y="1287463"/>
            <a:ext cx="4086225" cy="5059362"/>
            <a:chOff x="609600" y="1464864"/>
            <a:chExt cx="3749040" cy="4858600"/>
          </a:xfrm>
        </p:grpSpPr>
        <p:sp>
          <p:nvSpPr>
            <p:cNvPr id="619524" name="Rectangle 1"/>
            <p:cNvSpPr>
              <a:spLocks noChangeArrowheads="1"/>
            </p:cNvSpPr>
            <p:nvPr/>
          </p:nvSpPr>
          <p:spPr bwMode="auto">
            <a:xfrm>
              <a:off x="609600" y="1464864"/>
              <a:ext cx="3749040" cy="457261"/>
            </a:xfrm>
            <a:prstGeom prst="rect">
              <a:avLst/>
            </a:prstGeom>
            <a:solidFill>
              <a:schemeClr val="accent2"/>
            </a:solidFill>
            <a:ln w="9525" algn="ctr">
              <a:solidFill>
                <a:schemeClr val="accent2"/>
              </a:solidFill>
              <a:round/>
              <a:headEnd/>
              <a:tailEnd/>
            </a:ln>
          </p:spPr>
          <p:txBody>
            <a:bodyPr anchor="ctr"/>
            <a:lstStyle/>
            <a:p>
              <a:pPr algn="ctr"/>
              <a:r>
                <a:rPr lang="en-US" sz="2000" b="1">
                  <a:solidFill>
                    <a:srgbClr val="FFFFFF"/>
                  </a:solidFill>
                  <a:latin typeface="Arial Narrow" pitchFamily="34" charset="0"/>
                </a:rPr>
                <a:t>Summary</a:t>
              </a:r>
            </a:p>
          </p:txBody>
        </p:sp>
        <p:sp>
          <p:nvSpPr>
            <p:cNvPr id="12" name="Rectangle 11"/>
            <p:cNvSpPr/>
            <p:nvPr/>
          </p:nvSpPr>
          <p:spPr bwMode="auto">
            <a:xfrm>
              <a:off x="609600" y="2021308"/>
              <a:ext cx="3749040" cy="4302156"/>
            </a:xfrm>
            <a:prstGeom prst="rect">
              <a:avLst/>
            </a:prstGeom>
            <a:solidFill>
              <a:schemeClr val="bg1">
                <a:lumMod val="95000"/>
              </a:schemeClr>
            </a:solidFill>
            <a:ln w="9525" cap="flat" cmpd="sng" algn="ctr">
              <a:solidFill>
                <a:schemeClr val="bg1">
                  <a:lumMod val="85000"/>
                </a:schemeClr>
              </a:solidFill>
              <a:prstDash val="solid"/>
              <a:round/>
              <a:headEnd type="none" w="med" len="med"/>
              <a:tailEnd type="none" w="med" len="med"/>
            </a:ln>
            <a:effectLst/>
            <a:extLst/>
          </p:spPr>
          <p:txBody>
            <a:bodyPr/>
            <a:lstStyle/>
            <a:p>
              <a:pPr marL="228600" indent="-228600">
                <a:spcAft>
                  <a:spcPts val="300"/>
                </a:spcAft>
                <a:buSzPct val="110000"/>
                <a:buFont typeface="Wingdings" panose="05000000000000000000" pitchFamily="2" charset="2"/>
                <a:buChar char="§"/>
                <a:defRPr/>
              </a:pPr>
              <a:r>
                <a:rPr lang="en-US" sz="1600" dirty="0">
                  <a:solidFill>
                    <a:srgbClr val="000000"/>
                  </a:solidFill>
                  <a:latin typeface="Arial Narrow"/>
                  <a:ea typeface="ＭＳ Ｐゴシック" pitchFamily="1" charset="-128"/>
                  <a:cs typeface="Arial" panose="020B0604020202020204" pitchFamily="34" charset="0"/>
                </a:rPr>
                <a:t>Payment reform gives rise to significant delivery system reform</a:t>
              </a:r>
              <a:endParaRPr lang="en-US" sz="1600" dirty="0">
                <a:solidFill>
                  <a:srgbClr val="000000"/>
                </a:solidFill>
                <a:latin typeface="Arial Narrow"/>
                <a:ea typeface="ＭＳ Ｐゴシック" pitchFamily="1" charset="-128"/>
              </a:endParaRPr>
            </a:p>
            <a:p>
              <a:pPr marL="228600" indent="-228600">
                <a:spcBef>
                  <a:spcPts val="600"/>
                </a:spcBef>
                <a:spcAft>
                  <a:spcPts val="300"/>
                </a:spcAft>
                <a:buSzPct val="110000"/>
                <a:buFont typeface="Wingdings" panose="05000000000000000000" pitchFamily="2" charset="2"/>
                <a:buChar char="§"/>
                <a:defRPr/>
              </a:pPr>
              <a:endParaRPr lang="en-US" sz="1600" dirty="0">
                <a:solidFill>
                  <a:srgbClr val="000000"/>
                </a:solidFill>
                <a:latin typeface="Arial Narrow"/>
                <a:ea typeface="ＭＳ Ｐゴシック" pitchFamily="1" charset="-128"/>
              </a:endParaRPr>
            </a:p>
            <a:p>
              <a:pPr marL="228600" indent="-228600">
                <a:spcBef>
                  <a:spcPts val="600"/>
                </a:spcBef>
                <a:spcAft>
                  <a:spcPts val="300"/>
                </a:spcAft>
                <a:buSzPct val="110000"/>
                <a:buFont typeface="Wingdings" panose="05000000000000000000" pitchFamily="2" charset="2"/>
                <a:buChar char="§"/>
                <a:defRPr/>
              </a:pPr>
              <a:r>
                <a:rPr lang="en-US" sz="1600" dirty="0">
                  <a:solidFill>
                    <a:srgbClr val="000000"/>
                  </a:solidFill>
                  <a:latin typeface="Arial Narrow"/>
                  <a:ea typeface="ＭＳ Ｐゴシック" pitchFamily="1" charset="-128"/>
                </a:rPr>
                <a:t>Rapid and substantial performance improvements are possible in the context of:</a:t>
              </a:r>
            </a:p>
            <a:p>
              <a:pPr marL="509588" lvl="1" indent="-144463">
                <a:spcAft>
                  <a:spcPts val="300"/>
                </a:spcAft>
                <a:buSzPct val="75000"/>
                <a:buFont typeface="Wingdings" pitchFamily="2" charset="2"/>
                <a:buChar char="§"/>
                <a:defRPr/>
              </a:pPr>
              <a:r>
                <a:rPr lang="en-US" sz="1200" dirty="0">
                  <a:solidFill>
                    <a:srgbClr val="000000"/>
                  </a:solidFill>
                  <a:latin typeface="Arial Narrow" pitchFamily="34" charset="0"/>
                  <a:ea typeface="ＭＳ Ｐゴシック"/>
                </a:rPr>
                <a:t>Meaningful financial incentives</a:t>
              </a:r>
            </a:p>
            <a:p>
              <a:pPr marL="509588" lvl="1" indent="-144463">
                <a:spcAft>
                  <a:spcPts val="300"/>
                </a:spcAft>
                <a:buSzPct val="75000"/>
                <a:buFont typeface="Wingdings" pitchFamily="2" charset="2"/>
                <a:buChar char="§"/>
                <a:defRPr/>
              </a:pPr>
              <a:r>
                <a:rPr lang="en-US" sz="1200" dirty="0">
                  <a:solidFill>
                    <a:srgbClr val="000000"/>
                  </a:solidFill>
                  <a:latin typeface="Arial Narrow" pitchFamily="34" charset="0"/>
                  <a:ea typeface="ＭＳ Ｐゴシック"/>
                </a:rPr>
                <a:t>Rigorously validated measures &amp; methods</a:t>
              </a:r>
            </a:p>
            <a:p>
              <a:pPr marL="509588" lvl="1" indent="-144463">
                <a:spcAft>
                  <a:spcPts val="300"/>
                </a:spcAft>
                <a:buSzPct val="75000"/>
                <a:buFont typeface="Wingdings" pitchFamily="2" charset="2"/>
                <a:buChar char="§"/>
                <a:defRPr/>
              </a:pPr>
              <a:r>
                <a:rPr lang="en-US" sz="1200" dirty="0">
                  <a:solidFill>
                    <a:srgbClr val="000000"/>
                  </a:solidFill>
                  <a:latin typeface="Arial Narrow" pitchFamily="34" charset="0"/>
                  <a:ea typeface="ＭＳ Ｐゴシック"/>
                </a:rPr>
                <a:t>Ongoing and timely data sharing and engagement</a:t>
              </a:r>
            </a:p>
            <a:p>
              <a:pPr marL="509588" lvl="1" indent="-144463">
                <a:spcAft>
                  <a:spcPts val="300"/>
                </a:spcAft>
                <a:buSzPct val="75000"/>
                <a:buFont typeface="Wingdings" pitchFamily="2" charset="2"/>
                <a:buChar char="§"/>
                <a:defRPr/>
              </a:pPr>
              <a:r>
                <a:rPr lang="en-US" sz="1200" dirty="0">
                  <a:solidFill>
                    <a:srgbClr val="000000"/>
                  </a:solidFill>
                  <a:latin typeface="Arial Narrow" pitchFamily="34" charset="0"/>
                  <a:ea typeface="ＭＳ Ｐゴシック"/>
                </a:rPr>
                <a:t>Committed leadership</a:t>
              </a:r>
            </a:p>
            <a:p>
              <a:pPr marL="640080" lvl="1" indent="-182880">
                <a:spcAft>
                  <a:spcPts val="300"/>
                </a:spcAft>
                <a:buSzPct val="75000"/>
                <a:buFont typeface="Wingdings" panose="05000000000000000000" pitchFamily="2" charset="2"/>
                <a:buChar char="§"/>
                <a:defRPr/>
              </a:pPr>
              <a:endParaRPr lang="en-US" sz="1400" dirty="0">
                <a:solidFill>
                  <a:srgbClr val="000000"/>
                </a:solidFill>
                <a:latin typeface="Arial Narrow"/>
                <a:ea typeface="ＭＳ Ｐゴシック" pitchFamily="1" charset="-128"/>
              </a:endParaRPr>
            </a:p>
            <a:p>
              <a:pPr marL="228600" indent="-228600">
                <a:spcBef>
                  <a:spcPts val="600"/>
                </a:spcBef>
                <a:spcAft>
                  <a:spcPts val="300"/>
                </a:spcAft>
                <a:buSzPct val="110000"/>
                <a:buFont typeface="Wingdings" panose="05000000000000000000" pitchFamily="2" charset="2"/>
                <a:buChar char="§"/>
                <a:defRPr/>
              </a:pPr>
              <a:r>
                <a:rPr lang="en-US" sz="1600" dirty="0">
                  <a:solidFill>
                    <a:srgbClr val="000000"/>
                  </a:solidFill>
                  <a:latin typeface="Arial Narrow"/>
                  <a:ea typeface="ＭＳ Ｐゴシック" pitchFamily="1" charset="-128"/>
                </a:rPr>
                <a:t>For payment reform, deep provider relationships and significant market share are advantageous</a:t>
              </a:r>
            </a:p>
            <a:p>
              <a:pPr marL="509588" lvl="1" indent="-144463">
                <a:spcAft>
                  <a:spcPts val="300"/>
                </a:spcAft>
                <a:buSzPct val="75000"/>
                <a:buFont typeface="Wingdings" pitchFamily="2" charset="2"/>
                <a:buChar char="§"/>
                <a:defRPr/>
              </a:pPr>
              <a:r>
                <a:rPr lang="en-US" sz="1200" dirty="0">
                  <a:solidFill>
                    <a:srgbClr val="000000"/>
                  </a:solidFill>
                  <a:latin typeface="Arial Narrow" pitchFamily="34" charset="0"/>
                  <a:ea typeface="ＭＳ Ｐゴシック"/>
                </a:rPr>
                <a:t>For national payers, remote provider relationships pose engagement challenges; member-facing incentives (benefit design) an attractive lever</a:t>
              </a:r>
            </a:p>
            <a:p>
              <a:pPr marL="640080" lvl="1" indent="-182880">
                <a:spcAft>
                  <a:spcPts val="300"/>
                </a:spcAft>
                <a:buSzPct val="75000"/>
                <a:buFont typeface="Wingdings" panose="05000000000000000000" pitchFamily="2" charset="2"/>
                <a:buChar char="§"/>
                <a:defRPr/>
              </a:pPr>
              <a:endParaRPr lang="en-US" sz="1400" dirty="0">
                <a:solidFill>
                  <a:srgbClr val="000000"/>
                </a:solidFill>
                <a:latin typeface="Arial Narrow"/>
                <a:ea typeface="ＭＳ Ｐゴシック" pitchFamily="1" charset="-128"/>
              </a:endParaRPr>
            </a:p>
          </p:txBody>
        </p:sp>
      </p:grpSp>
      <p:grpSp>
        <p:nvGrpSpPr>
          <p:cNvPr id="619526" name="Group 7"/>
          <p:cNvGrpSpPr>
            <a:grpSpLocks/>
          </p:cNvGrpSpPr>
          <p:nvPr/>
        </p:nvGrpSpPr>
        <p:grpSpPr bwMode="auto">
          <a:xfrm>
            <a:off x="4735513" y="1287463"/>
            <a:ext cx="4083050" cy="5059362"/>
            <a:chOff x="4876800" y="1464864"/>
            <a:chExt cx="3749040" cy="4858601"/>
          </a:xfrm>
        </p:grpSpPr>
        <p:sp>
          <p:nvSpPr>
            <p:cNvPr id="619527" name="Rectangle 9"/>
            <p:cNvSpPr>
              <a:spLocks noChangeArrowheads="1"/>
            </p:cNvSpPr>
            <p:nvPr/>
          </p:nvSpPr>
          <p:spPr bwMode="auto">
            <a:xfrm>
              <a:off x="4876800" y="1464864"/>
              <a:ext cx="3749040" cy="457261"/>
            </a:xfrm>
            <a:prstGeom prst="rect">
              <a:avLst/>
            </a:prstGeom>
            <a:solidFill>
              <a:schemeClr val="accent2"/>
            </a:solidFill>
            <a:ln w="9525" algn="ctr">
              <a:solidFill>
                <a:schemeClr val="accent2"/>
              </a:solidFill>
              <a:round/>
              <a:headEnd/>
              <a:tailEnd/>
            </a:ln>
          </p:spPr>
          <p:txBody>
            <a:bodyPr anchor="ctr"/>
            <a:lstStyle/>
            <a:p>
              <a:pPr algn="ctr"/>
              <a:r>
                <a:rPr lang="en-US" sz="2000" b="1">
                  <a:solidFill>
                    <a:srgbClr val="FFFFFF"/>
                  </a:solidFill>
                  <a:latin typeface="Arial Narrow" pitchFamily="34" charset="0"/>
                </a:rPr>
                <a:t>Priority Issues Ahead</a:t>
              </a:r>
            </a:p>
          </p:txBody>
        </p:sp>
        <p:sp>
          <p:nvSpPr>
            <p:cNvPr id="13" name="Rectangle 12"/>
            <p:cNvSpPr/>
            <p:nvPr/>
          </p:nvSpPr>
          <p:spPr bwMode="auto">
            <a:xfrm>
              <a:off x="4876800" y="2021308"/>
              <a:ext cx="3749040" cy="4302157"/>
            </a:xfrm>
            <a:prstGeom prst="rect">
              <a:avLst/>
            </a:prstGeom>
            <a:solidFill>
              <a:schemeClr val="bg1">
                <a:lumMod val="95000"/>
              </a:schemeClr>
            </a:solidFill>
            <a:ln w="9525" cap="flat" cmpd="sng" algn="ctr">
              <a:solidFill>
                <a:schemeClr val="bg1">
                  <a:lumMod val="85000"/>
                </a:schemeClr>
              </a:solidFill>
              <a:prstDash val="solid"/>
              <a:round/>
              <a:headEnd type="none" w="med" len="med"/>
              <a:tailEnd type="none" w="med" len="med"/>
            </a:ln>
            <a:effectLst/>
            <a:extLst/>
          </p:spPr>
          <p:txBody>
            <a:bodyPr/>
            <a:lstStyle/>
            <a:p>
              <a:pPr marL="228600" indent="-228600">
                <a:spcAft>
                  <a:spcPts val="300"/>
                </a:spcAft>
                <a:buSzPct val="110000"/>
                <a:buFont typeface="Wingdings" pitchFamily="2" charset="2"/>
                <a:buChar char="§"/>
                <a:defRPr/>
              </a:pPr>
              <a:r>
                <a:rPr lang="en-US" sz="1600" dirty="0">
                  <a:solidFill>
                    <a:srgbClr val="000000"/>
                  </a:solidFill>
                  <a:latin typeface="Arial Narrow" pitchFamily="34" charset="0"/>
                  <a:ea typeface="ＭＳ Ｐゴシック"/>
                </a:rPr>
                <a:t>Expanding </a:t>
              </a:r>
              <a:r>
                <a:rPr lang="en-US" altLang="en-US" sz="1600" dirty="0">
                  <a:solidFill>
                    <a:srgbClr val="000000"/>
                  </a:solidFill>
                  <a:latin typeface="Arial Narrow"/>
                  <a:ea typeface="ＭＳ Ｐゴシック" pitchFamily="1" charset="-128"/>
                </a:rPr>
                <a:t>payment reform to include PPO presents unique challenges</a:t>
              </a:r>
            </a:p>
            <a:p>
              <a:pPr marL="509588" lvl="1" indent="-144463">
                <a:spcAft>
                  <a:spcPts val="1200"/>
                </a:spcAft>
                <a:buSzPct val="75000"/>
                <a:buFont typeface="Wingdings" pitchFamily="2" charset="2"/>
                <a:buChar char="§"/>
                <a:defRPr/>
              </a:pPr>
              <a:r>
                <a:rPr lang="en-US" altLang="en-US" sz="1200" dirty="0">
                  <a:solidFill>
                    <a:srgbClr val="000000"/>
                  </a:solidFill>
                  <a:latin typeface="Arial Narrow" pitchFamily="34" charset="0"/>
                  <a:ea typeface="ＭＳ Ｐゴシック"/>
                </a:rPr>
                <a:t>Gaining strong employer buy-in &amp; support will be important; and this means models must offer value from day-1</a:t>
              </a:r>
              <a:endParaRPr lang="en-US" altLang="en-US" sz="1600" dirty="0">
                <a:solidFill>
                  <a:srgbClr val="000000"/>
                </a:solidFill>
                <a:latin typeface="Arial Narrow"/>
                <a:ea typeface="ＭＳ Ｐゴシック" pitchFamily="1" charset="-128"/>
              </a:endParaRPr>
            </a:p>
            <a:p>
              <a:pPr marL="228600" indent="-228600">
                <a:spcBef>
                  <a:spcPts val="600"/>
                </a:spcBef>
                <a:spcAft>
                  <a:spcPts val="300"/>
                </a:spcAft>
                <a:buSzPct val="110000"/>
                <a:buFont typeface="Wingdings" panose="05000000000000000000" pitchFamily="2" charset="2"/>
                <a:buChar char="§"/>
                <a:defRPr/>
              </a:pPr>
              <a:r>
                <a:rPr lang="en-US" altLang="en-US" sz="1600" dirty="0">
                  <a:solidFill>
                    <a:srgbClr val="000000"/>
                  </a:solidFill>
                  <a:latin typeface="Arial Narrow"/>
                  <a:ea typeface="ＭＳ Ｐゴシック" pitchFamily="1" charset="-128"/>
                </a:rPr>
                <a:t>Continued evolution of performance measures to fill priority gaps</a:t>
              </a:r>
            </a:p>
            <a:p>
              <a:pPr marL="509588" lvl="1" indent="-144463">
                <a:spcAft>
                  <a:spcPts val="1200"/>
                </a:spcAft>
                <a:buSzPct val="75000"/>
                <a:buFont typeface="Wingdings" pitchFamily="2" charset="2"/>
                <a:buChar char="§"/>
                <a:defRPr/>
              </a:pPr>
              <a:r>
                <a:rPr lang="en-US" altLang="en-US" sz="1200" dirty="0">
                  <a:solidFill>
                    <a:srgbClr val="000000"/>
                  </a:solidFill>
                  <a:latin typeface="Arial Narrow" pitchFamily="34" charset="0"/>
                  <a:ea typeface="ＭＳ Ｐゴシック"/>
                </a:rPr>
                <a:t>Focus on outcomes, including patient reported outcomes (functional status, well being)</a:t>
              </a:r>
              <a:endParaRPr lang="en-US" sz="1200" dirty="0">
                <a:solidFill>
                  <a:srgbClr val="000000"/>
                </a:solidFill>
                <a:latin typeface="Arial Narrow" pitchFamily="34" charset="0"/>
                <a:ea typeface="ＭＳ Ｐゴシック"/>
              </a:endParaRPr>
            </a:p>
            <a:p>
              <a:pPr marL="228600" indent="-228600">
                <a:spcAft>
                  <a:spcPts val="300"/>
                </a:spcAft>
                <a:buSzPct val="110000"/>
                <a:buFont typeface="Wingdings" pitchFamily="2" charset="2"/>
                <a:buChar char="§"/>
                <a:defRPr/>
              </a:pPr>
              <a:r>
                <a:rPr lang="en-US" sz="1600" dirty="0">
                  <a:solidFill>
                    <a:srgbClr val="000000"/>
                  </a:solidFill>
                  <a:latin typeface="Arial Narrow" pitchFamily="34" charset="0"/>
                  <a:ea typeface="ＭＳ Ｐゴシック"/>
                </a:rPr>
                <a:t>Continued evolution of the delivery system:</a:t>
              </a:r>
            </a:p>
            <a:p>
              <a:pPr marL="509588" lvl="1" indent="-144463">
                <a:spcAft>
                  <a:spcPts val="300"/>
                </a:spcAft>
                <a:buSzPct val="75000"/>
                <a:buFont typeface="Wingdings" pitchFamily="2" charset="2"/>
                <a:buChar char="§"/>
                <a:defRPr/>
              </a:pPr>
              <a:r>
                <a:rPr lang="en-US" altLang="en-US" sz="1200" dirty="0">
                  <a:solidFill>
                    <a:srgbClr val="000000"/>
                  </a:solidFill>
                  <a:latin typeface="Arial Narrow" pitchFamily="34" charset="0"/>
                  <a:ea typeface="ＭＳ Ｐゴシック"/>
                </a:rPr>
                <a:t>Evolving the role of hospitals in the delivery system</a:t>
              </a:r>
            </a:p>
            <a:p>
              <a:pPr marL="509588" lvl="1" indent="-144463">
                <a:spcAft>
                  <a:spcPts val="300"/>
                </a:spcAft>
                <a:buSzPct val="75000"/>
                <a:buFont typeface="Wingdings" pitchFamily="2" charset="2"/>
                <a:buChar char="§"/>
                <a:defRPr/>
              </a:pPr>
              <a:r>
                <a:rPr lang="en-US" altLang="en-US" sz="1200" dirty="0">
                  <a:solidFill>
                    <a:srgbClr val="000000"/>
                  </a:solidFill>
                  <a:latin typeface="Arial Narrow" pitchFamily="34" charset="0"/>
                  <a:ea typeface="ＭＳ Ｐゴシック"/>
                </a:rPr>
                <a:t>Building deeper engagement of specialists</a:t>
              </a:r>
            </a:p>
            <a:p>
              <a:pPr marL="509588" lvl="1" indent="-144463">
                <a:spcAft>
                  <a:spcPts val="300"/>
                </a:spcAft>
                <a:buSzPct val="75000"/>
                <a:buFont typeface="Wingdings" pitchFamily="2" charset="2"/>
                <a:buChar char="§"/>
                <a:defRPr/>
              </a:pPr>
              <a:r>
                <a:rPr lang="en-US" altLang="en-US" sz="1200" dirty="0">
                  <a:solidFill>
                    <a:srgbClr val="000000"/>
                  </a:solidFill>
                  <a:latin typeface="Arial Narrow" pitchFamily="34" charset="0"/>
                  <a:ea typeface="ＭＳ Ｐゴシック"/>
                </a:rPr>
                <a:t>Bringing incentives (financial &amp; non-financial) to front lines</a:t>
              </a:r>
            </a:p>
            <a:p>
              <a:pPr marL="509588" lvl="1" indent="-144463">
                <a:spcAft>
                  <a:spcPts val="1200"/>
                </a:spcAft>
                <a:buSzPct val="75000"/>
                <a:buFont typeface="Wingdings" pitchFamily="2" charset="2"/>
                <a:buChar char="§"/>
                <a:defRPr/>
              </a:pPr>
              <a:r>
                <a:rPr lang="en-US" altLang="en-US" sz="1200" dirty="0">
                  <a:solidFill>
                    <a:srgbClr val="000000"/>
                  </a:solidFill>
                  <a:latin typeface="Arial Narrow" pitchFamily="34" charset="0"/>
                  <a:ea typeface="ＭＳ Ｐゴシック"/>
                </a:rPr>
                <a:t>Advancing innovations in virtual care</a:t>
              </a:r>
              <a:endParaRPr lang="en-US" sz="1200" dirty="0">
                <a:solidFill>
                  <a:srgbClr val="000000"/>
                </a:solidFill>
                <a:latin typeface="Arial Narrow" pitchFamily="34" charset="0"/>
                <a:ea typeface="ＭＳ Ｐゴシック"/>
              </a:endParaRPr>
            </a:p>
            <a:p>
              <a:pPr marL="285750" indent="-285750">
                <a:spcAft>
                  <a:spcPts val="300"/>
                </a:spcAft>
                <a:buSzPct val="110000"/>
                <a:buFont typeface="Wingdings" panose="05000000000000000000" pitchFamily="2" charset="2"/>
                <a:buChar char="§"/>
                <a:defRPr/>
              </a:pPr>
              <a:r>
                <a:rPr lang="en-US" sz="1600" dirty="0">
                  <a:solidFill>
                    <a:srgbClr val="000000"/>
                  </a:solidFill>
                  <a:latin typeface="Arial Narrow" pitchFamily="34" charset="0"/>
                  <a:ea typeface="ＭＳ Ｐゴシック"/>
                </a:rPr>
                <a:t>Payment incentives to front line clinicians need continued attention</a:t>
              </a:r>
            </a:p>
            <a:p>
              <a:pPr>
                <a:spcAft>
                  <a:spcPts val="300"/>
                </a:spcAft>
                <a:buSzPct val="75000"/>
                <a:defRPr/>
              </a:pPr>
              <a:endParaRPr lang="en-US" sz="1200" dirty="0">
                <a:solidFill>
                  <a:srgbClr val="000000"/>
                </a:solidFill>
                <a:latin typeface="Arial Narrow" pitchFamily="34" charset="0"/>
                <a:ea typeface="ＭＳ Ｐゴシック"/>
              </a:endParaRPr>
            </a:p>
          </p:txBody>
        </p:sp>
      </p:grpSp>
    </p:spTree>
    <p:extLst>
      <p:ext uri="{BB962C8B-B14F-4D97-AF65-F5344CB8AC3E}">
        <p14:creationId xmlns:p14="http://schemas.microsoft.com/office/powerpoint/2010/main" val="1696289157"/>
      </p:ext>
    </p:extLst>
  </p:cSld>
  <p:clrMapOvr>
    <a:masterClrMapping/>
  </p:clrMapOvr>
  <p:timing>
    <p:tnLst>
      <p:par>
        <p:cTn id="1" dur="indefinite" restart="never" nodeType="tmRoot"/>
      </p:par>
    </p:tnLst>
  </p:timing>
</p:sld>
</file>

<file path=ppt/theme/theme1.xml><?xml version="1.0" encoding="utf-8"?>
<a:theme xmlns:a="http://schemas.openxmlformats.org/drawingml/2006/main" name="Blank Presentation">
  <a:themeElements>
    <a:clrScheme name="">
      <a:dk1>
        <a:srgbClr val="000000"/>
      </a:dk1>
      <a:lt1>
        <a:srgbClr val="FFFFFF"/>
      </a:lt1>
      <a:dk2>
        <a:srgbClr val="000000"/>
      </a:dk2>
      <a:lt2>
        <a:srgbClr val="808080"/>
      </a:lt2>
      <a:accent1>
        <a:srgbClr val="8FDCFF"/>
      </a:accent1>
      <a:accent2>
        <a:srgbClr val="0073B9"/>
      </a:accent2>
      <a:accent3>
        <a:srgbClr val="FFFFFF"/>
      </a:accent3>
      <a:accent4>
        <a:srgbClr val="000000"/>
      </a:accent4>
      <a:accent5>
        <a:srgbClr val="C6EBFF"/>
      </a:accent5>
      <a:accent6>
        <a:srgbClr val="0068A7"/>
      </a:accent6>
      <a:hlink>
        <a:srgbClr val="00A799"/>
      </a:hlink>
      <a:folHlink>
        <a:srgbClr val="99CC00"/>
      </a:folHlink>
    </a:clrScheme>
    <a:fontScheme name="Blank Presentation">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ea typeface="ＭＳ Ｐゴシック" pitchFamily="1"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ea typeface="ＭＳ Ｐゴシック" pitchFamily="1" charset="-128"/>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0.xml><?xml version="1.0" encoding="utf-8"?>
<a:theme xmlns:a="http://schemas.openxmlformats.org/drawingml/2006/main" name="3_CorpSlide_Template_internal">
  <a:themeElements>
    <a:clrScheme name="">
      <a:dk1>
        <a:srgbClr val="000000"/>
      </a:dk1>
      <a:lt1>
        <a:srgbClr val="FFFFFF"/>
      </a:lt1>
      <a:dk2>
        <a:srgbClr val="000000"/>
      </a:dk2>
      <a:lt2>
        <a:srgbClr val="808080"/>
      </a:lt2>
      <a:accent1>
        <a:srgbClr val="8FDCFF"/>
      </a:accent1>
      <a:accent2>
        <a:srgbClr val="0073B9"/>
      </a:accent2>
      <a:accent3>
        <a:srgbClr val="FFFFFF"/>
      </a:accent3>
      <a:accent4>
        <a:srgbClr val="000000"/>
      </a:accent4>
      <a:accent5>
        <a:srgbClr val="C6EBFF"/>
      </a:accent5>
      <a:accent6>
        <a:srgbClr val="0068A7"/>
      </a:accent6>
      <a:hlink>
        <a:srgbClr val="00A799"/>
      </a:hlink>
      <a:folHlink>
        <a:srgbClr val="99CC00"/>
      </a:folHlink>
    </a:clrScheme>
    <a:fontScheme name="1_CorpSlide_Template_internal">
      <a:majorFont>
        <a:latin typeface="Arial Narrow"/>
        <a:ea typeface="ＭＳ Ｐゴシック"/>
        <a:cs typeface=""/>
      </a:majorFont>
      <a:minorFont>
        <a:latin typeface="Arial Narrow"/>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ea typeface="ＭＳ Ｐゴシック" pitchFamily="1"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ea typeface="ＭＳ Ｐゴシック" pitchFamily="1" charset="-128"/>
          </a:defRPr>
        </a:defPPr>
      </a:lstStyle>
    </a:lnDef>
  </a:objectDefaults>
  <a:extraClrSchemeLst>
    <a:extraClrScheme>
      <a:clrScheme name="1_CorpSlide_Template_internal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orpSlide_Template_internal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orpSlide_Template_internal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orpSlide_Template_internal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orpSlide_Template_internal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orpSlide_Template_internal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orpSlide_Template_internal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orpSlide_Template_internal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orpSlide_Template_internal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orpSlide_Template_internal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orpSlide_Template_internal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orpSlide_Template_internal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1.xml><?xml version="1.0" encoding="utf-8"?>
<a:theme xmlns:a="http://schemas.openxmlformats.org/drawingml/2006/main" name="12_62673_CorporateSlideTemp">
  <a:themeElements>
    <a:clrScheme name="">
      <a:dk1>
        <a:srgbClr val="000000"/>
      </a:dk1>
      <a:lt1>
        <a:srgbClr val="FFFFFF"/>
      </a:lt1>
      <a:dk2>
        <a:srgbClr val="000000"/>
      </a:dk2>
      <a:lt2>
        <a:srgbClr val="808080"/>
      </a:lt2>
      <a:accent1>
        <a:srgbClr val="00A3FA"/>
      </a:accent1>
      <a:accent2>
        <a:srgbClr val="333399"/>
      </a:accent2>
      <a:accent3>
        <a:srgbClr val="FFFFFF"/>
      </a:accent3>
      <a:accent4>
        <a:srgbClr val="000000"/>
      </a:accent4>
      <a:accent5>
        <a:srgbClr val="AACEFC"/>
      </a:accent5>
      <a:accent6>
        <a:srgbClr val="2D2D8A"/>
      </a:accent6>
      <a:hlink>
        <a:srgbClr val="009999"/>
      </a:hlink>
      <a:folHlink>
        <a:srgbClr val="99CC00"/>
      </a:folHlink>
    </a:clrScheme>
    <a:fontScheme name="10_62673_CorporateSlideTemp">
      <a:majorFont>
        <a:latin typeface="Arial Narrow"/>
        <a:ea typeface="ＭＳ Ｐゴシック"/>
        <a:cs typeface=""/>
      </a:majorFont>
      <a:minorFont>
        <a:latin typeface="Arial Narrow"/>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0_62673_CorporateSlideTemp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0_62673_CorporateSlideTemp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0_62673_CorporateSlideTemp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0_62673_CorporateSlideTemp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0_62673_CorporateSlideTemp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0_62673_CorporateSlideTemp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0_62673_CorporateSlideTemp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0_62673_CorporateSlideTemp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0_62673_CorporateSlideTemp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0_62673_CorporateSlideTemp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0_62673_CorporateSlideTemp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0_62673_CorporateSlideTemp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2.xml><?xml version="1.0" encoding="utf-8"?>
<a:theme xmlns:a="http://schemas.openxmlformats.org/drawingml/2006/main" name="19_CorpSlide_Template_internal">
  <a:themeElements>
    <a:clrScheme name="">
      <a:dk1>
        <a:srgbClr val="000000"/>
      </a:dk1>
      <a:lt1>
        <a:srgbClr val="FFFFFF"/>
      </a:lt1>
      <a:dk2>
        <a:srgbClr val="000000"/>
      </a:dk2>
      <a:lt2>
        <a:srgbClr val="808080"/>
      </a:lt2>
      <a:accent1>
        <a:srgbClr val="8FDCFF"/>
      </a:accent1>
      <a:accent2>
        <a:srgbClr val="0073B9"/>
      </a:accent2>
      <a:accent3>
        <a:srgbClr val="FFFFFF"/>
      </a:accent3>
      <a:accent4>
        <a:srgbClr val="000000"/>
      </a:accent4>
      <a:accent5>
        <a:srgbClr val="C6EBFF"/>
      </a:accent5>
      <a:accent6>
        <a:srgbClr val="0068A7"/>
      </a:accent6>
      <a:hlink>
        <a:srgbClr val="00A799"/>
      </a:hlink>
      <a:folHlink>
        <a:srgbClr val="99CC00"/>
      </a:folHlink>
    </a:clrScheme>
    <a:fontScheme name="1_CorpSlide_Template_internal">
      <a:majorFont>
        <a:latin typeface="Arial Narrow"/>
        <a:ea typeface="ＭＳ Ｐゴシック"/>
        <a:cs typeface=""/>
      </a:majorFont>
      <a:minorFont>
        <a:latin typeface="Arial Narrow"/>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ea typeface="ＭＳ Ｐゴシック" pitchFamily="1"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ea typeface="ＭＳ Ｐゴシック" pitchFamily="1" charset="-128"/>
          </a:defRPr>
        </a:defPPr>
      </a:lstStyle>
    </a:lnDef>
  </a:objectDefaults>
  <a:extraClrSchemeLst>
    <a:extraClrScheme>
      <a:clrScheme name="1_CorpSlide_Template_internal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orpSlide_Template_internal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orpSlide_Template_internal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orpSlide_Template_internal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orpSlide_Template_internal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orpSlide_Template_internal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orpSlide_Template_internal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orpSlide_Template_internal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orpSlide_Template_internal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orpSlide_Template_internal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orpSlide_Template_internal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orpSlide_Template_internal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3.xml><?xml version="1.0" encoding="utf-8"?>
<a:theme xmlns:a="http://schemas.openxmlformats.org/drawingml/2006/main" name="9_CorpSlide_Template_internal">
  <a:themeElements>
    <a:clrScheme name="1_CorpSlide_Template_internal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CorpSlide_Template_internal">
      <a:majorFont>
        <a:latin typeface="Arial Narrow"/>
        <a:ea typeface="ＭＳ Ｐゴシック"/>
        <a:cs typeface=""/>
      </a:majorFont>
      <a:minorFont>
        <a:latin typeface="Arial Narrow"/>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ea typeface="ＭＳ Ｐゴシック" pitchFamily="1"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ea typeface="ＭＳ Ｐゴシック" pitchFamily="1" charset="-128"/>
          </a:defRPr>
        </a:defPPr>
      </a:lstStyle>
    </a:lnDef>
  </a:objectDefaults>
  <a:extraClrSchemeLst>
    <a:extraClrScheme>
      <a:clrScheme name="1_CorpSlide_Template_internal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orpSlide_Template_internal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orpSlide_Template_internal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orpSlide_Template_internal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orpSlide_Template_internal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orpSlide_Template_internal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orpSlide_Template_internal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orpSlide_Template_internal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orpSlide_Template_internal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orpSlide_Template_internal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orpSlide_Template_internal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orpSlide_Template_internal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4.xml><?xml version="1.0" encoding="utf-8"?>
<a:theme xmlns:a="http://schemas.openxmlformats.org/drawingml/2006/main" name="20_CorpSlide_Template_internal">
  <a:themeElements>
    <a:clrScheme name="">
      <a:dk1>
        <a:srgbClr val="000000"/>
      </a:dk1>
      <a:lt1>
        <a:srgbClr val="FFFFFF"/>
      </a:lt1>
      <a:dk2>
        <a:srgbClr val="000000"/>
      </a:dk2>
      <a:lt2>
        <a:srgbClr val="808080"/>
      </a:lt2>
      <a:accent1>
        <a:srgbClr val="8FDCFF"/>
      </a:accent1>
      <a:accent2>
        <a:srgbClr val="0073B9"/>
      </a:accent2>
      <a:accent3>
        <a:srgbClr val="FFFFFF"/>
      </a:accent3>
      <a:accent4>
        <a:srgbClr val="000000"/>
      </a:accent4>
      <a:accent5>
        <a:srgbClr val="C6EBFF"/>
      </a:accent5>
      <a:accent6>
        <a:srgbClr val="0068A7"/>
      </a:accent6>
      <a:hlink>
        <a:srgbClr val="00A799"/>
      </a:hlink>
      <a:folHlink>
        <a:srgbClr val="99CC00"/>
      </a:folHlink>
    </a:clrScheme>
    <a:fontScheme name="1_CorpSlide_Template_internal">
      <a:majorFont>
        <a:latin typeface="Arial Narrow"/>
        <a:ea typeface="ＭＳ Ｐゴシック"/>
        <a:cs typeface=""/>
      </a:majorFont>
      <a:minorFont>
        <a:latin typeface="Arial Narrow"/>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ea typeface="ＭＳ Ｐゴシック" pitchFamily="1"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ea typeface="ＭＳ Ｐゴシック" pitchFamily="1" charset="-128"/>
          </a:defRPr>
        </a:defPPr>
      </a:lstStyle>
    </a:lnDef>
  </a:objectDefaults>
  <a:extraClrSchemeLst>
    <a:extraClrScheme>
      <a:clrScheme name="1_CorpSlide_Template_internal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orpSlide_Template_internal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orpSlide_Template_internal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orpSlide_Template_internal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orpSlide_Template_internal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orpSlide_Template_internal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orpSlide_Template_internal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orpSlide_Template_internal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orpSlide_Template_internal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orpSlide_Template_internal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orpSlide_Template_internal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orpSlide_Template_internal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5.xml><?xml version="1.0" encoding="utf-8"?>
<a:theme xmlns:a="http://schemas.openxmlformats.org/drawingml/2006/main" name="12_CorpSlide_Template_internal">
  <a:themeElements>
    <a:clrScheme name="">
      <a:dk1>
        <a:srgbClr val="000000"/>
      </a:dk1>
      <a:lt1>
        <a:srgbClr val="FFFFFF"/>
      </a:lt1>
      <a:dk2>
        <a:srgbClr val="000000"/>
      </a:dk2>
      <a:lt2>
        <a:srgbClr val="808080"/>
      </a:lt2>
      <a:accent1>
        <a:srgbClr val="8FDCFF"/>
      </a:accent1>
      <a:accent2>
        <a:srgbClr val="0073B9"/>
      </a:accent2>
      <a:accent3>
        <a:srgbClr val="FFFFFF"/>
      </a:accent3>
      <a:accent4>
        <a:srgbClr val="000000"/>
      </a:accent4>
      <a:accent5>
        <a:srgbClr val="C6EBFF"/>
      </a:accent5>
      <a:accent6>
        <a:srgbClr val="0068A7"/>
      </a:accent6>
      <a:hlink>
        <a:srgbClr val="00A799"/>
      </a:hlink>
      <a:folHlink>
        <a:srgbClr val="99CC00"/>
      </a:folHlink>
    </a:clrScheme>
    <a:fontScheme name="1_CorpSlide_Template_internal">
      <a:majorFont>
        <a:latin typeface="Arial Narrow"/>
        <a:ea typeface="ＭＳ Ｐゴシック"/>
        <a:cs typeface=""/>
      </a:majorFont>
      <a:minorFont>
        <a:latin typeface="Arial Narrow"/>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ea typeface="ＭＳ Ｐゴシック" pitchFamily="1"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ea typeface="ＭＳ Ｐゴシック" pitchFamily="1" charset="-128"/>
          </a:defRPr>
        </a:defPPr>
      </a:lstStyle>
    </a:lnDef>
  </a:objectDefaults>
  <a:extraClrSchemeLst>
    <a:extraClrScheme>
      <a:clrScheme name="1_CorpSlide_Template_internal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orpSlide_Template_internal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orpSlide_Template_internal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orpSlide_Template_internal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orpSlide_Template_internal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orpSlide_Template_internal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orpSlide_Template_internal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orpSlide_Template_internal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orpSlide_Template_internal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orpSlide_Template_internal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orpSlide_Template_internal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orpSlide_Template_internal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6.xml><?xml version="1.0" encoding="utf-8"?>
<a:theme xmlns:a="http://schemas.openxmlformats.org/drawingml/2006/main" name="30_CorpSlide_Template_internal">
  <a:themeElements>
    <a:clrScheme name="">
      <a:dk1>
        <a:srgbClr val="000000"/>
      </a:dk1>
      <a:lt1>
        <a:srgbClr val="FFFFFF"/>
      </a:lt1>
      <a:dk2>
        <a:srgbClr val="000000"/>
      </a:dk2>
      <a:lt2>
        <a:srgbClr val="808080"/>
      </a:lt2>
      <a:accent1>
        <a:srgbClr val="8FDCFF"/>
      </a:accent1>
      <a:accent2>
        <a:srgbClr val="0073B9"/>
      </a:accent2>
      <a:accent3>
        <a:srgbClr val="FFFFFF"/>
      </a:accent3>
      <a:accent4>
        <a:srgbClr val="000000"/>
      </a:accent4>
      <a:accent5>
        <a:srgbClr val="C6EBFF"/>
      </a:accent5>
      <a:accent6>
        <a:srgbClr val="0068A7"/>
      </a:accent6>
      <a:hlink>
        <a:srgbClr val="00A799"/>
      </a:hlink>
      <a:folHlink>
        <a:srgbClr val="99CC00"/>
      </a:folHlink>
    </a:clrScheme>
    <a:fontScheme name="6_CorpSlide_Template_internal">
      <a:majorFont>
        <a:latin typeface="Century Gothic"/>
        <a:ea typeface="ＭＳ Ｐゴシック"/>
        <a:cs typeface=""/>
      </a:majorFont>
      <a:minorFont>
        <a:latin typeface="Arial Narrow"/>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6_CorpSlide_Template_internal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6_CorpSlide_Template_internal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6_CorpSlide_Template_internal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6_CorpSlide_Template_internal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6_CorpSlide_Template_internal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6_CorpSlide_Template_internal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6_CorpSlide_Template_internal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6_CorpSlide_Template_internal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6_CorpSlide_Template_internal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6_CorpSlide_Template_internal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6_CorpSlide_Template_internal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6_CorpSlide_Template_internal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7.xml><?xml version="1.0" encoding="utf-8"?>
<a:theme xmlns:a="http://schemas.openxmlformats.org/drawingml/2006/main" name="14_CorpSlide_Template_internal">
  <a:themeElements>
    <a:clrScheme name="">
      <a:dk1>
        <a:srgbClr val="000000"/>
      </a:dk1>
      <a:lt1>
        <a:srgbClr val="FFFFFF"/>
      </a:lt1>
      <a:dk2>
        <a:srgbClr val="000000"/>
      </a:dk2>
      <a:lt2>
        <a:srgbClr val="808080"/>
      </a:lt2>
      <a:accent1>
        <a:srgbClr val="8FDCFF"/>
      </a:accent1>
      <a:accent2>
        <a:srgbClr val="0073B9"/>
      </a:accent2>
      <a:accent3>
        <a:srgbClr val="FFFFFF"/>
      </a:accent3>
      <a:accent4>
        <a:srgbClr val="000000"/>
      </a:accent4>
      <a:accent5>
        <a:srgbClr val="C6EBFF"/>
      </a:accent5>
      <a:accent6>
        <a:srgbClr val="0068A7"/>
      </a:accent6>
      <a:hlink>
        <a:srgbClr val="00A799"/>
      </a:hlink>
      <a:folHlink>
        <a:srgbClr val="99CC00"/>
      </a:folHlink>
    </a:clrScheme>
    <a:fontScheme name="6_CorpSlide_Template_internal">
      <a:majorFont>
        <a:latin typeface="Century Gothic"/>
        <a:ea typeface="ＭＳ Ｐゴシック"/>
        <a:cs typeface=""/>
      </a:majorFont>
      <a:minorFont>
        <a:latin typeface="Arial Narrow"/>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6_CorpSlide_Template_internal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6_CorpSlide_Template_internal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6_CorpSlide_Template_internal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6_CorpSlide_Template_internal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6_CorpSlide_Template_internal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6_CorpSlide_Template_internal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6_CorpSlide_Template_internal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6_CorpSlide_Template_internal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6_CorpSlide_Template_internal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6_CorpSlide_Template_internal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6_CorpSlide_Template_internal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6_CorpSlide_Template_internal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8.xml><?xml version="1.0" encoding="utf-8"?>
<a:theme xmlns:a="http://schemas.openxmlformats.org/drawingml/2006/main" name="15_CorpSlide_Template_internal">
  <a:themeElements>
    <a:clrScheme name="">
      <a:dk1>
        <a:srgbClr val="000000"/>
      </a:dk1>
      <a:lt1>
        <a:srgbClr val="FFFFFF"/>
      </a:lt1>
      <a:dk2>
        <a:srgbClr val="000000"/>
      </a:dk2>
      <a:lt2>
        <a:srgbClr val="808080"/>
      </a:lt2>
      <a:accent1>
        <a:srgbClr val="8FDCFF"/>
      </a:accent1>
      <a:accent2>
        <a:srgbClr val="0073B9"/>
      </a:accent2>
      <a:accent3>
        <a:srgbClr val="FFFFFF"/>
      </a:accent3>
      <a:accent4>
        <a:srgbClr val="000000"/>
      </a:accent4>
      <a:accent5>
        <a:srgbClr val="C6EBFF"/>
      </a:accent5>
      <a:accent6>
        <a:srgbClr val="0068A7"/>
      </a:accent6>
      <a:hlink>
        <a:srgbClr val="00A799"/>
      </a:hlink>
      <a:folHlink>
        <a:srgbClr val="99CC00"/>
      </a:folHlink>
    </a:clrScheme>
    <a:fontScheme name="6_CorpSlide_Template_internal">
      <a:majorFont>
        <a:latin typeface="Century Gothic"/>
        <a:ea typeface="ＭＳ Ｐゴシック"/>
        <a:cs typeface=""/>
      </a:majorFont>
      <a:minorFont>
        <a:latin typeface="Arial Narrow"/>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6_CorpSlide_Template_internal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6_CorpSlide_Template_internal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6_CorpSlide_Template_internal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6_CorpSlide_Template_internal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6_CorpSlide_Template_internal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6_CorpSlide_Template_internal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6_CorpSlide_Template_internal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6_CorpSlide_Template_internal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6_CorpSlide_Template_internal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6_CorpSlide_Template_internal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6_CorpSlide_Template_internal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6_CorpSlide_Template_internal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9.xml><?xml version="1.0" encoding="utf-8"?>
<a:theme xmlns:a="http://schemas.openxmlformats.org/drawingml/2006/main" name="16_CorpSlide_Template_internal">
  <a:themeElements>
    <a:clrScheme name="">
      <a:dk1>
        <a:srgbClr val="000000"/>
      </a:dk1>
      <a:lt1>
        <a:srgbClr val="FFFFFF"/>
      </a:lt1>
      <a:dk2>
        <a:srgbClr val="000000"/>
      </a:dk2>
      <a:lt2>
        <a:srgbClr val="808080"/>
      </a:lt2>
      <a:accent1>
        <a:srgbClr val="8FDCFF"/>
      </a:accent1>
      <a:accent2>
        <a:srgbClr val="0073B9"/>
      </a:accent2>
      <a:accent3>
        <a:srgbClr val="FFFFFF"/>
      </a:accent3>
      <a:accent4>
        <a:srgbClr val="000000"/>
      </a:accent4>
      <a:accent5>
        <a:srgbClr val="C6EBFF"/>
      </a:accent5>
      <a:accent6>
        <a:srgbClr val="0068A7"/>
      </a:accent6>
      <a:hlink>
        <a:srgbClr val="00A799"/>
      </a:hlink>
      <a:folHlink>
        <a:srgbClr val="99CC00"/>
      </a:folHlink>
    </a:clrScheme>
    <a:fontScheme name="1_CorpSlide_Template_internal">
      <a:majorFont>
        <a:latin typeface="Arial Narrow"/>
        <a:ea typeface="ＭＳ Ｐゴシック"/>
        <a:cs typeface=""/>
      </a:majorFont>
      <a:minorFont>
        <a:latin typeface="Arial Narrow"/>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ea typeface="ＭＳ Ｐゴシック" pitchFamily="1"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ea typeface="ＭＳ Ｐゴシック" pitchFamily="1" charset="-128"/>
          </a:defRPr>
        </a:defPPr>
      </a:lstStyle>
    </a:lnDef>
  </a:objectDefaults>
  <a:extraClrSchemeLst>
    <a:extraClrScheme>
      <a:clrScheme name="1_CorpSlide_Template_internal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orpSlide_Template_internal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orpSlide_Template_internal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orpSlide_Template_internal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orpSlide_Template_internal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orpSlide_Template_internal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orpSlide_Template_internal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orpSlide_Template_internal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orpSlide_Template_internal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orpSlide_Template_internal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orpSlide_Template_internal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orpSlide_Template_internal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CorpSlide_Template_internal">
  <a:themeElements>
    <a:clrScheme name="">
      <a:dk1>
        <a:srgbClr val="000000"/>
      </a:dk1>
      <a:lt1>
        <a:srgbClr val="FFFFFF"/>
      </a:lt1>
      <a:dk2>
        <a:srgbClr val="000000"/>
      </a:dk2>
      <a:lt2>
        <a:srgbClr val="808080"/>
      </a:lt2>
      <a:accent1>
        <a:srgbClr val="8FDCFF"/>
      </a:accent1>
      <a:accent2>
        <a:srgbClr val="0073B9"/>
      </a:accent2>
      <a:accent3>
        <a:srgbClr val="FFFFFF"/>
      </a:accent3>
      <a:accent4>
        <a:srgbClr val="000000"/>
      </a:accent4>
      <a:accent5>
        <a:srgbClr val="C6EBFF"/>
      </a:accent5>
      <a:accent6>
        <a:srgbClr val="0068A7"/>
      </a:accent6>
      <a:hlink>
        <a:srgbClr val="00A799"/>
      </a:hlink>
      <a:folHlink>
        <a:srgbClr val="99CC00"/>
      </a:folHlink>
    </a:clrScheme>
    <a:fontScheme name="CorpSlide_Template_internal">
      <a:majorFont>
        <a:latin typeface="Arial Narrow"/>
        <a:ea typeface="ＭＳ Ｐゴシック"/>
        <a:cs typeface=""/>
      </a:majorFont>
      <a:minorFont>
        <a:latin typeface="Arial Narrow"/>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ea typeface="ＭＳ Ｐゴシック" pitchFamily="1"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ea typeface="ＭＳ Ｐゴシック" pitchFamily="1" charset="-128"/>
          </a:defRPr>
        </a:defPPr>
      </a:lstStyle>
    </a:lnDef>
  </a:objectDefaults>
  <a:extraClrSchemeLst>
    <a:extraClrScheme>
      <a:clrScheme name="CorpSlide_Template_internal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CorpSlide_Template_internal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CorpSlide_Template_internal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CorpSlide_Template_internal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CorpSlide_Template_internal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CorpSlide_Template_internal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CorpSlide_Template_internal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CorpSlide_Template_internal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CorpSlide_Template_internal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CorpSlide_Template_internal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CorpSlide_Template_internal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CorpSlide_Template_internal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0.xml><?xml version="1.0" encoding="utf-8"?>
<a:theme xmlns:a="http://schemas.openxmlformats.org/drawingml/2006/main" name="22_CorpSlide_Template_internal">
  <a:themeElements>
    <a:clrScheme name="">
      <a:dk1>
        <a:srgbClr val="000000"/>
      </a:dk1>
      <a:lt1>
        <a:srgbClr val="FFFFFF"/>
      </a:lt1>
      <a:dk2>
        <a:srgbClr val="000000"/>
      </a:dk2>
      <a:lt2>
        <a:srgbClr val="808080"/>
      </a:lt2>
      <a:accent1>
        <a:srgbClr val="8FDCFF"/>
      </a:accent1>
      <a:accent2>
        <a:srgbClr val="0073B9"/>
      </a:accent2>
      <a:accent3>
        <a:srgbClr val="FFFFFF"/>
      </a:accent3>
      <a:accent4>
        <a:srgbClr val="000000"/>
      </a:accent4>
      <a:accent5>
        <a:srgbClr val="C6EBFF"/>
      </a:accent5>
      <a:accent6>
        <a:srgbClr val="0068A7"/>
      </a:accent6>
      <a:hlink>
        <a:srgbClr val="00A799"/>
      </a:hlink>
      <a:folHlink>
        <a:srgbClr val="99CC00"/>
      </a:folHlink>
    </a:clrScheme>
    <a:fontScheme name="7_CorpSlide_Template_internal">
      <a:majorFont>
        <a:latin typeface="Arial Narrow"/>
        <a:ea typeface="ＭＳ Ｐゴシック"/>
        <a:cs typeface=""/>
      </a:majorFont>
      <a:minorFont>
        <a:latin typeface="Arial Narrow"/>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7_CorpSlide_Template_internal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7_CorpSlide_Template_internal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7_CorpSlide_Template_internal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7_CorpSlide_Template_internal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7_CorpSlide_Template_internal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7_CorpSlide_Template_internal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7_CorpSlide_Template_internal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7_CorpSlide_Template_internal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7_CorpSlide_Template_internal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7_CorpSlide_Template_internal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7_CorpSlide_Template_internal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7_CorpSlide_Template_internal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1.xml><?xml version="1.0" encoding="utf-8"?>
<a:theme xmlns:a="http://schemas.openxmlformats.org/drawingml/2006/main" name="24_CorpSlide_Template_internal">
  <a:themeElements>
    <a:clrScheme name="21_CorpSlide_Template_internal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21_CorpSlide_Template_internal">
      <a:majorFont>
        <a:latin typeface="Arial Narrow"/>
        <a:ea typeface="ＭＳ Ｐゴシック"/>
        <a:cs typeface=""/>
      </a:majorFont>
      <a:minorFont>
        <a:latin typeface="Arial Narrow"/>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21_CorpSlide_Template_internal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21_CorpSlide_Template_internal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21_CorpSlide_Template_internal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21_CorpSlide_Template_internal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21_CorpSlide_Template_internal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21_CorpSlide_Template_internal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21_CorpSlide_Template_internal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21_CorpSlide_Template_internal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21_CorpSlide_Template_internal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21_CorpSlide_Template_internal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21_CorpSlide_Template_internal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21_CorpSlide_Template_internal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2.xml><?xml version="1.0" encoding="utf-8"?>
<a:theme xmlns:a="http://schemas.openxmlformats.org/drawingml/2006/main" name="25_CorpSlide_Template_internal">
  <a:themeElements>
    <a:clrScheme name="">
      <a:dk1>
        <a:srgbClr val="000000"/>
      </a:dk1>
      <a:lt1>
        <a:srgbClr val="FFFFFF"/>
      </a:lt1>
      <a:dk2>
        <a:srgbClr val="000000"/>
      </a:dk2>
      <a:lt2>
        <a:srgbClr val="808080"/>
      </a:lt2>
      <a:accent1>
        <a:srgbClr val="8FDCFF"/>
      </a:accent1>
      <a:accent2>
        <a:srgbClr val="0073B9"/>
      </a:accent2>
      <a:accent3>
        <a:srgbClr val="FFFFFF"/>
      </a:accent3>
      <a:accent4>
        <a:srgbClr val="000000"/>
      </a:accent4>
      <a:accent5>
        <a:srgbClr val="C6EBFF"/>
      </a:accent5>
      <a:accent6>
        <a:srgbClr val="0068A7"/>
      </a:accent6>
      <a:hlink>
        <a:srgbClr val="00A799"/>
      </a:hlink>
      <a:folHlink>
        <a:srgbClr val="99CC00"/>
      </a:folHlink>
    </a:clrScheme>
    <a:fontScheme name="6_CorpSlide_Template_internal">
      <a:majorFont>
        <a:latin typeface="Century Gothic"/>
        <a:ea typeface="ＭＳ Ｐゴシック"/>
        <a:cs typeface=""/>
      </a:majorFont>
      <a:minorFont>
        <a:latin typeface="Arial Narrow"/>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6_CorpSlide_Template_internal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6_CorpSlide_Template_internal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6_CorpSlide_Template_internal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6_CorpSlide_Template_internal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6_CorpSlide_Template_internal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6_CorpSlide_Template_internal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6_CorpSlide_Template_internal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6_CorpSlide_Template_internal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6_CorpSlide_Template_internal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6_CorpSlide_Template_internal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6_CorpSlide_Template_internal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6_CorpSlide_Template_internal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3.xml><?xml version="1.0" encoding="utf-8"?>
<a:theme xmlns:a="http://schemas.openxmlformats.org/drawingml/2006/main" name="26_CorpSlide_Template_internal">
  <a:themeElements>
    <a:clrScheme name="">
      <a:dk1>
        <a:srgbClr val="000000"/>
      </a:dk1>
      <a:lt1>
        <a:srgbClr val="FFFFFF"/>
      </a:lt1>
      <a:dk2>
        <a:srgbClr val="000000"/>
      </a:dk2>
      <a:lt2>
        <a:srgbClr val="808080"/>
      </a:lt2>
      <a:accent1>
        <a:srgbClr val="8FDCFF"/>
      </a:accent1>
      <a:accent2>
        <a:srgbClr val="0073B9"/>
      </a:accent2>
      <a:accent3>
        <a:srgbClr val="FFFFFF"/>
      </a:accent3>
      <a:accent4>
        <a:srgbClr val="000000"/>
      </a:accent4>
      <a:accent5>
        <a:srgbClr val="C6EBFF"/>
      </a:accent5>
      <a:accent6>
        <a:srgbClr val="0068A7"/>
      </a:accent6>
      <a:hlink>
        <a:srgbClr val="00A799"/>
      </a:hlink>
      <a:folHlink>
        <a:srgbClr val="99CC00"/>
      </a:folHlink>
    </a:clrScheme>
    <a:fontScheme name="6_CorpSlide_Template_internal">
      <a:majorFont>
        <a:latin typeface="Century Gothic"/>
        <a:ea typeface="ＭＳ Ｐゴシック"/>
        <a:cs typeface=""/>
      </a:majorFont>
      <a:minorFont>
        <a:latin typeface="Arial Narrow"/>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6_CorpSlide_Template_internal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6_CorpSlide_Template_internal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6_CorpSlide_Template_internal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6_CorpSlide_Template_internal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6_CorpSlide_Template_internal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6_CorpSlide_Template_internal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6_CorpSlide_Template_internal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6_CorpSlide_Template_internal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6_CorpSlide_Template_internal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6_CorpSlide_Template_internal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6_CorpSlide_Template_internal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6_CorpSlide_Template_internal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4.xml><?xml version="1.0" encoding="utf-8"?>
<a:theme xmlns:a="http://schemas.openxmlformats.org/drawingml/2006/main" name="27_CorpSlide_Template_internal">
  <a:themeElements>
    <a:clrScheme name="">
      <a:dk1>
        <a:srgbClr val="000000"/>
      </a:dk1>
      <a:lt1>
        <a:srgbClr val="FFFFFF"/>
      </a:lt1>
      <a:dk2>
        <a:srgbClr val="000000"/>
      </a:dk2>
      <a:lt2>
        <a:srgbClr val="808080"/>
      </a:lt2>
      <a:accent1>
        <a:srgbClr val="8FDCFF"/>
      </a:accent1>
      <a:accent2>
        <a:srgbClr val="0073B9"/>
      </a:accent2>
      <a:accent3>
        <a:srgbClr val="FFFFFF"/>
      </a:accent3>
      <a:accent4>
        <a:srgbClr val="000000"/>
      </a:accent4>
      <a:accent5>
        <a:srgbClr val="C6EBFF"/>
      </a:accent5>
      <a:accent6>
        <a:srgbClr val="0068A7"/>
      </a:accent6>
      <a:hlink>
        <a:srgbClr val="00A799"/>
      </a:hlink>
      <a:folHlink>
        <a:srgbClr val="99CC00"/>
      </a:folHlink>
    </a:clrScheme>
    <a:fontScheme name="1_CorpSlide_Template_internal">
      <a:majorFont>
        <a:latin typeface="Arial Narrow"/>
        <a:ea typeface="ＭＳ Ｐゴシック"/>
        <a:cs typeface=""/>
      </a:majorFont>
      <a:minorFont>
        <a:latin typeface="Arial Narrow"/>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ea typeface="ＭＳ Ｐゴシック" pitchFamily="1"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ea typeface="ＭＳ Ｐゴシック" pitchFamily="1" charset="-128"/>
          </a:defRPr>
        </a:defPPr>
      </a:lstStyle>
    </a:lnDef>
  </a:objectDefaults>
  <a:extraClrSchemeLst>
    <a:extraClrScheme>
      <a:clrScheme name="1_CorpSlide_Template_internal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orpSlide_Template_internal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orpSlide_Template_internal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orpSlide_Template_internal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orpSlide_Template_internal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orpSlide_Template_internal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orpSlide_Template_internal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orpSlide_Template_internal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orpSlide_Template_internal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orpSlide_Template_internal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orpSlide_Template_internal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orpSlide_Template_internal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5.xml><?xml version="1.0" encoding="utf-8"?>
<a:theme xmlns:a="http://schemas.openxmlformats.org/drawingml/2006/main" name="28_CorpSlide_Template_internal">
  <a:themeElements>
    <a:clrScheme name="">
      <a:dk1>
        <a:srgbClr val="000000"/>
      </a:dk1>
      <a:lt1>
        <a:srgbClr val="FFFFFF"/>
      </a:lt1>
      <a:dk2>
        <a:srgbClr val="000000"/>
      </a:dk2>
      <a:lt2>
        <a:srgbClr val="808080"/>
      </a:lt2>
      <a:accent1>
        <a:srgbClr val="8FDCFF"/>
      </a:accent1>
      <a:accent2>
        <a:srgbClr val="0073B9"/>
      </a:accent2>
      <a:accent3>
        <a:srgbClr val="FFFFFF"/>
      </a:accent3>
      <a:accent4>
        <a:srgbClr val="000000"/>
      </a:accent4>
      <a:accent5>
        <a:srgbClr val="C6EBFF"/>
      </a:accent5>
      <a:accent6>
        <a:srgbClr val="0068A7"/>
      </a:accent6>
      <a:hlink>
        <a:srgbClr val="00A799"/>
      </a:hlink>
      <a:folHlink>
        <a:srgbClr val="99CC00"/>
      </a:folHlink>
    </a:clrScheme>
    <a:fontScheme name="1_CorpSlide_Template_internal">
      <a:majorFont>
        <a:latin typeface="Arial Narrow"/>
        <a:ea typeface="ＭＳ Ｐゴシック"/>
        <a:cs typeface=""/>
      </a:majorFont>
      <a:minorFont>
        <a:latin typeface="Arial Narrow"/>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ea typeface="ＭＳ Ｐゴシック" pitchFamily="1"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ea typeface="ＭＳ Ｐゴシック" pitchFamily="1" charset="-128"/>
          </a:defRPr>
        </a:defPPr>
      </a:lstStyle>
    </a:lnDef>
  </a:objectDefaults>
  <a:extraClrSchemeLst>
    <a:extraClrScheme>
      <a:clrScheme name="1_CorpSlide_Template_internal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orpSlide_Template_internal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orpSlide_Template_internal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orpSlide_Template_internal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orpSlide_Template_internal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orpSlide_Template_internal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orpSlide_Template_internal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orpSlide_Template_internal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orpSlide_Template_internal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orpSlide_Template_internal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orpSlide_Template_internal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orpSlide_Template_internal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6.xml><?xml version="1.0" encoding="utf-8"?>
<a:theme xmlns:a="http://schemas.openxmlformats.org/drawingml/2006/main" name="29_CorpSlide_Template_internal">
  <a:themeElements>
    <a:clrScheme name="21_CorpSlide_Template_internal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21_CorpSlide_Template_internal">
      <a:majorFont>
        <a:latin typeface="Arial Narrow"/>
        <a:ea typeface="ＭＳ Ｐゴシック"/>
        <a:cs typeface=""/>
      </a:majorFont>
      <a:minorFont>
        <a:latin typeface="Arial Narrow"/>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21_CorpSlide_Template_internal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21_CorpSlide_Template_internal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21_CorpSlide_Template_internal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21_CorpSlide_Template_internal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21_CorpSlide_Template_internal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21_CorpSlide_Template_internal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21_CorpSlide_Template_internal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21_CorpSlide_Template_internal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21_CorpSlide_Template_internal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21_CorpSlide_Template_internal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21_CorpSlide_Template_internal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21_CorpSlide_Template_internal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7.xml><?xml version="1.0" encoding="utf-8"?>
<a:theme xmlns:a="http://schemas.openxmlformats.org/drawingml/2006/main" name="31_CorpSlide_Template_internal">
  <a:themeElements>
    <a:clrScheme name="21_CorpSlide_Template_internal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21_CorpSlide_Template_internal">
      <a:majorFont>
        <a:latin typeface="Arial Narrow"/>
        <a:ea typeface="ＭＳ Ｐゴシック"/>
        <a:cs typeface=""/>
      </a:majorFont>
      <a:minorFont>
        <a:latin typeface="Arial Narrow"/>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21_CorpSlide_Template_internal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21_CorpSlide_Template_internal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21_CorpSlide_Template_internal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21_CorpSlide_Template_internal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21_CorpSlide_Template_internal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21_CorpSlide_Template_internal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21_CorpSlide_Template_internal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21_CorpSlide_Template_internal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21_CorpSlide_Template_internal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21_CorpSlide_Template_internal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21_CorpSlide_Template_internal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21_CorpSlide_Template_internal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8.xml><?xml version="1.0" encoding="utf-8"?>
<a:theme xmlns:a="http://schemas.openxmlformats.org/drawingml/2006/main" name="32_CorpSlide_Template_internal">
  <a:themeElements>
    <a:clrScheme name="">
      <a:dk1>
        <a:srgbClr val="000000"/>
      </a:dk1>
      <a:lt1>
        <a:srgbClr val="FFFFFF"/>
      </a:lt1>
      <a:dk2>
        <a:srgbClr val="000000"/>
      </a:dk2>
      <a:lt2>
        <a:srgbClr val="808080"/>
      </a:lt2>
      <a:accent1>
        <a:srgbClr val="8FDCFF"/>
      </a:accent1>
      <a:accent2>
        <a:srgbClr val="0073B9"/>
      </a:accent2>
      <a:accent3>
        <a:srgbClr val="FFFFFF"/>
      </a:accent3>
      <a:accent4>
        <a:srgbClr val="000000"/>
      </a:accent4>
      <a:accent5>
        <a:srgbClr val="C6EBFF"/>
      </a:accent5>
      <a:accent6>
        <a:srgbClr val="0068A7"/>
      </a:accent6>
      <a:hlink>
        <a:srgbClr val="00A799"/>
      </a:hlink>
      <a:folHlink>
        <a:srgbClr val="99CC00"/>
      </a:folHlink>
    </a:clrScheme>
    <a:fontScheme name="6_CorpSlide_Template_internal">
      <a:majorFont>
        <a:latin typeface="Century Gothic"/>
        <a:ea typeface="ＭＳ Ｐゴシック"/>
        <a:cs typeface=""/>
      </a:majorFont>
      <a:minorFont>
        <a:latin typeface="Arial Narrow"/>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6_CorpSlide_Template_internal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6_CorpSlide_Template_internal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6_CorpSlide_Template_internal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6_CorpSlide_Template_internal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6_CorpSlide_Template_internal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6_CorpSlide_Template_internal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6_CorpSlide_Template_internal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6_CorpSlide_Template_internal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6_CorpSlide_Template_internal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6_CorpSlide_Template_internal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6_CorpSlide_Template_internal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6_CorpSlide_Template_internal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9.xml><?xml version="1.0" encoding="utf-8"?>
<a:theme xmlns:a="http://schemas.openxmlformats.org/drawingml/2006/main" name="33_CorpSlide_Template_internal">
  <a:themeElements>
    <a:clrScheme name="">
      <a:dk1>
        <a:srgbClr val="000000"/>
      </a:dk1>
      <a:lt1>
        <a:srgbClr val="FFFFFF"/>
      </a:lt1>
      <a:dk2>
        <a:srgbClr val="000000"/>
      </a:dk2>
      <a:lt2>
        <a:srgbClr val="808080"/>
      </a:lt2>
      <a:accent1>
        <a:srgbClr val="8FDCFF"/>
      </a:accent1>
      <a:accent2>
        <a:srgbClr val="0073B9"/>
      </a:accent2>
      <a:accent3>
        <a:srgbClr val="FFFFFF"/>
      </a:accent3>
      <a:accent4>
        <a:srgbClr val="000000"/>
      </a:accent4>
      <a:accent5>
        <a:srgbClr val="C6EBFF"/>
      </a:accent5>
      <a:accent6>
        <a:srgbClr val="0068A7"/>
      </a:accent6>
      <a:hlink>
        <a:srgbClr val="00A799"/>
      </a:hlink>
      <a:folHlink>
        <a:srgbClr val="99CC00"/>
      </a:folHlink>
    </a:clrScheme>
    <a:fontScheme name="1_CorpSlide_Template_internal">
      <a:majorFont>
        <a:latin typeface="Arial Narrow"/>
        <a:ea typeface="ＭＳ Ｐゴシック"/>
        <a:cs typeface=""/>
      </a:majorFont>
      <a:minorFont>
        <a:latin typeface="Arial Narrow"/>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ea typeface="ＭＳ Ｐゴシック" pitchFamily="1"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ea typeface="ＭＳ Ｐゴシック" pitchFamily="1" charset="-128"/>
          </a:defRPr>
        </a:defPPr>
      </a:lstStyle>
    </a:lnDef>
  </a:objectDefaults>
  <a:extraClrSchemeLst>
    <a:extraClrScheme>
      <a:clrScheme name="1_CorpSlide_Template_internal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orpSlide_Template_internal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orpSlide_Template_internal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orpSlide_Template_internal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orpSlide_Template_internal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orpSlide_Template_internal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orpSlide_Template_internal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orpSlide_Template_internal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orpSlide_Template_internal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orpSlide_Template_internal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orpSlide_Template_internal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orpSlide_Template_internal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1_CorpSlide_Template_internal">
  <a:themeElements>
    <a:clrScheme name="">
      <a:dk1>
        <a:srgbClr val="000000"/>
      </a:dk1>
      <a:lt1>
        <a:srgbClr val="FFFFFF"/>
      </a:lt1>
      <a:dk2>
        <a:srgbClr val="000000"/>
      </a:dk2>
      <a:lt2>
        <a:srgbClr val="808080"/>
      </a:lt2>
      <a:accent1>
        <a:srgbClr val="8FDCFF"/>
      </a:accent1>
      <a:accent2>
        <a:srgbClr val="0073B9"/>
      </a:accent2>
      <a:accent3>
        <a:srgbClr val="FFFFFF"/>
      </a:accent3>
      <a:accent4>
        <a:srgbClr val="000000"/>
      </a:accent4>
      <a:accent5>
        <a:srgbClr val="C6EBFF"/>
      </a:accent5>
      <a:accent6>
        <a:srgbClr val="0068A7"/>
      </a:accent6>
      <a:hlink>
        <a:srgbClr val="00A799"/>
      </a:hlink>
      <a:folHlink>
        <a:srgbClr val="99CC00"/>
      </a:folHlink>
    </a:clrScheme>
    <a:fontScheme name="1_CorpSlide_Template_internal">
      <a:majorFont>
        <a:latin typeface="Arial Narrow"/>
        <a:ea typeface="ＭＳ Ｐゴシック"/>
        <a:cs typeface=""/>
      </a:majorFont>
      <a:minorFont>
        <a:latin typeface="Arial Narrow"/>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ea typeface="ＭＳ Ｐゴシック" pitchFamily="1"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ea typeface="ＭＳ Ｐゴシック" pitchFamily="1" charset="-128"/>
          </a:defRPr>
        </a:defPPr>
      </a:lstStyle>
    </a:lnDef>
  </a:objectDefaults>
  <a:extraClrSchemeLst>
    <a:extraClrScheme>
      <a:clrScheme name="1_CorpSlide_Template_internal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orpSlide_Template_internal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orpSlide_Template_internal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orpSlide_Template_internal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orpSlide_Template_internal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orpSlide_Template_internal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orpSlide_Template_internal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orpSlide_Template_internal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orpSlide_Template_internal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orpSlide_Template_internal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orpSlide_Template_internal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orpSlide_Template_internal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0.xml><?xml version="1.0" encoding="utf-8"?>
<a:theme xmlns:a="http://schemas.openxmlformats.org/drawingml/2006/main" name="36_CorpSlide_Template_internal">
  <a:themeElements>
    <a:clrScheme name="">
      <a:dk1>
        <a:srgbClr val="000000"/>
      </a:dk1>
      <a:lt1>
        <a:srgbClr val="FFFFFF"/>
      </a:lt1>
      <a:dk2>
        <a:srgbClr val="000000"/>
      </a:dk2>
      <a:lt2>
        <a:srgbClr val="808080"/>
      </a:lt2>
      <a:accent1>
        <a:srgbClr val="8FDCFF"/>
      </a:accent1>
      <a:accent2>
        <a:srgbClr val="0073B9"/>
      </a:accent2>
      <a:accent3>
        <a:srgbClr val="FFFFFF"/>
      </a:accent3>
      <a:accent4>
        <a:srgbClr val="000000"/>
      </a:accent4>
      <a:accent5>
        <a:srgbClr val="C6EBFF"/>
      </a:accent5>
      <a:accent6>
        <a:srgbClr val="0068A7"/>
      </a:accent6>
      <a:hlink>
        <a:srgbClr val="00A799"/>
      </a:hlink>
      <a:folHlink>
        <a:srgbClr val="99CC00"/>
      </a:folHlink>
    </a:clrScheme>
    <a:fontScheme name="3_CorpSlide_Template_internal">
      <a:majorFont>
        <a:latin typeface="Arial Narrow"/>
        <a:ea typeface="ＭＳ Ｐゴシック"/>
        <a:cs typeface=""/>
      </a:majorFont>
      <a:minorFont>
        <a:latin typeface="Arial Narrow"/>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ea typeface="ＭＳ Ｐゴシック" pitchFamily="1"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ea typeface="ＭＳ Ｐゴシック" pitchFamily="1" charset="-128"/>
          </a:defRPr>
        </a:defPPr>
      </a:lstStyle>
    </a:lnDef>
  </a:objectDefaults>
  <a:extraClrSchemeLst>
    <a:extraClrScheme>
      <a:clrScheme name="3_CorpSlide_Template_internal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3_CorpSlide_Template_internal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3_CorpSlide_Template_internal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3_CorpSlide_Template_internal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3_CorpSlide_Template_internal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3_CorpSlide_Template_internal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3_CorpSlide_Template_internal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3_CorpSlide_Template_internal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3_CorpSlide_Template_internal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3_CorpSlide_Template_internal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3_CorpSlide_Template_internal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3_CorpSlide_Template_internal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1.xml><?xml version="1.0" encoding="utf-8"?>
<a:theme xmlns:a="http://schemas.openxmlformats.org/drawingml/2006/main" name="37_CorpSlide_Template_internal">
  <a:themeElements>
    <a:clrScheme name="">
      <a:dk1>
        <a:srgbClr val="000000"/>
      </a:dk1>
      <a:lt1>
        <a:srgbClr val="FFFFFF"/>
      </a:lt1>
      <a:dk2>
        <a:srgbClr val="000000"/>
      </a:dk2>
      <a:lt2>
        <a:srgbClr val="808080"/>
      </a:lt2>
      <a:accent1>
        <a:srgbClr val="8FDCFF"/>
      </a:accent1>
      <a:accent2>
        <a:srgbClr val="0073B9"/>
      </a:accent2>
      <a:accent3>
        <a:srgbClr val="FFFFFF"/>
      </a:accent3>
      <a:accent4>
        <a:srgbClr val="000000"/>
      </a:accent4>
      <a:accent5>
        <a:srgbClr val="C6EBFF"/>
      </a:accent5>
      <a:accent6>
        <a:srgbClr val="0068A7"/>
      </a:accent6>
      <a:hlink>
        <a:srgbClr val="00A799"/>
      </a:hlink>
      <a:folHlink>
        <a:srgbClr val="99CC00"/>
      </a:folHlink>
    </a:clrScheme>
    <a:fontScheme name="3_CorpSlide_Template_internal">
      <a:majorFont>
        <a:latin typeface="Arial Narrow"/>
        <a:ea typeface="ＭＳ Ｐゴシック"/>
        <a:cs typeface=""/>
      </a:majorFont>
      <a:minorFont>
        <a:latin typeface="Arial Narrow"/>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ea typeface="ＭＳ Ｐゴシック" pitchFamily="1"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ea typeface="ＭＳ Ｐゴシック" pitchFamily="1" charset="-128"/>
          </a:defRPr>
        </a:defPPr>
      </a:lstStyle>
    </a:lnDef>
  </a:objectDefaults>
  <a:extraClrSchemeLst>
    <a:extraClrScheme>
      <a:clrScheme name="3_CorpSlide_Template_internal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3_CorpSlide_Template_internal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3_CorpSlide_Template_internal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3_CorpSlide_Template_internal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3_CorpSlide_Template_internal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3_CorpSlide_Template_internal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3_CorpSlide_Template_internal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3_CorpSlide_Template_internal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3_CorpSlide_Template_internal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3_CorpSlide_Template_internal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3_CorpSlide_Template_internal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3_CorpSlide_Template_internal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2.xml><?xml version="1.0" encoding="utf-8"?>
<a:theme xmlns:a="http://schemas.openxmlformats.org/drawingml/2006/main" name="38_CorpSlide_Template_internal">
  <a:themeElements>
    <a:clrScheme name="">
      <a:dk1>
        <a:srgbClr val="000000"/>
      </a:dk1>
      <a:lt1>
        <a:srgbClr val="FFFFFF"/>
      </a:lt1>
      <a:dk2>
        <a:srgbClr val="000000"/>
      </a:dk2>
      <a:lt2>
        <a:srgbClr val="808080"/>
      </a:lt2>
      <a:accent1>
        <a:srgbClr val="8FDCFF"/>
      </a:accent1>
      <a:accent2>
        <a:srgbClr val="0073B9"/>
      </a:accent2>
      <a:accent3>
        <a:srgbClr val="FFFFFF"/>
      </a:accent3>
      <a:accent4>
        <a:srgbClr val="000000"/>
      </a:accent4>
      <a:accent5>
        <a:srgbClr val="C6EBFF"/>
      </a:accent5>
      <a:accent6>
        <a:srgbClr val="0068A7"/>
      </a:accent6>
      <a:hlink>
        <a:srgbClr val="00A799"/>
      </a:hlink>
      <a:folHlink>
        <a:srgbClr val="99CC00"/>
      </a:folHlink>
    </a:clrScheme>
    <a:fontScheme name="1_CorpSlide_Template_internal">
      <a:majorFont>
        <a:latin typeface="Arial Narrow"/>
        <a:ea typeface="ＭＳ Ｐゴシック"/>
        <a:cs typeface=""/>
      </a:majorFont>
      <a:minorFont>
        <a:latin typeface="Arial Narrow"/>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ea typeface="ＭＳ Ｐゴシック" pitchFamily="1"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ea typeface="ＭＳ Ｐゴシック" pitchFamily="1" charset="-128"/>
          </a:defRPr>
        </a:defPPr>
      </a:lstStyle>
    </a:lnDef>
  </a:objectDefaults>
  <a:extraClrSchemeLst>
    <a:extraClrScheme>
      <a:clrScheme name="1_CorpSlide_Template_internal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orpSlide_Template_internal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orpSlide_Template_internal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orpSlide_Template_internal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orpSlide_Template_internal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orpSlide_Template_internal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orpSlide_Template_internal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orpSlide_Template_internal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orpSlide_Template_internal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orpSlide_Template_internal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orpSlide_Template_internal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orpSlide_Template_internal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3.xml><?xml version="1.0" encoding="utf-8"?>
<a:theme xmlns:a="http://schemas.openxmlformats.org/drawingml/2006/main" name="39_CorpSlide_Template_internal">
  <a:themeElements>
    <a:clrScheme name="">
      <a:dk1>
        <a:srgbClr val="000000"/>
      </a:dk1>
      <a:lt1>
        <a:srgbClr val="FFFFFF"/>
      </a:lt1>
      <a:dk2>
        <a:srgbClr val="000000"/>
      </a:dk2>
      <a:lt2>
        <a:srgbClr val="808080"/>
      </a:lt2>
      <a:accent1>
        <a:srgbClr val="8FDCFF"/>
      </a:accent1>
      <a:accent2>
        <a:srgbClr val="0073B9"/>
      </a:accent2>
      <a:accent3>
        <a:srgbClr val="FFFFFF"/>
      </a:accent3>
      <a:accent4>
        <a:srgbClr val="000000"/>
      </a:accent4>
      <a:accent5>
        <a:srgbClr val="C6EBFF"/>
      </a:accent5>
      <a:accent6>
        <a:srgbClr val="0068A7"/>
      </a:accent6>
      <a:hlink>
        <a:srgbClr val="00A799"/>
      </a:hlink>
      <a:folHlink>
        <a:srgbClr val="99CC00"/>
      </a:folHlink>
    </a:clrScheme>
    <a:fontScheme name="1_CorpSlide_Template_internal">
      <a:majorFont>
        <a:latin typeface="Arial Narrow"/>
        <a:ea typeface="ＭＳ Ｐゴシック"/>
        <a:cs typeface=""/>
      </a:majorFont>
      <a:minorFont>
        <a:latin typeface="Arial Narrow"/>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ea typeface="ＭＳ Ｐゴシック" pitchFamily="1"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ea typeface="ＭＳ Ｐゴシック" pitchFamily="1" charset="-128"/>
          </a:defRPr>
        </a:defPPr>
      </a:lstStyle>
    </a:lnDef>
  </a:objectDefaults>
  <a:extraClrSchemeLst>
    <a:extraClrScheme>
      <a:clrScheme name="1_CorpSlide_Template_internal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orpSlide_Template_internal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orpSlide_Template_internal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orpSlide_Template_internal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orpSlide_Template_internal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orpSlide_Template_internal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orpSlide_Template_internal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orpSlide_Template_internal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orpSlide_Template_internal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orpSlide_Template_internal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orpSlide_Template_internal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orpSlide_Template_internal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4.xml><?xml version="1.0" encoding="utf-8"?>
<a:theme xmlns:a="http://schemas.openxmlformats.org/drawingml/2006/main" name="41_CorpSlide_Template_internal">
  <a:themeElements>
    <a:clrScheme name="">
      <a:dk1>
        <a:srgbClr val="000000"/>
      </a:dk1>
      <a:lt1>
        <a:srgbClr val="FFFFFF"/>
      </a:lt1>
      <a:dk2>
        <a:srgbClr val="000000"/>
      </a:dk2>
      <a:lt2>
        <a:srgbClr val="808080"/>
      </a:lt2>
      <a:accent1>
        <a:srgbClr val="8FDCFF"/>
      </a:accent1>
      <a:accent2>
        <a:srgbClr val="0073B9"/>
      </a:accent2>
      <a:accent3>
        <a:srgbClr val="FFFFFF"/>
      </a:accent3>
      <a:accent4>
        <a:srgbClr val="000000"/>
      </a:accent4>
      <a:accent5>
        <a:srgbClr val="C6EBFF"/>
      </a:accent5>
      <a:accent6>
        <a:srgbClr val="0068A7"/>
      </a:accent6>
      <a:hlink>
        <a:srgbClr val="00A799"/>
      </a:hlink>
      <a:folHlink>
        <a:srgbClr val="99CC00"/>
      </a:folHlink>
    </a:clrScheme>
    <a:fontScheme name="3_CorpSlide_Template_internal">
      <a:majorFont>
        <a:latin typeface="Century Gothic"/>
        <a:ea typeface="ＭＳ Ｐゴシック"/>
        <a:cs typeface=""/>
      </a:majorFont>
      <a:minorFont>
        <a:latin typeface="Arial Narrow"/>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2400" b="0" i="0" u="sng" strike="noStrike" cap="none" normalizeH="0" baseline="0" smtClean="0">
            <a:ln>
              <a:noFill/>
            </a:ln>
            <a:solidFill>
              <a:schemeClr val="tx1"/>
            </a:solidFill>
            <a:effectLst/>
            <a:latin typeface="Arial" pitchFamily="34" charset="0"/>
            <a:ea typeface="ＭＳ Ｐゴシック" pitchFamily="34"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2400" b="0" i="0" u="sng" strike="noStrike" cap="none" normalizeH="0" baseline="0" smtClean="0">
            <a:ln>
              <a:noFill/>
            </a:ln>
            <a:solidFill>
              <a:schemeClr val="tx1"/>
            </a:solidFill>
            <a:effectLst/>
            <a:latin typeface="Arial" pitchFamily="34" charset="0"/>
            <a:ea typeface="ＭＳ Ｐゴシック" pitchFamily="34" charset="-128"/>
          </a:defRPr>
        </a:defPPr>
      </a:lstStyle>
    </a:lnDef>
  </a:objectDefaults>
  <a:extraClrSchemeLst>
    <a:extraClrScheme>
      <a:clrScheme name="3_CorpSlide_Template_internal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3_CorpSlide_Template_internal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3_CorpSlide_Template_internal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3_CorpSlide_Template_internal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3_CorpSlide_Template_internal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3_CorpSlide_Template_internal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3_CorpSlide_Template_internal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3_CorpSlide_Template_internal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3_CorpSlide_Template_internal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3_CorpSlide_Template_internal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3_CorpSlide_Template_internal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3_CorpSlide_Template_internal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5.xml><?xml version="1.0" encoding="utf-8"?>
<a:theme xmlns:a="http://schemas.openxmlformats.org/drawingml/2006/main" name="42_CorpSlide_Template_internal">
  <a:themeElements>
    <a:clrScheme name="">
      <a:dk1>
        <a:srgbClr val="000000"/>
      </a:dk1>
      <a:lt1>
        <a:srgbClr val="FFFFFF"/>
      </a:lt1>
      <a:dk2>
        <a:srgbClr val="000000"/>
      </a:dk2>
      <a:lt2>
        <a:srgbClr val="808080"/>
      </a:lt2>
      <a:accent1>
        <a:srgbClr val="8FDCFF"/>
      </a:accent1>
      <a:accent2>
        <a:srgbClr val="0073B9"/>
      </a:accent2>
      <a:accent3>
        <a:srgbClr val="FFFFFF"/>
      </a:accent3>
      <a:accent4>
        <a:srgbClr val="000000"/>
      </a:accent4>
      <a:accent5>
        <a:srgbClr val="C6EBFF"/>
      </a:accent5>
      <a:accent6>
        <a:srgbClr val="0068A7"/>
      </a:accent6>
      <a:hlink>
        <a:srgbClr val="00A799"/>
      </a:hlink>
      <a:folHlink>
        <a:srgbClr val="99CC00"/>
      </a:folHlink>
    </a:clrScheme>
    <a:fontScheme name="CorpSlide_Template_internal">
      <a:majorFont>
        <a:latin typeface="Arial Narrow"/>
        <a:ea typeface="ＭＳ Ｐゴシック"/>
        <a:cs typeface=""/>
      </a:majorFont>
      <a:minorFont>
        <a:latin typeface="Arial Narrow"/>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2400" b="0" i="0" u="none" strike="noStrike" cap="none" normalizeH="0" baseline="0" smtClean="0">
            <a:ln>
              <a:noFill/>
            </a:ln>
            <a:solidFill>
              <a:schemeClr val="tx1"/>
            </a:solidFill>
            <a:effectLst/>
            <a:latin typeface="Arial" charset="0"/>
            <a:ea typeface="ＭＳ Ｐゴシック" pitchFamily="1"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2400" b="0" i="0" u="none" strike="noStrike" cap="none" normalizeH="0" baseline="0" smtClean="0">
            <a:ln>
              <a:noFill/>
            </a:ln>
            <a:solidFill>
              <a:schemeClr val="tx1"/>
            </a:solidFill>
            <a:effectLst/>
            <a:latin typeface="Arial" charset="0"/>
            <a:ea typeface="ＭＳ Ｐゴシック" pitchFamily="1" charset="-128"/>
          </a:defRPr>
        </a:defPPr>
      </a:lstStyle>
    </a:lnDef>
  </a:objectDefaults>
  <a:extraClrSchemeLst>
    <a:extraClrScheme>
      <a:clrScheme name="CorpSlide_Template_internal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CorpSlide_Template_internal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CorpSlide_Template_internal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CorpSlide_Template_internal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CorpSlide_Template_internal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CorpSlide_Template_internal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CorpSlide_Template_internal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CorpSlide_Template_internal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CorpSlide_Template_internal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CorpSlide_Template_internal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CorpSlide_Template_internal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CorpSlide_Template_internal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6.xml><?xml version="1.0" encoding="utf-8"?>
<a:theme xmlns:a="http://schemas.openxmlformats.org/drawingml/2006/main" name="19_62673_CorporateSlideTemp">
  <a:themeElements>
    <a:clrScheme name="">
      <a:dk1>
        <a:srgbClr val="000000"/>
      </a:dk1>
      <a:lt1>
        <a:srgbClr val="FFFFFF"/>
      </a:lt1>
      <a:dk2>
        <a:srgbClr val="000000"/>
      </a:dk2>
      <a:lt2>
        <a:srgbClr val="808080"/>
      </a:lt2>
      <a:accent1>
        <a:srgbClr val="00A3FA"/>
      </a:accent1>
      <a:accent2>
        <a:srgbClr val="333399"/>
      </a:accent2>
      <a:accent3>
        <a:srgbClr val="FFFFFF"/>
      </a:accent3>
      <a:accent4>
        <a:srgbClr val="000000"/>
      </a:accent4>
      <a:accent5>
        <a:srgbClr val="AACEFC"/>
      </a:accent5>
      <a:accent6>
        <a:srgbClr val="2D2D8A"/>
      </a:accent6>
      <a:hlink>
        <a:srgbClr val="009999"/>
      </a:hlink>
      <a:folHlink>
        <a:srgbClr val="99CC00"/>
      </a:folHlink>
    </a:clrScheme>
    <a:fontScheme name="10_62673_CorporateSlideTemp">
      <a:majorFont>
        <a:latin typeface="Arial Narrow"/>
        <a:ea typeface="ＭＳ Ｐゴシック"/>
        <a:cs typeface=""/>
      </a:majorFont>
      <a:minorFont>
        <a:latin typeface="Arial Narrow"/>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0_62673_CorporateSlideTemp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0_62673_CorporateSlideTemp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0_62673_CorporateSlideTemp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0_62673_CorporateSlideTemp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0_62673_CorporateSlideTemp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0_62673_CorporateSlideTemp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0_62673_CorporateSlideTemp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0_62673_CorporateSlideTemp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0_62673_CorporateSlideTemp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0_62673_CorporateSlideTemp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0_62673_CorporateSlideTemp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0_62673_CorporateSlideTemp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7.xml><?xml version="1.0" encoding="utf-8"?>
<a:theme xmlns:a="http://schemas.openxmlformats.org/drawingml/2006/main" name="43_CorpSlide_Template_internal">
  <a:themeElements>
    <a:clrScheme name="">
      <a:dk1>
        <a:srgbClr val="000000"/>
      </a:dk1>
      <a:lt1>
        <a:srgbClr val="FFFFFF"/>
      </a:lt1>
      <a:dk2>
        <a:srgbClr val="000000"/>
      </a:dk2>
      <a:lt2>
        <a:srgbClr val="808080"/>
      </a:lt2>
      <a:accent1>
        <a:srgbClr val="8FDCFF"/>
      </a:accent1>
      <a:accent2>
        <a:srgbClr val="0073B9"/>
      </a:accent2>
      <a:accent3>
        <a:srgbClr val="FFFFFF"/>
      </a:accent3>
      <a:accent4>
        <a:srgbClr val="000000"/>
      </a:accent4>
      <a:accent5>
        <a:srgbClr val="C6EBFF"/>
      </a:accent5>
      <a:accent6>
        <a:srgbClr val="0068A7"/>
      </a:accent6>
      <a:hlink>
        <a:srgbClr val="00A799"/>
      </a:hlink>
      <a:folHlink>
        <a:srgbClr val="99CC00"/>
      </a:folHlink>
    </a:clrScheme>
    <a:fontScheme name="1_CorpSlide_Template_internal">
      <a:majorFont>
        <a:latin typeface="Arial Narrow"/>
        <a:ea typeface="ＭＳ Ｐゴシック"/>
        <a:cs typeface=""/>
      </a:majorFont>
      <a:minorFont>
        <a:latin typeface="Arial Narrow"/>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ea typeface="ＭＳ Ｐゴシック" pitchFamily="1"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ea typeface="ＭＳ Ｐゴシック" pitchFamily="1" charset="-128"/>
          </a:defRPr>
        </a:defPPr>
      </a:lstStyle>
    </a:lnDef>
  </a:objectDefaults>
  <a:extraClrSchemeLst>
    <a:extraClrScheme>
      <a:clrScheme name="1_CorpSlide_Template_internal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orpSlide_Template_internal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orpSlide_Template_internal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orpSlide_Template_internal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orpSlide_Template_internal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orpSlide_Template_internal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orpSlide_Template_internal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orpSlide_Template_internal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orpSlide_Template_internal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orpSlide_Template_internal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orpSlide_Template_internal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orpSlide_Template_internal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8.xml><?xml version="1.0" encoding="utf-8"?>
<a:theme xmlns:a="http://schemas.openxmlformats.org/drawingml/2006/main" name="44_CorpSlide_Template_internal">
  <a:themeElements>
    <a:clrScheme name="">
      <a:dk1>
        <a:srgbClr val="000000"/>
      </a:dk1>
      <a:lt1>
        <a:srgbClr val="FFFFFF"/>
      </a:lt1>
      <a:dk2>
        <a:srgbClr val="000000"/>
      </a:dk2>
      <a:lt2>
        <a:srgbClr val="808080"/>
      </a:lt2>
      <a:accent1>
        <a:srgbClr val="8FDCFF"/>
      </a:accent1>
      <a:accent2>
        <a:srgbClr val="0073B9"/>
      </a:accent2>
      <a:accent3>
        <a:srgbClr val="FFFFFF"/>
      </a:accent3>
      <a:accent4>
        <a:srgbClr val="000000"/>
      </a:accent4>
      <a:accent5>
        <a:srgbClr val="C6EBFF"/>
      </a:accent5>
      <a:accent6>
        <a:srgbClr val="0068A7"/>
      </a:accent6>
      <a:hlink>
        <a:srgbClr val="00A799"/>
      </a:hlink>
      <a:folHlink>
        <a:srgbClr val="99CC00"/>
      </a:folHlink>
    </a:clrScheme>
    <a:fontScheme name="CorpSlide_Template_internal">
      <a:majorFont>
        <a:latin typeface="Arial Narrow"/>
        <a:ea typeface="ＭＳ Ｐゴシック"/>
        <a:cs typeface=""/>
      </a:majorFont>
      <a:minorFont>
        <a:latin typeface="Arial Narrow"/>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2400" b="0" i="0" u="none" strike="noStrike" cap="none" normalizeH="0" baseline="0" smtClean="0">
            <a:ln>
              <a:noFill/>
            </a:ln>
            <a:solidFill>
              <a:schemeClr val="tx1"/>
            </a:solidFill>
            <a:effectLst/>
            <a:latin typeface="Arial" charset="0"/>
            <a:ea typeface="ＭＳ Ｐゴシック" pitchFamily="1"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2400" b="0" i="0" u="none" strike="noStrike" cap="none" normalizeH="0" baseline="0" smtClean="0">
            <a:ln>
              <a:noFill/>
            </a:ln>
            <a:solidFill>
              <a:schemeClr val="tx1"/>
            </a:solidFill>
            <a:effectLst/>
            <a:latin typeface="Arial" charset="0"/>
            <a:ea typeface="ＭＳ Ｐゴシック" pitchFamily="1" charset="-128"/>
          </a:defRPr>
        </a:defPPr>
      </a:lstStyle>
    </a:lnDef>
  </a:objectDefaults>
  <a:extraClrSchemeLst>
    <a:extraClrScheme>
      <a:clrScheme name="CorpSlide_Template_internal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CorpSlide_Template_internal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CorpSlide_Template_internal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CorpSlide_Template_internal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CorpSlide_Template_internal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CorpSlide_Template_internal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CorpSlide_Template_internal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CorpSlide_Template_internal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CorpSlide_Template_internal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CorpSlide_Template_internal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CorpSlide_Template_internal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CorpSlide_Template_internal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9.xml><?xml version="1.0" encoding="utf-8"?>
<a:theme xmlns:a="http://schemas.openxmlformats.org/drawingml/2006/main" name="45_CorpSlide_Template_internal">
  <a:themeElements>
    <a:clrScheme name="">
      <a:dk1>
        <a:srgbClr val="000000"/>
      </a:dk1>
      <a:lt1>
        <a:srgbClr val="FFFFFF"/>
      </a:lt1>
      <a:dk2>
        <a:srgbClr val="000000"/>
      </a:dk2>
      <a:lt2>
        <a:srgbClr val="808080"/>
      </a:lt2>
      <a:accent1>
        <a:srgbClr val="8FDCFF"/>
      </a:accent1>
      <a:accent2>
        <a:srgbClr val="0073B9"/>
      </a:accent2>
      <a:accent3>
        <a:srgbClr val="FFFFFF"/>
      </a:accent3>
      <a:accent4>
        <a:srgbClr val="000000"/>
      </a:accent4>
      <a:accent5>
        <a:srgbClr val="C6EBFF"/>
      </a:accent5>
      <a:accent6>
        <a:srgbClr val="0068A7"/>
      </a:accent6>
      <a:hlink>
        <a:srgbClr val="00A799"/>
      </a:hlink>
      <a:folHlink>
        <a:srgbClr val="99CC00"/>
      </a:folHlink>
    </a:clrScheme>
    <a:fontScheme name="6_CorpSlide_Template_internal">
      <a:majorFont>
        <a:latin typeface="Century Gothic"/>
        <a:ea typeface="ＭＳ Ｐゴシック"/>
        <a:cs typeface=""/>
      </a:majorFont>
      <a:minorFont>
        <a:latin typeface="Arial Narrow"/>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6_CorpSlide_Template_internal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6_CorpSlide_Template_internal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6_CorpSlide_Template_internal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6_CorpSlide_Template_internal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6_CorpSlide_Template_internal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6_CorpSlide_Template_internal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6_CorpSlide_Template_internal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6_CorpSlide_Template_internal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6_CorpSlide_Template_internal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6_CorpSlide_Template_internal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6_CorpSlide_Template_internal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6_CorpSlide_Template_internal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21_CorpSlide_Template_internal">
  <a:themeElements>
    <a:clrScheme name="21_CorpSlide_Template_internal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21_CorpSlide_Template_internal">
      <a:majorFont>
        <a:latin typeface="Arial Narrow"/>
        <a:ea typeface="ＭＳ Ｐゴシック"/>
        <a:cs typeface=""/>
      </a:majorFont>
      <a:minorFont>
        <a:latin typeface="Arial Narrow"/>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21_CorpSlide_Template_internal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21_CorpSlide_Template_internal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21_CorpSlide_Template_internal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21_CorpSlide_Template_internal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21_CorpSlide_Template_internal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21_CorpSlide_Template_internal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21_CorpSlide_Template_internal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21_CorpSlide_Template_internal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21_CorpSlide_Template_internal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21_CorpSlide_Template_internal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21_CorpSlide_Template_internal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21_CorpSlide_Template_internal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0.xml><?xml version="1.0" encoding="utf-8"?>
<a:theme xmlns:a="http://schemas.openxmlformats.org/drawingml/2006/main" name="62673_CorporateSlideTemp">
  <a:themeElements>
    <a:clrScheme name="">
      <a:dk1>
        <a:srgbClr val="000000"/>
      </a:dk1>
      <a:lt1>
        <a:srgbClr val="FFFFFF"/>
      </a:lt1>
      <a:dk2>
        <a:srgbClr val="000000"/>
      </a:dk2>
      <a:lt2>
        <a:srgbClr val="808080"/>
      </a:lt2>
      <a:accent1>
        <a:srgbClr val="00A3FA"/>
      </a:accent1>
      <a:accent2>
        <a:srgbClr val="333399"/>
      </a:accent2>
      <a:accent3>
        <a:srgbClr val="FFFFFF"/>
      </a:accent3>
      <a:accent4>
        <a:srgbClr val="000000"/>
      </a:accent4>
      <a:accent5>
        <a:srgbClr val="AACEFC"/>
      </a:accent5>
      <a:accent6>
        <a:srgbClr val="2D2D8A"/>
      </a:accent6>
      <a:hlink>
        <a:srgbClr val="009999"/>
      </a:hlink>
      <a:folHlink>
        <a:srgbClr val="99CC00"/>
      </a:folHlink>
    </a:clrScheme>
    <a:fontScheme name="62673_CorporateSlideTemp">
      <a:majorFont>
        <a:latin typeface="Arial Narrow"/>
        <a:ea typeface="ＭＳ Ｐゴシック"/>
        <a:cs typeface=""/>
      </a:majorFont>
      <a:minorFont>
        <a:latin typeface="Arial Narrow"/>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62673_CorporateSlideTemp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62673_CorporateSlideTemp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62673_CorporateSlideTemp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62673_CorporateSlideTemp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62673_CorporateSlideTemp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62673_CorporateSlideTemp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62673_CorporateSlideTemp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62673_CorporateSlideTemp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62673_CorporateSlideTemp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62673_CorporateSlideTemp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62673_CorporateSlideTemp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62673_CorporateSlideTemp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1.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18_CorpSlide_Template_internal">
  <a:themeElements>
    <a:clrScheme name="">
      <a:dk1>
        <a:srgbClr val="000000"/>
      </a:dk1>
      <a:lt1>
        <a:srgbClr val="FFFFFF"/>
      </a:lt1>
      <a:dk2>
        <a:srgbClr val="000000"/>
      </a:dk2>
      <a:lt2>
        <a:srgbClr val="808080"/>
      </a:lt2>
      <a:accent1>
        <a:srgbClr val="8FDCFF"/>
      </a:accent1>
      <a:accent2>
        <a:srgbClr val="0073B9"/>
      </a:accent2>
      <a:accent3>
        <a:srgbClr val="FFFFFF"/>
      </a:accent3>
      <a:accent4>
        <a:srgbClr val="000000"/>
      </a:accent4>
      <a:accent5>
        <a:srgbClr val="C6EBFF"/>
      </a:accent5>
      <a:accent6>
        <a:srgbClr val="0068A7"/>
      </a:accent6>
      <a:hlink>
        <a:srgbClr val="00A799"/>
      </a:hlink>
      <a:folHlink>
        <a:srgbClr val="99CC00"/>
      </a:folHlink>
    </a:clrScheme>
    <a:fontScheme name="18_CorpSlide_Template_internal">
      <a:majorFont>
        <a:latin typeface="Arial Narrow"/>
        <a:ea typeface="ＭＳ Ｐゴシック"/>
        <a:cs typeface=""/>
      </a:majorFont>
      <a:minorFont>
        <a:latin typeface="Arial Narrow"/>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8_CorpSlide_Template_internal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8_CorpSlide_Template_internal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8_CorpSlide_Template_internal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8_CorpSlide_Template_internal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8_CorpSlide_Template_internal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8_CorpSlide_Template_internal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8_CorpSlide_Template_internal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8_CorpSlide_Template_internal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8_CorpSlide_Template_internal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8_CorpSlide_Template_internal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8_CorpSlide_Template_internal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8_CorpSlide_Template_internal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5_CorpSlide_Template_internal">
  <a:themeElements>
    <a:clrScheme name="">
      <a:dk1>
        <a:srgbClr val="000000"/>
      </a:dk1>
      <a:lt1>
        <a:srgbClr val="FFFFFF"/>
      </a:lt1>
      <a:dk2>
        <a:srgbClr val="000000"/>
      </a:dk2>
      <a:lt2>
        <a:srgbClr val="808080"/>
      </a:lt2>
      <a:accent1>
        <a:srgbClr val="8FDCFF"/>
      </a:accent1>
      <a:accent2>
        <a:srgbClr val="0073B9"/>
      </a:accent2>
      <a:accent3>
        <a:srgbClr val="FFFFFF"/>
      </a:accent3>
      <a:accent4>
        <a:srgbClr val="000000"/>
      </a:accent4>
      <a:accent5>
        <a:srgbClr val="C6EBFF"/>
      </a:accent5>
      <a:accent6>
        <a:srgbClr val="0068A7"/>
      </a:accent6>
      <a:hlink>
        <a:srgbClr val="00A799"/>
      </a:hlink>
      <a:folHlink>
        <a:srgbClr val="99CC00"/>
      </a:folHlink>
    </a:clrScheme>
    <a:fontScheme name="5_CorpSlide_Template_internal">
      <a:majorFont>
        <a:latin typeface="Century Gothic"/>
        <a:ea typeface="ＭＳ Ｐゴシック"/>
        <a:cs typeface=""/>
      </a:majorFont>
      <a:minorFont>
        <a:latin typeface="Arial Narrow"/>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5_CorpSlide_Template_internal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5_CorpSlide_Template_internal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5_CorpSlide_Template_internal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5_CorpSlide_Template_internal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5_CorpSlide_Template_internal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5_CorpSlide_Template_internal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5_CorpSlide_Template_internal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5_CorpSlide_Template_internal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5_CorpSlide_Template_internal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5_CorpSlide_Template_internal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5_CorpSlide_Template_internal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5_CorpSlide_Template_internal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6_CorpSlide_Template_internal">
  <a:themeElements>
    <a:clrScheme name="">
      <a:dk1>
        <a:srgbClr val="000000"/>
      </a:dk1>
      <a:lt1>
        <a:srgbClr val="FFFFFF"/>
      </a:lt1>
      <a:dk2>
        <a:srgbClr val="000000"/>
      </a:dk2>
      <a:lt2>
        <a:srgbClr val="808080"/>
      </a:lt2>
      <a:accent1>
        <a:srgbClr val="8FDCFF"/>
      </a:accent1>
      <a:accent2>
        <a:srgbClr val="0073B9"/>
      </a:accent2>
      <a:accent3>
        <a:srgbClr val="FFFFFF"/>
      </a:accent3>
      <a:accent4>
        <a:srgbClr val="000000"/>
      </a:accent4>
      <a:accent5>
        <a:srgbClr val="C6EBFF"/>
      </a:accent5>
      <a:accent6>
        <a:srgbClr val="0068A7"/>
      </a:accent6>
      <a:hlink>
        <a:srgbClr val="00A799"/>
      </a:hlink>
      <a:folHlink>
        <a:srgbClr val="99CC00"/>
      </a:folHlink>
    </a:clrScheme>
    <a:fontScheme name="6_CorpSlide_Template_internal">
      <a:majorFont>
        <a:latin typeface="Century Gothic"/>
        <a:ea typeface="ＭＳ Ｐゴシック"/>
        <a:cs typeface=""/>
      </a:majorFont>
      <a:minorFont>
        <a:latin typeface="Arial Narrow"/>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6_CorpSlide_Template_internal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6_CorpSlide_Template_internal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6_CorpSlide_Template_internal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6_CorpSlide_Template_internal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6_CorpSlide_Template_internal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6_CorpSlide_Template_internal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6_CorpSlide_Template_internal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6_CorpSlide_Template_internal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6_CorpSlide_Template_internal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6_CorpSlide_Template_internal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6_CorpSlide_Template_internal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6_CorpSlide_Template_internal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8.xml><?xml version="1.0" encoding="utf-8"?>
<a:theme xmlns:a="http://schemas.openxmlformats.org/drawingml/2006/main" name="7_CorpSlide_Template_internal">
  <a:themeElements>
    <a:clrScheme name="">
      <a:dk1>
        <a:srgbClr val="000000"/>
      </a:dk1>
      <a:lt1>
        <a:srgbClr val="FFFFFF"/>
      </a:lt1>
      <a:dk2>
        <a:srgbClr val="000000"/>
      </a:dk2>
      <a:lt2>
        <a:srgbClr val="808080"/>
      </a:lt2>
      <a:accent1>
        <a:srgbClr val="8FDCFF"/>
      </a:accent1>
      <a:accent2>
        <a:srgbClr val="0073B9"/>
      </a:accent2>
      <a:accent3>
        <a:srgbClr val="FFFFFF"/>
      </a:accent3>
      <a:accent4>
        <a:srgbClr val="000000"/>
      </a:accent4>
      <a:accent5>
        <a:srgbClr val="C6EBFF"/>
      </a:accent5>
      <a:accent6>
        <a:srgbClr val="0068A7"/>
      </a:accent6>
      <a:hlink>
        <a:srgbClr val="00A799"/>
      </a:hlink>
      <a:folHlink>
        <a:srgbClr val="99CC00"/>
      </a:folHlink>
    </a:clrScheme>
    <a:fontScheme name="7_CorpSlide_Template_internal">
      <a:majorFont>
        <a:latin typeface="Arial Narrow"/>
        <a:ea typeface="ＭＳ Ｐゴシック"/>
        <a:cs typeface=""/>
      </a:majorFont>
      <a:minorFont>
        <a:latin typeface="Arial Narrow"/>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7_CorpSlide_Template_internal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7_CorpSlide_Template_internal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7_CorpSlide_Template_internal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7_CorpSlide_Template_internal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7_CorpSlide_Template_internal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7_CorpSlide_Template_internal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7_CorpSlide_Template_internal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7_CorpSlide_Template_internal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7_CorpSlide_Template_internal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7_CorpSlide_Template_internal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7_CorpSlide_Template_internal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7_CorpSlide_Template_internal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9.xml><?xml version="1.0" encoding="utf-8"?>
<a:theme xmlns:a="http://schemas.openxmlformats.org/drawingml/2006/main" name="2_CorpSlide_Template_internal">
  <a:themeElements>
    <a:clrScheme name="">
      <a:dk1>
        <a:srgbClr val="000000"/>
      </a:dk1>
      <a:lt1>
        <a:srgbClr val="FFFFFF"/>
      </a:lt1>
      <a:dk2>
        <a:srgbClr val="000000"/>
      </a:dk2>
      <a:lt2>
        <a:srgbClr val="808080"/>
      </a:lt2>
      <a:accent1>
        <a:srgbClr val="8FDCFF"/>
      </a:accent1>
      <a:accent2>
        <a:srgbClr val="0073B9"/>
      </a:accent2>
      <a:accent3>
        <a:srgbClr val="FFFFFF"/>
      </a:accent3>
      <a:accent4>
        <a:srgbClr val="000000"/>
      </a:accent4>
      <a:accent5>
        <a:srgbClr val="C6EBFF"/>
      </a:accent5>
      <a:accent6>
        <a:srgbClr val="0068A7"/>
      </a:accent6>
      <a:hlink>
        <a:srgbClr val="00A799"/>
      </a:hlink>
      <a:folHlink>
        <a:srgbClr val="99CC00"/>
      </a:folHlink>
    </a:clrScheme>
    <a:fontScheme name="1_CorpSlide_Template_internal">
      <a:majorFont>
        <a:latin typeface="Arial Narrow"/>
        <a:ea typeface="ＭＳ Ｐゴシック"/>
        <a:cs typeface=""/>
      </a:majorFont>
      <a:minorFont>
        <a:latin typeface="Arial Narrow"/>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ea typeface="ＭＳ Ｐゴシック" pitchFamily="1"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ea typeface="ＭＳ Ｐゴシック" pitchFamily="1" charset="-128"/>
          </a:defRPr>
        </a:defPPr>
      </a:lstStyle>
    </a:lnDef>
  </a:objectDefaults>
  <a:extraClrSchemeLst>
    <a:extraClrScheme>
      <a:clrScheme name="1_CorpSlide_Template_internal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orpSlide_Template_internal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orpSlide_Template_internal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orpSlide_Template_internal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orpSlide_Template_internal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orpSlide_Template_internal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orpSlide_Template_internal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orpSlide_Template_internal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orpSlide_Template_internal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orpSlide_Template_internal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orpSlide_Template_internal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orpSlide_Template_internal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Override1.xml><?xml version="1.0" encoding="utf-8"?>
<a:themeOverride xmlns:a="http://schemas.openxmlformats.org/drawingml/2006/main">
  <a:clrScheme name="">
    <a:dk1>
      <a:srgbClr val="000000"/>
    </a:dk1>
    <a:lt1>
      <a:srgbClr val="FFFFFF"/>
    </a:lt1>
    <a:dk2>
      <a:srgbClr val="000000"/>
    </a:dk2>
    <a:lt2>
      <a:srgbClr val="808080"/>
    </a:lt2>
    <a:accent1>
      <a:srgbClr val="8FDCFF"/>
    </a:accent1>
    <a:accent2>
      <a:srgbClr val="0073B9"/>
    </a:accent2>
    <a:accent3>
      <a:srgbClr val="FFFFFF"/>
    </a:accent3>
    <a:accent4>
      <a:srgbClr val="000000"/>
    </a:accent4>
    <a:accent5>
      <a:srgbClr val="C6EBFF"/>
    </a:accent5>
    <a:accent6>
      <a:srgbClr val="0068A7"/>
    </a:accent6>
    <a:hlink>
      <a:srgbClr val="00A799"/>
    </a:hlink>
    <a:folHlink>
      <a:srgbClr val="99CC00"/>
    </a:folHlink>
  </a:clrScheme>
  <a:fontScheme name="CorpSlide_Template_internal">
    <a:majorFont>
      <a:latin typeface="Arial Narrow"/>
      <a:ea typeface="ＭＳ Ｐゴシック"/>
      <a:cs typeface=""/>
    </a:majorFont>
    <a:minorFont>
      <a:latin typeface="Arial Narrow"/>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emplate>slide_template</Template>
  <TotalTime>3460</TotalTime>
  <Words>1119</Words>
  <Application>Microsoft Office PowerPoint</Application>
  <PresentationFormat>On-screen Show (4:3)</PresentationFormat>
  <Paragraphs>127</Paragraphs>
  <Slides>10</Slides>
  <Notes>10</Notes>
  <HiddenSlides>0</HiddenSlides>
  <MMClips>0</MMClips>
  <ScaleCrop>false</ScaleCrop>
  <HeadingPairs>
    <vt:vector size="6" baseType="variant">
      <vt:variant>
        <vt:lpstr>Theme</vt:lpstr>
      </vt:variant>
      <vt:variant>
        <vt:i4>40</vt:i4>
      </vt:variant>
      <vt:variant>
        <vt:lpstr>Embedded OLE Servers</vt:lpstr>
      </vt:variant>
      <vt:variant>
        <vt:i4>1</vt:i4>
      </vt:variant>
      <vt:variant>
        <vt:lpstr>Slide Titles</vt:lpstr>
      </vt:variant>
      <vt:variant>
        <vt:i4>10</vt:i4>
      </vt:variant>
    </vt:vector>
  </HeadingPairs>
  <TitlesOfParts>
    <vt:vector size="51" baseType="lpstr">
      <vt:lpstr>Blank Presentation</vt:lpstr>
      <vt:lpstr>CorpSlide_Template_internal</vt:lpstr>
      <vt:lpstr>1_CorpSlide_Template_internal</vt:lpstr>
      <vt:lpstr>21_CorpSlide_Template_internal</vt:lpstr>
      <vt:lpstr>18_CorpSlide_Template_internal</vt:lpstr>
      <vt:lpstr>5_CorpSlide_Template_internal</vt:lpstr>
      <vt:lpstr>6_CorpSlide_Template_internal</vt:lpstr>
      <vt:lpstr>7_CorpSlide_Template_internal</vt:lpstr>
      <vt:lpstr>2_CorpSlide_Template_internal</vt:lpstr>
      <vt:lpstr>3_CorpSlide_Template_internal</vt:lpstr>
      <vt:lpstr>12_62673_CorporateSlideTemp</vt:lpstr>
      <vt:lpstr>19_CorpSlide_Template_internal</vt:lpstr>
      <vt:lpstr>9_CorpSlide_Template_internal</vt:lpstr>
      <vt:lpstr>20_CorpSlide_Template_internal</vt:lpstr>
      <vt:lpstr>12_CorpSlide_Template_internal</vt:lpstr>
      <vt:lpstr>30_CorpSlide_Template_internal</vt:lpstr>
      <vt:lpstr>14_CorpSlide_Template_internal</vt:lpstr>
      <vt:lpstr>15_CorpSlide_Template_internal</vt:lpstr>
      <vt:lpstr>16_CorpSlide_Template_internal</vt:lpstr>
      <vt:lpstr>22_CorpSlide_Template_internal</vt:lpstr>
      <vt:lpstr>24_CorpSlide_Template_internal</vt:lpstr>
      <vt:lpstr>25_CorpSlide_Template_internal</vt:lpstr>
      <vt:lpstr>26_CorpSlide_Template_internal</vt:lpstr>
      <vt:lpstr>27_CorpSlide_Template_internal</vt:lpstr>
      <vt:lpstr>28_CorpSlide_Template_internal</vt:lpstr>
      <vt:lpstr>29_CorpSlide_Template_internal</vt:lpstr>
      <vt:lpstr>31_CorpSlide_Template_internal</vt:lpstr>
      <vt:lpstr>32_CorpSlide_Template_internal</vt:lpstr>
      <vt:lpstr>33_CorpSlide_Template_internal</vt:lpstr>
      <vt:lpstr>36_CorpSlide_Template_internal</vt:lpstr>
      <vt:lpstr>37_CorpSlide_Template_internal</vt:lpstr>
      <vt:lpstr>38_CorpSlide_Template_internal</vt:lpstr>
      <vt:lpstr>39_CorpSlide_Template_internal</vt:lpstr>
      <vt:lpstr>41_CorpSlide_Template_internal</vt:lpstr>
      <vt:lpstr>42_CorpSlide_Template_internal</vt:lpstr>
      <vt:lpstr>19_62673_CorporateSlideTemp</vt:lpstr>
      <vt:lpstr>43_CorpSlide_Template_internal</vt:lpstr>
      <vt:lpstr>44_CorpSlide_Template_internal</vt:lpstr>
      <vt:lpstr>45_CorpSlide_Template_internal</vt:lpstr>
      <vt:lpstr>62673_CorporateSlideTemp</vt:lpstr>
      <vt:lpstr>Chart</vt:lpstr>
      <vt:lpstr>Improving Health Care Quality While Slowing Spending Growth:   The Alternative Quality Contract (AQC)   </vt:lpstr>
      <vt:lpstr>PowerPoint Presentation</vt:lpstr>
      <vt:lpstr>PowerPoint Presentation</vt:lpstr>
      <vt:lpstr>AQC Physician Participation (Current as of January 2015)</vt:lpstr>
      <vt:lpstr>Results Under The AQC: Improvement of the 2009 Cohort of AQC Groups from 2007-2012</vt:lpstr>
      <vt:lpstr>PowerPoint Presentation</vt:lpstr>
      <vt:lpstr>Total Cost Results</vt:lpstr>
      <vt:lpstr>Components of the AQC Support Model</vt:lpstr>
      <vt:lpstr>Summary and Priority Issues Ahead </vt:lpstr>
      <vt:lpstr>PowerPoint Presentation</vt:lpstr>
    </vt:vector>
  </TitlesOfParts>
  <Company>Blue Cross Blue Shield of Massachusetts</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BCBSMA Associate</dc:creator>
  <cp:lastModifiedBy>Kearney, Michael</cp:lastModifiedBy>
  <cp:revision>353</cp:revision>
  <cp:lastPrinted>2014-04-07T14:18:45Z</cp:lastPrinted>
  <dcterms:created xsi:type="dcterms:W3CDTF">2006-12-20T21:20:25Z</dcterms:created>
  <dcterms:modified xsi:type="dcterms:W3CDTF">2015-02-05T16:17:15Z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AdHocReviewCycleID">
    <vt:i4>-395547282</vt:i4>
  </property>
  <property fmtid="{D5CDD505-2E9C-101B-9397-08002B2CF9AE}" pid="3" name="_NewReviewCycle">
    <vt:lpwstr/>
  </property>
  <property fmtid="{D5CDD505-2E9C-101B-9397-08002B2CF9AE}" pid="4" name="_EmailSubject">
    <vt:lpwstr>Slide Presentations - Alt. to FFS Payments</vt:lpwstr>
  </property>
  <property fmtid="{D5CDD505-2E9C-101B-9397-08002B2CF9AE}" pid="5" name="_AuthorEmail">
    <vt:lpwstr>KGOLDMAN@ftc.gov</vt:lpwstr>
  </property>
  <property fmtid="{D5CDD505-2E9C-101B-9397-08002B2CF9AE}" pid="6" name="_AuthorEmailDisplayName">
    <vt:lpwstr>Goldman, Karen</vt:lpwstr>
  </property>
</Properties>
</file>